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310" r:id="rId2"/>
    <p:sldId id="316" r:id="rId3"/>
    <p:sldId id="520" r:id="rId4"/>
    <p:sldId id="437" r:id="rId5"/>
    <p:sldId id="495" r:id="rId6"/>
    <p:sldId id="497" r:id="rId7"/>
    <p:sldId id="362" r:id="rId8"/>
    <p:sldId id="522" r:id="rId9"/>
    <p:sldId id="391" r:id="rId10"/>
    <p:sldId id="531" r:id="rId11"/>
    <p:sldId id="419" r:id="rId12"/>
    <p:sldId id="413" r:id="rId13"/>
    <p:sldId id="324" r:id="rId14"/>
    <p:sldId id="412" r:id="rId15"/>
    <p:sldId id="410" r:id="rId16"/>
    <p:sldId id="323" r:id="rId17"/>
    <p:sldId id="414" r:id="rId18"/>
    <p:sldId id="421" r:id="rId19"/>
    <p:sldId id="498" r:id="rId20"/>
    <p:sldId id="500" r:id="rId21"/>
    <p:sldId id="499" r:id="rId22"/>
    <p:sldId id="325" r:id="rId23"/>
    <p:sldId id="411" r:id="rId24"/>
    <p:sldId id="513" r:id="rId25"/>
    <p:sldId id="318" r:id="rId26"/>
    <p:sldId id="417" r:id="rId27"/>
    <p:sldId id="422" r:id="rId28"/>
    <p:sldId id="501" r:id="rId29"/>
    <p:sldId id="504" r:id="rId30"/>
    <p:sldId id="510" r:id="rId31"/>
    <p:sldId id="429" r:id="rId32"/>
    <p:sldId id="503" r:id="rId33"/>
    <p:sldId id="529" r:id="rId34"/>
    <p:sldId id="511" r:id="rId35"/>
    <p:sldId id="544" r:id="rId36"/>
    <p:sldId id="533" r:id="rId37"/>
    <p:sldId id="423" r:id="rId38"/>
    <p:sldId id="425" r:id="rId39"/>
    <p:sldId id="322" r:id="rId40"/>
    <p:sldId id="432" r:id="rId41"/>
    <p:sldId id="526" r:id="rId42"/>
    <p:sldId id="433" r:id="rId43"/>
    <p:sldId id="527" r:id="rId44"/>
    <p:sldId id="434" r:id="rId45"/>
    <p:sldId id="528" r:id="rId46"/>
    <p:sldId id="539" r:id="rId47"/>
    <p:sldId id="507" r:id="rId48"/>
    <p:sldId id="367" r:id="rId49"/>
    <p:sldId id="540" r:id="rId50"/>
    <p:sldId id="365" r:id="rId51"/>
    <p:sldId id="542" r:id="rId52"/>
    <p:sldId id="532" r:id="rId53"/>
    <p:sldId id="537" r:id="rId54"/>
    <p:sldId id="535" r:id="rId55"/>
    <p:sldId id="514" r:id="rId56"/>
    <p:sldId id="405" r:id="rId57"/>
    <p:sldId id="523" r:id="rId58"/>
    <p:sldId id="554" r:id="rId59"/>
    <p:sldId id="395" r:id="rId60"/>
    <p:sldId id="543" r:id="rId61"/>
    <p:sldId id="409" r:id="rId62"/>
    <p:sldId id="546" r:id="rId63"/>
    <p:sldId id="545" r:id="rId64"/>
    <p:sldId id="547" r:id="rId65"/>
    <p:sldId id="321" r:id="rId66"/>
    <p:sldId id="548" r:id="rId67"/>
    <p:sldId id="549" r:id="rId68"/>
    <p:sldId id="558" r:id="rId69"/>
    <p:sldId id="551" r:id="rId70"/>
    <p:sldId id="368" r:id="rId71"/>
    <p:sldId id="369" r:id="rId72"/>
    <p:sldId id="400" r:id="rId73"/>
    <p:sldId id="556" r:id="rId74"/>
    <p:sldId id="557" r:id="rId75"/>
    <p:sldId id="363" r:id="rId76"/>
    <p:sldId id="436" r:id="rId77"/>
    <p:sldId id="519" r:id="rId78"/>
    <p:sldId id="309" r:id="rId7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la Casey" initials="OC" lastIdx="15" clrIdx="0">
    <p:extLst>
      <p:ext uri="{19B8F6BF-5375-455C-9EA6-DF929625EA0E}">
        <p15:presenceInfo xmlns:p15="http://schemas.microsoft.com/office/powerpoint/2012/main" userId="S::orla@momentumconsulting.ie::ee9f56f0-43a2-47ae-a5b8-d4a7d2f5cec3" providerId="AD"/>
      </p:ext>
    </p:extLst>
  </p:cmAuthor>
  <p:cmAuthor id="2" name="Grace Roche" initials="GR" lastIdx="1" clrIdx="1">
    <p:extLst>
      <p:ext uri="{19B8F6BF-5375-455C-9EA6-DF929625EA0E}">
        <p15:presenceInfo xmlns:p15="http://schemas.microsoft.com/office/powerpoint/2012/main" userId="Grace Roche" providerId="None"/>
      </p:ext>
    </p:extLst>
  </p:cmAuthor>
  <p:cmAuthor id="3" name="Grace Lyons" initials="GL" lastIdx="13" clrIdx="2">
    <p:extLst>
      <p:ext uri="{19B8F6BF-5375-455C-9EA6-DF929625EA0E}">
        <p15:presenceInfo xmlns:p15="http://schemas.microsoft.com/office/powerpoint/2012/main" userId="b64fb77dec8691c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5AB0"/>
    <a:srgbClr val="6D6E6C"/>
    <a:srgbClr val="7F4182"/>
    <a:srgbClr val="68BBAF"/>
    <a:srgbClr val="BA0A94"/>
    <a:srgbClr val="4852A4"/>
    <a:srgbClr val="A3CEC2"/>
    <a:srgbClr val="E5CCE6"/>
    <a:srgbClr val="161741"/>
    <a:srgbClr val="392E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83" autoAdjust="0"/>
    <p:restoredTop sz="92024" autoAdjust="0"/>
  </p:normalViewPr>
  <p:slideViewPr>
    <p:cSldViewPr snapToGrid="0" snapToObjects="1">
      <p:cViewPr varScale="1">
        <p:scale>
          <a:sx n="86" d="100"/>
          <a:sy n="86" d="100"/>
        </p:scale>
        <p:origin x="360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30425103" d="1525878906"/>
        <a:sy n="730425103" d="1525878906"/>
      </p:scale>
      <p:origin x="0" y="-9933"/>
    </p:cViewPr>
  </p:sorter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spc="7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sz="2800" dirty="0" err="1"/>
              <a:t>Punctele</a:t>
            </a:r>
            <a:r>
              <a:rPr lang="en-IE" sz="2800" dirty="0"/>
              <a:t> forte de </a:t>
            </a:r>
            <a:r>
              <a:rPr lang="en-IE" sz="2800" dirty="0" err="1"/>
              <a:t>dezvoltare</a:t>
            </a:r>
            <a:r>
              <a:rPr lang="en-IE" sz="2800" dirty="0"/>
              <a:t> a </a:t>
            </a:r>
            <a:r>
              <a:rPr lang="en-IE" sz="2800" dirty="0" err="1"/>
              <a:t>comunității</a:t>
            </a:r>
            <a:endParaRPr lang="en-IE" sz="2800" dirty="0"/>
          </a:p>
          <a:p>
            <a:pPr>
              <a:defRPr/>
            </a:pPr>
            <a:r>
              <a:rPr lang="en-IE" sz="2800" dirty="0" err="1"/>
              <a:t>Revizuire</a:t>
            </a:r>
            <a:r>
              <a:rPr lang="en-IE" sz="2800" dirty="0"/>
              <a:t> de 20 de ani</a:t>
            </a:r>
          </a:p>
        </c:rich>
      </c:tx>
      <c:layout>
        <c:manualLayout>
          <c:xMode val="edge"/>
          <c:yMode val="edge"/>
          <c:x val="0.14189032308094229"/>
          <c:y val="1.82773429975711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spc="7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Social</c:v>
                </c:pt>
              </c:strCache>
            </c:strRef>
          </c:tx>
          <c:spPr>
            <a:gradFill flip="none" rotWithShape="1">
              <a:gsLst>
                <a:gs pos="0">
                  <a:srgbClr val="7F4182">
                    <a:tint val="66000"/>
                    <a:satMod val="160000"/>
                  </a:srgbClr>
                </a:gs>
                <a:gs pos="50000">
                  <a:srgbClr val="7F4182">
                    <a:tint val="44500"/>
                    <a:satMod val="160000"/>
                  </a:srgbClr>
                </a:gs>
                <a:gs pos="100000">
                  <a:srgbClr val="7F4182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50800">
              <a:solidFill>
                <a:srgbClr val="7F4182"/>
              </a:solidFill>
            </a:ln>
            <a:effectLst/>
          </c:spPr>
          <c:cat>
            <c:numRef>
              <c:f>Sheet1!$A$2:$A$8</c:f>
              <c:numCache>
                <c:formatCode>m/d/yyyy</c:formatCode>
                <c:ptCount val="7"/>
                <c:pt idx="0">
                  <c:v>32874</c:v>
                </c:pt>
                <c:pt idx="1">
                  <c:v>34700</c:v>
                </c:pt>
                <c:pt idx="2">
                  <c:v>36526</c:v>
                </c:pt>
                <c:pt idx="3">
                  <c:v>38353</c:v>
                </c:pt>
                <c:pt idx="4">
                  <c:v>40179</c:v>
                </c:pt>
                <c:pt idx="5">
                  <c:v>42005</c:v>
                </c:pt>
                <c:pt idx="6">
                  <c:v>43831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7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7B-41C6-BF95-9750177B6A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Economic</c:v>
                </c:pt>
              </c:strCache>
            </c:strRef>
          </c:tx>
          <c:spPr>
            <a:gradFill flip="none" rotWithShape="1">
              <a:gsLst>
                <a:gs pos="0">
                  <a:srgbClr val="68BBAF">
                    <a:tint val="66000"/>
                    <a:satMod val="160000"/>
                  </a:srgbClr>
                </a:gs>
                <a:gs pos="50000">
                  <a:srgbClr val="68BBAF">
                    <a:tint val="44500"/>
                    <a:satMod val="160000"/>
                  </a:srgbClr>
                </a:gs>
                <a:gs pos="100000">
                  <a:srgbClr val="68BBAF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50800">
              <a:solidFill>
                <a:srgbClr val="68BBAF"/>
              </a:solidFill>
            </a:ln>
            <a:effectLst/>
          </c:spPr>
          <c:cat>
            <c:numRef>
              <c:f>Sheet1!$A$2:$A$8</c:f>
              <c:numCache>
                <c:formatCode>m/d/yyyy</c:formatCode>
                <c:ptCount val="7"/>
                <c:pt idx="0">
                  <c:v>32874</c:v>
                </c:pt>
                <c:pt idx="1">
                  <c:v>34700</c:v>
                </c:pt>
                <c:pt idx="2">
                  <c:v>36526</c:v>
                </c:pt>
                <c:pt idx="3">
                  <c:v>38353</c:v>
                </c:pt>
                <c:pt idx="4">
                  <c:v>40179</c:v>
                </c:pt>
                <c:pt idx="5">
                  <c:v>42005</c:v>
                </c:pt>
                <c:pt idx="6">
                  <c:v>43831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6</c:v>
                </c:pt>
                <c:pt idx="5">
                  <c:v>6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7B-41C6-BF95-9750177B6A8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Environmental</c:v>
                </c:pt>
              </c:strCache>
            </c:strRef>
          </c:tx>
          <c:spPr>
            <a:gradFill flip="none" rotWithShape="1">
              <a:gsLst>
                <a:gs pos="0">
                  <a:srgbClr val="AB5AB0">
                    <a:tint val="66000"/>
                    <a:satMod val="160000"/>
                  </a:srgbClr>
                </a:gs>
                <a:gs pos="50000">
                  <a:srgbClr val="AB5AB0">
                    <a:tint val="44500"/>
                    <a:satMod val="160000"/>
                  </a:srgbClr>
                </a:gs>
                <a:gs pos="100000">
                  <a:srgbClr val="AB5AB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50800">
              <a:solidFill>
                <a:srgbClr val="AB5AB0"/>
              </a:solidFill>
            </a:ln>
            <a:effectLst/>
          </c:spPr>
          <c:cat>
            <c:numRef>
              <c:f>Sheet1!$A$2:$A$8</c:f>
              <c:numCache>
                <c:formatCode>m/d/yyyy</c:formatCode>
                <c:ptCount val="7"/>
                <c:pt idx="0">
                  <c:v>32874</c:v>
                </c:pt>
                <c:pt idx="1">
                  <c:v>34700</c:v>
                </c:pt>
                <c:pt idx="2">
                  <c:v>36526</c:v>
                </c:pt>
                <c:pt idx="3">
                  <c:v>38353</c:v>
                </c:pt>
                <c:pt idx="4">
                  <c:v>40179</c:v>
                </c:pt>
                <c:pt idx="5">
                  <c:v>42005</c:v>
                </c:pt>
                <c:pt idx="6">
                  <c:v>43831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7B-41C6-BF95-9750177B6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7056384"/>
        <c:axId val="427057696"/>
      </c:radarChart>
      <c:catAx>
        <c:axId val="42705638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057696"/>
        <c:crosses val="autoZero"/>
        <c:auto val="1"/>
        <c:lblAlgn val="ctr"/>
        <c:lblOffset val="100"/>
        <c:noMultiLvlLbl val="0"/>
      </c:catAx>
      <c:valAx>
        <c:axId val="42705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05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482696802760189"/>
          <c:y val="0.95641109079410358"/>
          <c:w val="0.3219720223364434"/>
          <c:h val="3.78961851700474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9">
  <cs:axisTitle>
    <cs:lnRef idx="0"/>
    <cs:fillRef idx="0"/>
    <cs:effectRef idx="0"/>
    <cs:fontRef idx="minor">
      <a:schemeClr val="dk1">
        <a:lumMod val="50000"/>
        <a:lumOff val="50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100000">
            <a:schemeClr val="lt1">
              <a:lumMod val="95000"/>
            </a:schemeClr>
          </a:gs>
          <a:gs pos="43000">
            <a:schemeClr val="lt1"/>
          </a:gs>
        </a:gsLst>
        <a:path path="circle">
          <a:fillToRect l="50000" t="50000" r="50000" b="50000"/>
        </a:path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10196"/>
        </a:schemeClr>
      </a:solidFill>
      <a:ln w="50800">
        <a:solidFill>
          <a:schemeClr val="phClr">
            <a:alpha val="3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10196"/>
        </a:schemeClr>
      </a:solidFill>
      <a:ln w="50800">
        <a:solidFill>
          <a:schemeClr val="phClr">
            <a:alpha val="30000"/>
          </a:schemeClr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50800" cap="rnd" cmpd="sng" algn="ctr">
        <a:solidFill>
          <a:schemeClr val="phClr">
            <a:alpha val="3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2700" cap="flat" cmpd="sng" algn="ctr">
        <a:solidFill>
          <a:schemeClr val="lt1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2128" b="0" kern="1200" spc="70" baseline="0"/>
  </cs:title>
  <cs:trendline>
    <cs:lnRef idx="0">
      <cs:styleClr val="0"/>
    </cs:lnRef>
    <cs:fillRef idx="0"/>
    <cs:effectRef idx="0"/>
    <cs:fontRef idx="minor">
      <a:schemeClr val="tx1"/>
    </cs:fontRef>
    <cs:spPr>
      <a:ln w="63500" cap="rnd" cmpd="sng" algn="ctr">
        <a:solidFill>
          <a:schemeClr val="phClr"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72BAF7-C5A2-4E99-8F55-554870C36202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5DFA5B01-0D35-4C1C-90A4-90C2208D2E60}">
      <dgm:prSet custT="1"/>
      <dgm:spPr>
        <a:solidFill>
          <a:srgbClr val="7F4182"/>
        </a:solidFill>
      </dgm:spPr>
      <dgm:t>
        <a:bodyPr/>
        <a:lstStyle/>
        <a:p>
          <a:r>
            <a:rPr lang="en-IE" sz="3200" dirty="0">
              <a:solidFill>
                <a:schemeClr val="bg1"/>
              </a:solidFill>
            </a:rPr>
            <a:t>SOCIAL</a:t>
          </a:r>
          <a:r>
            <a:rPr lang="ro-RO" sz="3200" dirty="0">
              <a:solidFill>
                <a:schemeClr val="bg1"/>
              </a:solidFill>
            </a:rPr>
            <a:t>E</a:t>
          </a:r>
          <a:endParaRPr lang="en-IE" sz="3200" dirty="0">
            <a:solidFill>
              <a:schemeClr val="bg1"/>
            </a:solidFill>
          </a:endParaRPr>
        </a:p>
      </dgm:t>
    </dgm:pt>
    <dgm:pt modelId="{60F9B411-4ADA-4EAB-B856-950503306A0E}" type="parTrans" cxnId="{D0E6D979-E7BD-45BD-9F3D-1C9BC755AD0F}">
      <dgm:prSet/>
      <dgm:spPr/>
      <dgm:t>
        <a:bodyPr/>
        <a:lstStyle/>
        <a:p>
          <a:endParaRPr lang="en-IE"/>
        </a:p>
      </dgm:t>
    </dgm:pt>
    <dgm:pt modelId="{EAD2AEBC-FED2-47CB-97BF-9740DB9E84B0}" type="sibTrans" cxnId="{D0E6D979-E7BD-45BD-9F3D-1C9BC755AD0F}">
      <dgm:prSet/>
      <dgm:spPr/>
      <dgm:t>
        <a:bodyPr/>
        <a:lstStyle/>
        <a:p>
          <a:endParaRPr lang="en-IE"/>
        </a:p>
      </dgm:t>
    </dgm:pt>
    <dgm:pt modelId="{057E194C-5589-4A72-9FC6-D883AA215EB8}">
      <dgm:prSet custT="1"/>
      <dgm:spPr/>
      <dgm:t>
        <a:bodyPr/>
        <a:lstStyle/>
        <a:p>
          <a:r>
            <a:rPr lang="ro-RO" sz="1800" dirty="0">
              <a:solidFill>
                <a:srgbClr val="6D6E6C"/>
              </a:solidFill>
            </a:rPr>
            <a:t>Sentiment de Apartenență</a:t>
          </a:r>
          <a:r>
            <a:rPr lang="en-IE" sz="1800" dirty="0">
              <a:solidFill>
                <a:srgbClr val="6D6E6C"/>
              </a:solidFill>
            </a:rPr>
            <a:t>/</a:t>
          </a:r>
          <a:r>
            <a:rPr lang="ro-RO" sz="1800" dirty="0">
              <a:solidFill>
                <a:srgbClr val="6D6E6C"/>
              </a:solidFill>
            </a:rPr>
            <a:t>Mândria Locului</a:t>
          </a:r>
          <a:endParaRPr lang="en-IE" sz="1800" dirty="0">
            <a:solidFill>
              <a:srgbClr val="6D6E6C"/>
            </a:solidFill>
          </a:endParaRPr>
        </a:p>
      </dgm:t>
    </dgm:pt>
    <dgm:pt modelId="{45A37B9D-B7FF-47BE-A1F5-D076C848F160}" type="parTrans" cxnId="{13C1C50B-279B-45A1-8158-9D1916FE8ADC}">
      <dgm:prSet/>
      <dgm:spPr/>
      <dgm:t>
        <a:bodyPr/>
        <a:lstStyle/>
        <a:p>
          <a:endParaRPr lang="en-IE"/>
        </a:p>
      </dgm:t>
    </dgm:pt>
    <dgm:pt modelId="{56C55D69-A73A-415F-ABA5-D071A3287984}" type="sibTrans" cxnId="{13C1C50B-279B-45A1-8158-9D1916FE8ADC}">
      <dgm:prSet/>
      <dgm:spPr/>
      <dgm:t>
        <a:bodyPr/>
        <a:lstStyle/>
        <a:p>
          <a:endParaRPr lang="en-IE"/>
        </a:p>
      </dgm:t>
    </dgm:pt>
    <dgm:pt modelId="{A6B1305D-1F48-4955-9B9E-8C7C1D8CB53F}">
      <dgm:prSet custT="1"/>
      <dgm:spPr/>
      <dgm:t>
        <a:bodyPr/>
        <a:lstStyle/>
        <a:p>
          <a:r>
            <a:rPr lang="en-IE" sz="1800" dirty="0">
              <a:solidFill>
                <a:srgbClr val="6D6E6C"/>
              </a:solidFill>
            </a:rPr>
            <a:t>Coe</a:t>
          </a:r>
          <a:r>
            <a:rPr lang="ro-RO" sz="1800" dirty="0">
              <a:solidFill>
                <a:srgbClr val="6D6E6C"/>
              </a:solidFill>
            </a:rPr>
            <a:t>z</a:t>
          </a:r>
          <a:r>
            <a:rPr lang="en-IE" sz="1800" dirty="0" err="1">
              <a:solidFill>
                <a:srgbClr val="6D6E6C"/>
              </a:solidFill>
            </a:rPr>
            <a:t>i</a:t>
          </a:r>
          <a:r>
            <a:rPr lang="ro-RO" sz="1800" dirty="0">
              <a:solidFill>
                <a:srgbClr val="6D6E6C"/>
              </a:solidFill>
            </a:rPr>
            <a:t>u</a:t>
          </a:r>
          <a:r>
            <a:rPr lang="en-IE" sz="1800" dirty="0">
              <a:solidFill>
                <a:srgbClr val="6D6E6C"/>
              </a:solidFill>
            </a:rPr>
            <a:t>n</a:t>
          </a:r>
          <a:r>
            <a:rPr lang="ro-RO" sz="1800" dirty="0">
              <a:solidFill>
                <a:srgbClr val="6D6E6C"/>
              </a:solidFill>
            </a:rPr>
            <a:t>e</a:t>
          </a:r>
          <a:r>
            <a:rPr lang="en-IE" sz="1800" dirty="0">
              <a:solidFill>
                <a:srgbClr val="6D6E6C"/>
              </a:solidFill>
            </a:rPr>
            <a:t>/</a:t>
          </a:r>
          <a:r>
            <a:rPr lang="en-IE" sz="1800" dirty="0" err="1">
              <a:solidFill>
                <a:srgbClr val="6D6E6C"/>
              </a:solidFill>
            </a:rPr>
            <a:t>Inclu</a:t>
          </a:r>
          <a:r>
            <a:rPr lang="ro-RO" sz="1800" dirty="0">
              <a:solidFill>
                <a:srgbClr val="6D6E6C"/>
              </a:solidFill>
            </a:rPr>
            <a:t>z</a:t>
          </a:r>
          <a:r>
            <a:rPr lang="en-IE" sz="1800" dirty="0" err="1">
              <a:solidFill>
                <a:srgbClr val="6D6E6C"/>
              </a:solidFill>
            </a:rPr>
            <a:t>i</a:t>
          </a:r>
          <a:r>
            <a:rPr lang="ro-RO" sz="1800" dirty="0">
              <a:solidFill>
                <a:srgbClr val="6D6E6C"/>
              </a:solidFill>
            </a:rPr>
            <a:t>u</a:t>
          </a:r>
          <a:r>
            <a:rPr lang="en-IE" sz="1800" dirty="0">
              <a:solidFill>
                <a:srgbClr val="6D6E6C"/>
              </a:solidFill>
            </a:rPr>
            <a:t>n</a:t>
          </a:r>
          <a:r>
            <a:rPr lang="ro-RO" sz="1800" dirty="0">
              <a:solidFill>
                <a:srgbClr val="6D6E6C"/>
              </a:solidFill>
            </a:rPr>
            <a:t>e și</a:t>
          </a:r>
          <a:r>
            <a:rPr lang="en-IE" sz="1800" dirty="0">
              <a:solidFill>
                <a:srgbClr val="6D6E6C"/>
              </a:solidFill>
            </a:rPr>
            <a:t> </a:t>
          </a:r>
          <a:r>
            <a:rPr lang="ro-RO" sz="1800" dirty="0">
              <a:solidFill>
                <a:srgbClr val="6D6E6C"/>
              </a:solidFill>
            </a:rPr>
            <a:t>Egalitate</a:t>
          </a:r>
          <a:endParaRPr lang="en-IE" sz="1800" dirty="0">
            <a:solidFill>
              <a:srgbClr val="6D6E6C"/>
            </a:solidFill>
          </a:endParaRPr>
        </a:p>
      </dgm:t>
    </dgm:pt>
    <dgm:pt modelId="{E309B51C-E534-4ED0-917A-48B70043EFEA}" type="parTrans" cxnId="{77AD1401-5527-4127-9ADD-85695441E5C6}">
      <dgm:prSet/>
      <dgm:spPr/>
      <dgm:t>
        <a:bodyPr/>
        <a:lstStyle/>
        <a:p>
          <a:endParaRPr lang="en-IE"/>
        </a:p>
      </dgm:t>
    </dgm:pt>
    <dgm:pt modelId="{09F5E0FD-26FA-44E6-B2F8-B4E18610E392}" type="sibTrans" cxnId="{77AD1401-5527-4127-9ADD-85695441E5C6}">
      <dgm:prSet/>
      <dgm:spPr/>
      <dgm:t>
        <a:bodyPr/>
        <a:lstStyle/>
        <a:p>
          <a:endParaRPr lang="en-IE"/>
        </a:p>
      </dgm:t>
    </dgm:pt>
    <dgm:pt modelId="{E82EFAF6-E540-43F5-A31A-0A8F3736C060}">
      <dgm:prSet custT="1"/>
      <dgm:spPr/>
      <dgm:t>
        <a:bodyPr/>
        <a:lstStyle/>
        <a:p>
          <a:r>
            <a:rPr lang="ro-RO" sz="1800" dirty="0">
              <a:solidFill>
                <a:srgbClr val="6D6E6C"/>
              </a:solidFill>
            </a:rPr>
            <a:t>Cetățenie Activă</a:t>
          </a:r>
          <a:r>
            <a:rPr lang="en-IE" sz="1800" dirty="0">
              <a:solidFill>
                <a:srgbClr val="6D6E6C"/>
              </a:solidFill>
            </a:rPr>
            <a:t>: </a:t>
          </a:r>
          <a:r>
            <a:rPr lang="ro-RO" sz="1800" dirty="0">
              <a:solidFill>
                <a:srgbClr val="6D6E6C"/>
              </a:solidFill>
            </a:rPr>
            <a:t>Participare Democrativă</a:t>
          </a:r>
          <a:endParaRPr lang="en-IE" sz="1800" dirty="0">
            <a:solidFill>
              <a:srgbClr val="6D6E6C"/>
            </a:solidFill>
          </a:endParaRPr>
        </a:p>
      </dgm:t>
    </dgm:pt>
    <dgm:pt modelId="{E1016201-4A1A-4845-84A0-2B64F46B8C53}" type="parTrans" cxnId="{DF13FA47-3557-4187-9156-08094CD0C7BC}">
      <dgm:prSet/>
      <dgm:spPr/>
      <dgm:t>
        <a:bodyPr/>
        <a:lstStyle/>
        <a:p>
          <a:endParaRPr lang="en-IE"/>
        </a:p>
      </dgm:t>
    </dgm:pt>
    <dgm:pt modelId="{D3E742C9-9A52-475F-A472-E18DA9531EC6}" type="sibTrans" cxnId="{DF13FA47-3557-4187-9156-08094CD0C7BC}">
      <dgm:prSet/>
      <dgm:spPr/>
      <dgm:t>
        <a:bodyPr/>
        <a:lstStyle/>
        <a:p>
          <a:endParaRPr lang="en-IE"/>
        </a:p>
      </dgm:t>
    </dgm:pt>
    <dgm:pt modelId="{40BB5849-423F-4AA7-9B2E-15EE7908C576}">
      <dgm:prSet custT="1"/>
      <dgm:spPr/>
      <dgm:t>
        <a:bodyPr/>
        <a:lstStyle/>
        <a:p>
          <a:r>
            <a:rPr lang="ro-RO" sz="1800" dirty="0">
              <a:solidFill>
                <a:srgbClr val="6D6E6C"/>
              </a:solidFill>
            </a:rPr>
            <a:t>Sănătatea și Calitatea Vieții</a:t>
          </a:r>
          <a:endParaRPr lang="en-IE" sz="1800" dirty="0">
            <a:solidFill>
              <a:srgbClr val="6D6E6C"/>
            </a:solidFill>
          </a:endParaRPr>
        </a:p>
      </dgm:t>
    </dgm:pt>
    <dgm:pt modelId="{0860D265-FCFE-4D82-9291-3E514F7179E2}" type="parTrans" cxnId="{17987D63-0606-4DC9-9901-42A230FC1F8D}">
      <dgm:prSet/>
      <dgm:spPr/>
      <dgm:t>
        <a:bodyPr/>
        <a:lstStyle/>
        <a:p>
          <a:endParaRPr lang="en-IE"/>
        </a:p>
      </dgm:t>
    </dgm:pt>
    <dgm:pt modelId="{680AD1DF-4D58-4E6D-A118-88764F18AB2A}" type="sibTrans" cxnId="{17987D63-0606-4DC9-9901-42A230FC1F8D}">
      <dgm:prSet/>
      <dgm:spPr/>
      <dgm:t>
        <a:bodyPr/>
        <a:lstStyle/>
        <a:p>
          <a:endParaRPr lang="en-IE"/>
        </a:p>
      </dgm:t>
    </dgm:pt>
    <dgm:pt modelId="{5A6AE330-737A-42B9-872D-C66A0A439DCA}">
      <dgm:prSet custT="1"/>
      <dgm:spPr/>
      <dgm:t>
        <a:bodyPr/>
        <a:lstStyle/>
        <a:p>
          <a:r>
            <a:rPr lang="ro-RO" sz="1800" dirty="0">
              <a:solidFill>
                <a:srgbClr val="6D6E6C"/>
              </a:solidFill>
            </a:rPr>
            <a:t>Ordine Socială și Sentimente de Siguranță</a:t>
          </a:r>
          <a:endParaRPr lang="en-IE" sz="1800" dirty="0">
            <a:solidFill>
              <a:srgbClr val="6D6E6C"/>
            </a:solidFill>
          </a:endParaRPr>
        </a:p>
      </dgm:t>
    </dgm:pt>
    <dgm:pt modelId="{EA5BE711-7F3E-488A-9E97-C6F1897EF5FA}" type="parTrans" cxnId="{7A80C2D3-F148-40D1-885A-54AF77D403AF}">
      <dgm:prSet/>
      <dgm:spPr/>
      <dgm:t>
        <a:bodyPr/>
        <a:lstStyle/>
        <a:p>
          <a:endParaRPr lang="en-IE"/>
        </a:p>
      </dgm:t>
    </dgm:pt>
    <dgm:pt modelId="{8A69465E-C286-4FB3-B5AB-B7661A290362}" type="sibTrans" cxnId="{7A80C2D3-F148-40D1-885A-54AF77D403AF}">
      <dgm:prSet/>
      <dgm:spPr/>
      <dgm:t>
        <a:bodyPr/>
        <a:lstStyle/>
        <a:p>
          <a:endParaRPr lang="en-IE"/>
        </a:p>
      </dgm:t>
    </dgm:pt>
    <dgm:pt modelId="{60248D0A-4289-4588-83B0-C598814ED4B5}">
      <dgm:prSet custT="1"/>
      <dgm:spPr/>
      <dgm:t>
        <a:bodyPr/>
        <a:lstStyle/>
        <a:p>
          <a:r>
            <a:rPr lang="ro-RO" sz="1800" dirty="0">
              <a:solidFill>
                <a:srgbClr val="6D6E6C"/>
              </a:solidFill>
            </a:rPr>
            <a:t>Împlinire </a:t>
          </a:r>
          <a:r>
            <a:rPr lang="en-IE" sz="1800" dirty="0">
              <a:solidFill>
                <a:srgbClr val="6D6E6C"/>
              </a:solidFill>
            </a:rPr>
            <a:t>Cultural</a:t>
          </a:r>
          <a:r>
            <a:rPr lang="ro-RO" sz="1800" dirty="0">
              <a:solidFill>
                <a:srgbClr val="6D6E6C"/>
              </a:solidFill>
            </a:rPr>
            <a:t>ă</a:t>
          </a:r>
          <a:r>
            <a:rPr lang="en-IE" sz="1800" dirty="0">
              <a:solidFill>
                <a:srgbClr val="6D6E6C"/>
              </a:solidFill>
            </a:rPr>
            <a:t>, </a:t>
          </a:r>
          <a:r>
            <a:rPr lang="ro-RO" sz="1800" dirty="0">
              <a:solidFill>
                <a:srgbClr val="6D6E6C"/>
              </a:solidFill>
            </a:rPr>
            <a:t>un sentiment de moștenire</a:t>
          </a:r>
          <a:endParaRPr lang="en-IE" sz="1800" dirty="0">
            <a:solidFill>
              <a:srgbClr val="6D6E6C"/>
            </a:solidFill>
          </a:endParaRPr>
        </a:p>
      </dgm:t>
    </dgm:pt>
    <dgm:pt modelId="{FF0AE396-5E1E-4069-BB3A-91114E97B4CC}" type="parTrans" cxnId="{F7D7D76B-ED8B-40EE-A4B8-C215A821236C}">
      <dgm:prSet/>
      <dgm:spPr/>
      <dgm:t>
        <a:bodyPr/>
        <a:lstStyle/>
        <a:p>
          <a:endParaRPr lang="en-IE"/>
        </a:p>
      </dgm:t>
    </dgm:pt>
    <dgm:pt modelId="{F3A3836B-47A4-4CDD-8A37-7FE3D3AB20F0}" type="sibTrans" cxnId="{F7D7D76B-ED8B-40EE-A4B8-C215A821236C}">
      <dgm:prSet/>
      <dgm:spPr/>
      <dgm:t>
        <a:bodyPr/>
        <a:lstStyle/>
        <a:p>
          <a:endParaRPr lang="en-IE"/>
        </a:p>
      </dgm:t>
    </dgm:pt>
    <dgm:pt modelId="{45E9F327-EFA6-42C0-BBD1-5EB236804488}">
      <dgm:prSet custT="1"/>
      <dgm:spPr>
        <a:solidFill>
          <a:srgbClr val="68BBAF"/>
        </a:solidFill>
      </dgm:spPr>
      <dgm:t>
        <a:bodyPr/>
        <a:lstStyle/>
        <a:p>
          <a:r>
            <a:rPr lang="en-IE" sz="3200" dirty="0">
              <a:solidFill>
                <a:schemeClr val="bg1"/>
              </a:solidFill>
            </a:rPr>
            <a:t>ECONOMIC</a:t>
          </a:r>
          <a:r>
            <a:rPr lang="ro-RO" sz="3200" dirty="0">
              <a:solidFill>
                <a:schemeClr val="bg1"/>
              </a:solidFill>
            </a:rPr>
            <a:t>E</a:t>
          </a:r>
          <a:endParaRPr lang="en-IE" sz="3200" dirty="0">
            <a:solidFill>
              <a:schemeClr val="bg1"/>
            </a:solidFill>
          </a:endParaRPr>
        </a:p>
      </dgm:t>
    </dgm:pt>
    <dgm:pt modelId="{EEDA08E1-4FB9-44DA-909A-C6484058B67A}" type="parTrans" cxnId="{629040E8-02A2-4589-A6E1-690EE454975B}">
      <dgm:prSet/>
      <dgm:spPr/>
      <dgm:t>
        <a:bodyPr/>
        <a:lstStyle/>
        <a:p>
          <a:endParaRPr lang="en-IE"/>
        </a:p>
      </dgm:t>
    </dgm:pt>
    <dgm:pt modelId="{85BC0E05-5CC9-4BC2-8D22-49B9B82CABF6}" type="sibTrans" cxnId="{629040E8-02A2-4589-A6E1-690EE454975B}">
      <dgm:prSet/>
      <dgm:spPr/>
      <dgm:t>
        <a:bodyPr/>
        <a:lstStyle/>
        <a:p>
          <a:endParaRPr lang="en-IE"/>
        </a:p>
      </dgm:t>
    </dgm:pt>
    <dgm:pt modelId="{A9C82B5B-32C7-4BE0-911D-85EF0ABFDEA1}">
      <dgm:prSet custT="1"/>
      <dgm:spPr/>
      <dgm:t>
        <a:bodyPr/>
        <a:lstStyle/>
        <a:p>
          <a:r>
            <a:rPr lang="en-IE" sz="1800" dirty="0">
              <a:solidFill>
                <a:srgbClr val="6D6E6C"/>
              </a:solidFill>
            </a:rPr>
            <a:t>Op</a:t>
          </a:r>
          <a:r>
            <a:rPr lang="ro-RO" sz="1800" dirty="0">
              <a:solidFill>
                <a:srgbClr val="6D6E6C"/>
              </a:solidFill>
            </a:rPr>
            <a:t>ortunități de Angajare</a:t>
          </a:r>
          <a:endParaRPr lang="en-IE" sz="1800" dirty="0">
            <a:solidFill>
              <a:srgbClr val="6D6E6C"/>
            </a:solidFill>
          </a:endParaRPr>
        </a:p>
      </dgm:t>
    </dgm:pt>
    <dgm:pt modelId="{718E1B9D-2466-45CA-A89B-709439B127E1}" type="parTrans" cxnId="{3FCBF92F-1C60-4092-9073-AA73E0B80C87}">
      <dgm:prSet/>
      <dgm:spPr/>
      <dgm:t>
        <a:bodyPr/>
        <a:lstStyle/>
        <a:p>
          <a:endParaRPr lang="en-IE"/>
        </a:p>
      </dgm:t>
    </dgm:pt>
    <dgm:pt modelId="{365CDA19-7B1C-4B20-8E72-A25514541B74}" type="sibTrans" cxnId="{3FCBF92F-1C60-4092-9073-AA73E0B80C87}">
      <dgm:prSet/>
      <dgm:spPr/>
      <dgm:t>
        <a:bodyPr/>
        <a:lstStyle/>
        <a:p>
          <a:endParaRPr lang="en-IE"/>
        </a:p>
      </dgm:t>
    </dgm:pt>
    <dgm:pt modelId="{3A06E886-11F3-4722-AD6B-B116F0BBA123}">
      <dgm:prSet custT="1"/>
      <dgm:spPr/>
      <dgm:t>
        <a:bodyPr/>
        <a:lstStyle/>
        <a:p>
          <a:r>
            <a:rPr lang="ro-RO" sz="1800" dirty="0">
              <a:solidFill>
                <a:srgbClr val="6D6E6C"/>
              </a:solidFill>
            </a:rPr>
            <a:t>Oportunități de Educare</a:t>
          </a:r>
          <a:endParaRPr lang="en-IE" sz="1800" dirty="0">
            <a:solidFill>
              <a:srgbClr val="6D6E6C"/>
            </a:solidFill>
          </a:endParaRPr>
        </a:p>
      </dgm:t>
    </dgm:pt>
    <dgm:pt modelId="{784A9BD7-9956-4E88-8447-FC7BE6539DDF}" type="parTrans" cxnId="{4C28C7BB-8E17-4E3B-B181-4C4E0E03F154}">
      <dgm:prSet/>
      <dgm:spPr/>
      <dgm:t>
        <a:bodyPr/>
        <a:lstStyle/>
        <a:p>
          <a:endParaRPr lang="en-IE"/>
        </a:p>
      </dgm:t>
    </dgm:pt>
    <dgm:pt modelId="{1E2481C1-DDE1-4F32-9667-DC295FCCE62F}" type="sibTrans" cxnId="{4C28C7BB-8E17-4E3B-B181-4C4E0E03F154}">
      <dgm:prSet/>
      <dgm:spPr/>
      <dgm:t>
        <a:bodyPr/>
        <a:lstStyle/>
        <a:p>
          <a:endParaRPr lang="en-IE"/>
        </a:p>
      </dgm:t>
    </dgm:pt>
    <dgm:pt modelId="{CEDA93AB-CE4F-486B-984E-A562CDAB3324}">
      <dgm:prSet custT="1"/>
      <dgm:spPr/>
      <dgm:t>
        <a:bodyPr/>
        <a:lstStyle/>
        <a:p>
          <a:r>
            <a:rPr lang="ro-RO" sz="1800" dirty="0">
              <a:solidFill>
                <a:srgbClr val="6D6E6C"/>
              </a:solidFill>
            </a:rPr>
            <a:t>Locuințe și Vecinătăți Atractive</a:t>
          </a:r>
          <a:endParaRPr lang="en-IE" sz="1800" dirty="0">
            <a:solidFill>
              <a:srgbClr val="6D6E6C"/>
            </a:solidFill>
          </a:endParaRPr>
        </a:p>
      </dgm:t>
    </dgm:pt>
    <dgm:pt modelId="{FAFD40D5-4861-43DC-A405-5312F46C654E}" type="parTrans" cxnId="{74A87B57-9FE2-465E-80E0-B927F1C91F9F}">
      <dgm:prSet/>
      <dgm:spPr/>
      <dgm:t>
        <a:bodyPr/>
        <a:lstStyle/>
        <a:p>
          <a:endParaRPr lang="en-IE"/>
        </a:p>
      </dgm:t>
    </dgm:pt>
    <dgm:pt modelId="{E1834585-B379-44F4-A856-88CA2A66B432}" type="sibTrans" cxnId="{74A87B57-9FE2-465E-80E0-B927F1C91F9F}">
      <dgm:prSet/>
      <dgm:spPr/>
      <dgm:t>
        <a:bodyPr/>
        <a:lstStyle/>
        <a:p>
          <a:endParaRPr lang="en-IE"/>
        </a:p>
      </dgm:t>
    </dgm:pt>
    <dgm:pt modelId="{1BB24AA8-2E1F-403C-8710-E26D2F54E749}">
      <dgm:prSet custT="1"/>
      <dgm:spPr>
        <a:solidFill>
          <a:srgbClr val="AB5AB0"/>
        </a:solidFill>
      </dgm:spPr>
      <dgm:t>
        <a:bodyPr/>
        <a:lstStyle/>
        <a:p>
          <a:r>
            <a:rPr lang="ro-RO" sz="3200" dirty="0">
              <a:solidFill>
                <a:schemeClr val="bg1"/>
              </a:solidFill>
            </a:rPr>
            <a:t>DE MEDIU</a:t>
          </a:r>
          <a:endParaRPr lang="en-IE" sz="3200" dirty="0">
            <a:solidFill>
              <a:schemeClr val="bg1"/>
            </a:solidFill>
          </a:endParaRPr>
        </a:p>
      </dgm:t>
    </dgm:pt>
    <dgm:pt modelId="{EF4CECB9-A0B3-4C3A-88B3-6A67C02CFC39}" type="parTrans" cxnId="{4D68E7FC-B443-4D13-A50A-384DFF3CD491}">
      <dgm:prSet/>
      <dgm:spPr/>
      <dgm:t>
        <a:bodyPr/>
        <a:lstStyle/>
        <a:p>
          <a:endParaRPr lang="en-IE"/>
        </a:p>
      </dgm:t>
    </dgm:pt>
    <dgm:pt modelId="{58D3E6B8-C476-4141-A9CE-B1076ADDF0DF}" type="sibTrans" cxnId="{4D68E7FC-B443-4D13-A50A-384DFF3CD491}">
      <dgm:prSet/>
      <dgm:spPr/>
      <dgm:t>
        <a:bodyPr/>
        <a:lstStyle/>
        <a:p>
          <a:endParaRPr lang="en-IE"/>
        </a:p>
      </dgm:t>
    </dgm:pt>
    <dgm:pt modelId="{E625886F-E216-44AD-BA47-68A4947BD954}">
      <dgm:prSet custT="1"/>
      <dgm:spPr/>
      <dgm:t>
        <a:bodyPr/>
        <a:lstStyle/>
        <a:p>
          <a:r>
            <a:rPr lang="en-IE" sz="1800" dirty="0" err="1">
              <a:solidFill>
                <a:srgbClr val="6D6E6C"/>
              </a:solidFill>
            </a:rPr>
            <a:t>Infrastructur</a:t>
          </a:r>
          <a:r>
            <a:rPr lang="ro-RO" sz="1800" dirty="0">
              <a:solidFill>
                <a:srgbClr val="6D6E6C"/>
              </a:solidFill>
            </a:rPr>
            <a:t>a Comunității</a:t>
          </a:r>
          <a:endParaRPr lang="en-IE" sz="1800" dirty="0">
            <a:solidFill>
              <a:srgbClr val="6D6E6C"/>
            </a:solidFill>
          </a:endParaRPr>
        </a:p>
      </dgm:t>
    </dgm:pt>
    <dgm:pt modelId="{8790A5E2-0A3D-489E-9EAE-B44BD4BE2C29}" type="parTrans" cxnId="{740E937A-7E9D-4252-B29C-38C808FB9E48}">
      <dgm:prSet/>
      <dgm:spPr/>
      <dgm:t>
        <a:bodyPr/>
        <a:lstStyle/>
        <a:p>
          <a:endParaRPr lang="en-IE"/>
        </a:p>
      </dgm:t>
    </dgm:pt>
    <dgm:pt modelId="{D893282C-3370-4323-905D-A59731042088}" type="sibTrans" cxnId="{740E937A-7E9D-4252-B29C-38C808FB9E48}">
      <dgm:prSet/>
      <dgm:spPr/>
      <dgm:t>
        <a:bodyPr/>
        <a:lstStyle/>
        <a:p>
          <a:endParaRPr lang="en-IE"/>
        </a:p>
      </dgm:t>
    </dgm:pt>
    <dgm:pt modelId="{52EE2D6F-4CA3-4630-ACCF-EED965F3AC6A}">
      <dgm:prSet custT="1"/>
      <dgm:spPr/>
      <dgm:t>
        <a:bodyPr/>
        <a:lstStyle/>
        <a:p>
          <a:r>
            <a:rPr lang="ro-RO" sz="1800" dirty="0">
              <a:solidFill>
                <a:srgbClr val="6D6E6C"/>
              </a:solidFill>
            </a:rPr>
            <a:t>Calitatea Aerului/Apei</a:t>
          </a:r>
          <a:endParaRPr lang="en-IE" sz="1800" dirty="0">
            <a:solidFill>
              <a:srgbClr val="6D6E6C"/>
            </a:solidFill>
          </a:endParaRPr>
        </a:p>
      </dgm:t>
    </dgm:pt>
    <dgm:pt modelId="{FB0EDC41-90B9-426A-9B5F-2257356F4609}" type="parTrans" cxnId="{20D60B28-83CE-4736-B8C1-7D58B9B02603}">
      <dgm:prSet/>
      <dgm:spPr/>
      <dgm:t>
        <a:bodyPr/>
        <a:lstStyle/>
        <a:p>
          <a:endParaRPr lang="en-IE"/>
        </a:p>
      </dgm:t>
    </dgm:pt>
    <dgm:pt modelId="{D24C5C11-4865-4253-89CB-0AA28FC3CF3E}" type="sibTrans" cxnId="{20D60B28-83CE-4736-B8C1-7D58B9B02603}">
      <dgm:prSet/>
      <dgm:spPr/>
      <dgm:t>
        <a:bodyPr/>
        <a:lstStyle/>
        <a:p>
          <a:endParaRPr lang="en-IE"/>
        </a:p>
      </dgm:t>
    </dgm:pt>
    <dgm:pt modelId="{F5F53D5B-CBE9-42FF-989B-8DE9A9C9F7C1}">
      <dgm:prSet custT="1"/>
      <dgm:spPr/>
      <dgm:t>
        <a:bodyPr/>
        <a:lstStyle/>
        <a:p>
          <a:r>
            <a:rPr lang="en-IE" sz="1800" dirty="0">
              <a:solidFill>
                <a:srgbClr val="6D6E6C"/>
              </a:solidFill>
            </a:rPr>
            <a:t>Management</a:t>
          </a:r>
          <a:r>
            <a:rPr lang="ro-RO" sz="1800" dirty="0">
              <a:solidFill>
                <a:srgbClr val="6D6E6C"/>
              </a:solidFill>
            </a:rPr>
            <a:t>ul Poluării</a:t>
          </a:r>
          <a:r>
            <a:rPr lang="en-IE" sz="1800" dirty="0">
              <a:solidFill>
                <a:srgbClr val="6D6E6C"/>
              </a:solidFill>
            </a:rPr>
            <a:t> (</a:t>
          </a:r>
          <a:r>
            <a:rPr lang="ro-RO" sz="1800" dirty="0">
              <a:solidFill>
                <a:srgbClr val="6D6E6C"/>
              </a:solidFill>
            </a:rPr>
            <a:t>sunete</a:t>
          </a:r>
          <a:r>
            <a:rPr lang="en-IE" sz="1800" dirty="0">
              <a:solidFill>
                <a:srgbClr val="6D6E6C"/>
              </a:solidFill>
            </a:rPr>
            <a:t>/</a:t>
          </a:r>
          <a:r>
            <a:rPr lang="ro-RO" sz="1800" dirty="0">
              <a:solidFill>
                <a:srgbClr val="6D6E6C"/>
              </a:solidFill>
            </a:rPr>
            <a:t>deșeuri</a:t>
          </a:r>
          <a:r>
            <a:rPr lang="en-IE" sz="1800" dirty="0">
              <a:solidFill>
                <a:srgbClr val="6D6E6C"/>
              </a:solidFill>
            </a:rPr>
            <a:t>)</a:t>
          </a:r>
        </a:p>
      </dgm:t>
    </dgm:pt>
    <dgm:pt modelId="{637DA03D-53C9-45D8-8E8C-F57AC3A471FD}" type="parTrans" cxnId="{D413A2BC-3AD5-4000-93B4-F4618B725822}">
      <dgm:prSet/>
      <dgm:spPr/>
      <dgm:t>
        <a:bodyPr/>
        <a:lstStyle/>
        <a:p>
          <a:endParaRPr lang="en-IE"/>
        </a:p>
      </dgm:t>
    </dgm:pt>
    <dgm:pt modelId="{1BB89449-F3C7-4B1E-BFC9-417AA39D4445}" type="sibTrans" cxnId="{D413A2BC-3AD5-4000-93B4-F4618B725822}">
      <dgm:prSet/>
      <dgm:spPr/>
      <dgm:t>
        <a:bodyPr/>
        <a:lstStyle/>
        <a:p>
          <a:endParaRPr lang="en-IE"/>
        </a:p>
      </dgm:t>
    </dgm:pt>
    <dgm:pt modelId="{2C98FD14-80E1-42E4-9BFD-CB4A8DC7DD3E}" type="pres">
      <dgm:prSet presAssocID="{1A72BAF7-C5A2-4E99-8F55-554870C36202}" presName="layout" presStyleCnt="0">
        <dgm:presLayoutVars>
          <dgm:chMax/>
          <dgm:chPref/>
          <dgm:dir/>
          <dgm:resizeHandles/>
        </dgm:presLayoutVars>
      </dgm:prSet>
      <dgm:spPr/>
    </dgm:pt>
    <dgm:pt modelId="{EADE3D76-3532-4441-BDF4-71A966EDFB4E}" type="pres">
      <dgm:prSet presAssocID="{5DFA5B01-0D35-4C1C-90A4-90C2208D2E60}" presName="root" presStyleCnt="0">
        <dgm:presLayoutVars>
          <dgm:chMax/>
          <dgm:chPref/>
        </dgm:presLayoutVars>
      </dgm:prSet>
      <dgm:spPr/>
    </dgm:pt>
    <dgm:pt modelId="{CF327AEF-89A7-4561-A4AB-FE26FE243B0C}" type="pres">
      <dgm:prSet presAssocID="{5DFA5B01-0D35-4C1C-90A4-90C2208D2E60}" presName="rootComposite" presStyleCnt="0">
        <dgm:presLayoutVars/>
      </dgm:prSet>
      <dgm:spPr/>
    </dgm:pt>
    <dgm:pt modelId="{5C29A3B9-3DD0-4CC5-B5C2-6998E92CCE3E}" type="pres">
      <dgm:prSet presAssocID="{5DFA5B01-0D35-4C1C-90A4-90C2208D2E60}" presName="ParentAccent" presStyleLbl="alignNode1" presStyleIdx="0" presStyleCnt="3"/>
      <dgm:spPr>
        <a:solidFill>
          <a:srgbClr val="7F4182"/>
        </a:solidFill>
        <a:ln>
          <a:noFill/>
        </a:ln>
      </dgm:spPr>
    </dgm:pt>
    <dgm:pt modelId="{BB609690-47DB-4BE3-91BF-AA8C82472385}" type="pres">
      <dgm:prSet presAssocID="{5DFA5B01-0D35-4C1C-90A4-90C2208D2E60}" presName="ParentSmallAccent" presStyleLbl="fgAcc1" presStyleIdx="0" presStyleCnt="3" custLinFactY="-400000" custLinFactNeighborX="-59422" custLinFactNeighborY="-412537"/>
      <dgm:spPr/>
    </dgm:pt>
    <dgm:pt modelId="{3738A067-3FF8-4059-B4DD-C7A890E26E2C}" type="pres">
      <dgm:prSet presAssocID="{5DFA5B01-0D35-4C1C-90A4-90C2208D2E60}" presName="Parent" presStyleLbl="revTx" presStyleIdx="0" presStyleCnt="15">
        <dgm:presLayoutVars>
          <dgm:chMax/>
          <dgm:chPref val="4"/>
          <dgm:bulletEnabled val="1"/>
        </dgm:presLayoutVars>
      </dgm:prSet>
      <dgm:spPr/>
    </dgm:pt>
    <dgm:pt modelId="{52757ED9-6DCC-4B8C-9B6A-17251107D579}" type="pres">
      <dgm:prSet presAssocID="{5DFA5B01-0D35-4C1C-90A4-90C2208D2E60}" presName="childShape" presStyleCnt="0">
        <dgm:presLayoutVars>
          <dgm:chMax val="0"/>
          <dgm:chPref val="0"/>
        </dgm:presLayoutVars>
      </dgm:prSet>
      <dgm:spPr/>
    </dgm:pt>
    <dgm:pt modelId="{62C5EB50-2CDD-4FC8-9544-F8AD6D3765C1}" type="pres">
      <dgm:prSet presAssocID="{057E194C-5589-4A72-9FC6-D883AA215EB8}" presName="childComposite" presStyleCnt="0">
        <dgm:presLayoutVars>
          <dgm:chMax val="0"/>
          <dgm:chPref val="0"/>
        </dgm:presLayoutVars>
      </dgm:prSet>
      <dgm:spPr/>
    </dgm:pt>
    <dgm:pt modelId="{D38A935B-3293-4B52-8936-196D9F3DDE16}" type="pres">
      <dgm:prSet presAssocID="{057E194C-5589-4A72-9FC6-D883AA215EB8}" presName="ChildAccent" presStyleLbl="solidFgAcc1" presStyleIdx="0" presStyleCnt="12"/>
      <dgm:spPr/>
    </dgm:pt>
    <dgm:pt modelId="{E6AEC678-28F7-4635-9054-740C055A4A27}" type="pres">
      <dgm:prSet presAssocID="{057E194C-5589-4A72-9FC6-D883AA215EB8}" presName="Child" presStyleLbl="revTx" presStyleIdx="1" presStyleCnt="15">
        <dgm:presLayoutVars>
          <dgm:chMax val="0"/>
          <dgm:chPref val="0"/>
          <dgm:bulletEnabled val="1"/>
        </dgm:presLayoutVars>
      </dgm:prSet>
      <dgm:spPr/>
    </dgm:pt>
    <dgm:pt modelId="{92D77B13-9572-422E-B491-8557F2178003}" type="pres">
      <dgm:prSet presAssocID="{A6B1305D-1F48-4955-9B9E-8C7C1D8CB53F}" presName="childComposite" presStyleCnt="0">
        <dgm:presLayoutVars>
          <dgm:chMax val="0"/>
          <dgm:chPref val="0"/>
        </dgm:presLayoutVars>
      </dgm:prSet>
      <dgm:spPr/>
    </dgm:pt>
    <dgm:pt modelId="{9BA457C8-4CDC-4D9C-8EF4-1F7BDA8D1ABF}" type="pres">
      <dgm:prSet presAssocID="{A6B1305D-1F48-4955-9B9E-8C7C1D8CB53F}" presName="ChildAccent" presStyleLbl="solidFgAcc1" presStyleIdx="1" presStyleCnt="12"/>
      <dgm:spPr/>
    </dgm:pt>
    <dgm:pt modelId="{C71E4DD5-2ADA-47BB-8625-404EF82A85DA}" type="pres">
      <dgm:prSet presAssocID="{A6B1305D-1F48-4955-9B9E-8C7C1D8CB53F}" presName="Child" presStyleLbl="revTx" presStyleIdx="2" presStyleCnt="15">
        <dgm:presLayoutVars>
          <dgm:chMax val="0"/>
          <dgm:chPref val="0"/>
          <dgm:bulletEnabled val="1"/>
        </dgm:presLayoutVars>
      </dgm:prSet>
      <dgm:spPr/>
    </dgm:pt>
    <dgm:pt modelId="{D9C5B6B3-D8F8-4573-B9BD-2F255567623B}" type="pres">
      <dgm:prSet presAssocID="{E82EFAF6-E540-43F5-A31A-0A8F3736C060}" presName="childComposite" presStyleCnt="0">
        <dgm:presLayoutVars>
          <dgm:chMax val="0"/>
          <dgm:chPref val="0"/>
        </dgm:presLayoutVars>
      </dgm:prSet>
      <dgm:spPr/>
    </dgm:pt>
    <dgm:pt modelId="{ABC1D303-9A16-4CF8-A11E-81E230CFDAA3}" type="pres">
      <dgm:prSet presAssocID="{E82EFAF6-E540-43F5-A31A-0A8F3736C060}" presName="ChildAccent" presStyleLbl="solidFgAcc1" presStyleIdx="2" presStyleCnt="12"/>
      <dgm:spPr/>
    </dgm:pt>
    <dgm:pt modelId="{8DA695E0-D88E-4D0E-BB45-4FCF33369A17}" type="pres">
      <dgm:prSet presAssocID="{E82EFAF6-E540-43F5-A31A-0A8F3736C060}" presName="Child" presStyleLbl="revTx" presStyleIdx="3" presStyleCnt="15">
        <dgm:presLayoutVars>
          <dgm:chMax val="0"/>
          <dgm:chPref val="0"/>
          <dgm:bulletEnabled val="1"/>
        </dgm:presLayoutVars>
      </dgm:prSet>
      <dgm:spPr/>
    </dgm:pt>
    <dgm:pt modelId="{2E591DA8-5AB8-4E4D-8805-623729051423}" type="pres">
      <dgm:prSet presAssocID="{40BB5849-423F-4AA7-9B2E-15EE7908C576}" presName="childComposite" presStyleCnt="0">
        <dgm:presLayoutVars>
          <dgm:chMax val="0"/>
          <dgm:chPref val="0"/>
        </dgm:presLayoutVars>
      </dgm:prSet>
      <dgm:spPr/>
    </dgm:pt>
    <dgm:pt modelId="{FAB65533-3C67-4617-AA04-10159F5D84B2}" type="pres">
      <dgm:prSet presAssocID="{40BB5849-423F-4AA7-9B2E-15EE7908C576}" presName="ChildAccent" presStyleLbl="solidFgAcc1" presStyleIdx="3" presStyleCnt="12"/>
      <dgm:spPr/>
    </dgm:pt>
    <dgm:pt modelId="{5A33D6C7-BAF2-4BF0-8F89-05FC06E43B75}" type="pres">
      <dgm:prSet presAssocID="{40BB5849-423F-4AA7-9B2E-15EE7908C576}" presName="Child" presStyleLbl="revTx" presStyleIdx="4" presStyleCnt="15">
        <dgm:presLayoutVars>
          <dgm:chMax val="0"/>
          <dgm:chPref val="0"/>
          <dgm:bulletEnabled val="1"/>
        </dgm:presLayoutVars>
      </dgm:prSet>
      <dgm:spPr/>
    </dgm:pt>
    <dgm:pt modelId="{3113916A-F176-41E6-8887-53626813E11B}" type="pres">
      <dgm:prSet presAssocID="{5A6AE330-737A-42B9-872D-C66A0A439DCA}" presName="childComposite" presStyleCnt="0">
        <dgm:presLayoutVars>
          <dgm:chMax val="0"/>
          <dgm:chPref val="0"/>
        </dgm:presLayoutVars>
      </dgm:prSet>
      <dgm:spPr/>
    </dgm:pt>
    <dgm:pt modelId="{1CDBAD64-E907-4D6D-8253-AEEBB569799B}" type="pres">
      <dgm:prSet presAssocID="{5A6AE330-737A-42B9-872D-C66A0A439DCA}" presName="ChildAccent" presStyleLbl="solidFgAcc1" presStyleIdx="4" presStyleCnt="12"/>
      <dgm:spPr/>
    </dgm:pt>
    <dgm:pt modelId="{4E9723CE-2500-4EF9-A8AE-F3BEEEEEF9A2}" type="pres">
      <dgm:prSet presAssocID="{5A6AE330-737A-42B9-872D-C66A0A439DCA}" presName="Child" presStyleLbl="revTx" presStyleIdx="5" presStyleCnt="15">
        <dgm:presLayoutVars>
          <dgm:chMax val="0"/>
          <dgm:chPref val="0"/>
          <dgm:bulletEnabled val="1"/>
        </dgm:presLayoutVars>
      </dgm:prSet>
      <dgm:spPr/>
    </dgm:pt>
    <dgm:pt modelId="{85E62108-52EF-4C0B-A91B-9A6879D502BF}" type="pres">
      <dgm:prSet presAssocID="{60248D0A-4289-4588-83B0-C598814ED4B5}" presName="childComposite" presStyleCnt="0">
        <dgm:presLayoutVars>
          <dgm:chMax val="0"/>
          <dgm:chPref val="0"/>
        </dgm:presLayoutVars>
      </dgm:prSet>
      <dgm:spPr/>
    </dgm:pt>
    <dgm:pt modelId="{604005E9-56D5-46E6-9CA7-2B9F0C1D0E17}" type="pres">
      <dgm:prSet presAssocID="{60248D0A-4289-4588-83B0-C598814ED4B5}" presName="ChildAccent" presStyleLbl="solidFgAcc1" presStyleIdx="5" presStyleCnt="12"/>
      <dgm:spPr/>
    </dgm:pt>
    <dgm:pt modelId="{D7009C71-C34A-4015-9996-4E618DC935EE}" type="pres">
      <dgm:prSet presAssocID="{60248D0A-4289-4588-83B0-C598814ED4B5}" presName="Child" presStyleLbl="revTx" presStyleIdx="6" presStyleCnt="15">
        <dgm:presLayoutVars>
          <dgm:chMax val="0"/>
          <dgm:chPref val="0"/>
          <dgm:bulletEnabled val="1"/>
        </dgm:presLayoutVars>
      </dgm:prSet>
      <dgm:spPr/>
    </dgm:pt>
    <dgm:pt modelId="{7A2EEAB7-26B2-4984-9F4F-A0413660C6CC}" type="pres">
      <dgm:prSet presAssocID="{45E9F327-EFA6-42C0-BBD1-5EB236804488}" presName="root" presStyleCnt="0">
        <dgm:presLayoutVars>
          <dgm:chMax/>
          <dgm:chPref/>
        </dgm:presLayoutVars>
      </dgm:prSet>
      <dgm:spPr/>
    </dgm:pt>
    <dgm:pt modelId="{F7552022-5DA8-4322-B8C1-32076FAD9F5B}" type="pres">
      <dgm:prSet presAssocID="{45E9F327-EFA6-42C0-BBD1-5EB236804488}" presName="rootComposite" presStyleCnt="0">
        <dgm:presLayoutVars/>
      </dgm:prSet>
      <dgm:spPr/>
    </dgm:pt>
    <dgm:pt modelId="{9DF1C534-875C-4CEC-826B-B03C244827E8}" type="pres">
      <dgm:prSet presAssocID="{45E9F327-EFA6-42C0-BBD1-5EB236804488}" presName="ParentAccent" presStyleLbl="alignNode1" presStyleIdx="1" presStyleCnt="3"/>
      <dgm:spPr>
        <a:solidFill>
          <a:srgbClr val="68BBAF"/>
        </a:solidFill>
        <a:ln>
          <a:noFill/>
        </a:ln>
      </dgm:spPr>
    </dgm:pt>
    <dgm:pt modelId="{9E111573-DB56-4778-8769-3CDEAE013E01}" type="pres">
      <dgm:prSet presAssocID="{45E9F327-EFA6-42C0-BBD1-5EB236804488}" presName="ParentSmallAccent" presStyleLbl="fgAcc1" presStyleIdx="1" presStyleCnt="3" custLinFactX="431560" custLinFactY="-300000" custLinFactNeighborX="500000" custLinFactNeighborY="-301273"/>
      <dgm:spPr/>
    </dgm:pt>
    <dgm:pt modelId="{C5745C9A-6384-4381-8E93-09D5239B3808}" type="pres">
      <dgm:prSet presAssocID="{45E9F327-EFA6-42C0-BBD1-5EB236804488}" presName="Parent" presStyleLbl="revTx" presStyleIdx="7" presStyleCnt="15">
        <dgm:presLayoutVars>
          <dgm:chMax/>
          <dgm:chPref val="4"/>
          <dgm:bulletEnabled val="1"/>
        </dgm:presLayoutVars>
      </dgm:prSet>
      <dgm:spPr/>
    </dgm:pt>
    <dgm:pt modelId="{74F4C117-00B2-406E-89DE-CAEA126B25CA}" type="pres">
      <dgm:prSet presAssocID="{45E9F327-EFA6-42C0-BBD1-5EB236804488}" presName="childShape" presStyleCnt="0">
        <dgm:presLayoutVars>
          <dgm:chMax val="0"/>
          <dgm:chPref val="0"/>
        </dgm:presLayoutVars>
      </dgm:prSet>
      <dgm:spPr/>
    </dgm:pt>
    <dgm:pt modelId="{3E796CF6-FCD9-4EF9-959C-40147220B547}" type="pres">
      <dgm:prSet presAssocID="{A9C82B5B-32C7-4BE0-911D-85EF0ABFDEA1}" presName="childComposite" presStyleCnt="0">
        <dgm:presLayoutVars>
          <dgm:chMax val="0"/>
          <dgm:chPref val="0"/>
        </dgm:presLayoutVars>
      </dgm:prSet>
      <dgm:spPr/>
    </dgm:pt>
    <dgm:pt modelId="{2C389926-AB3D-4DF7-978A-080FA4B3EB0E}" type="pres">
      <dgm:prSet presAssocID="{A9C82B5B-32C7-4BE0-911D-85EF0ABFDEA1}" presName="ChildAccent" presStyleLbl="solidFgAcc1" presStyleIdx="6" presStyleCnt="12"/>
      <dgm:spPr/>
    </dgm:pt>
    <dgm:pt modelId="{E27F01BF-FFBF-4B60-ACFF-B10099CD9359}" type="pres">
      <dgm:prSet presAssocID="{A9C82B5B-32C7-4BE0-911D-85EF0ABFDEA1}" presName="Child" presStyleLbl="revTx" presStyleIdx="8" presStyleCnt="15">
        <dgm:presLayoutVars>
          <dgm:chMax val="0"/>
          <dgm:chPref val="0"/>
          <dgm:bulletEnabled val="1"/>
        </dgm:presLayoutVars>
      </dgm:prSet>
      <dgm:spPr/>
    </dgm:pt>
    <dgm:pt modelId="{EE0B8DCE-5A77-4922-A39E-59456CFB76A2}" type="pres">
      <dgm:prSet presAssocID="{3A06E886-11F3-4722-AD6B-B116F0BBA123}" presName="childComposite" presStyleCnt="0">
        <dgm:presLayoutVars>
          <dgm:chMax val="0"/>
          <dgm:chPref val="0"/>
        </dgm:presLayoutVars>
      </dgm:prSet>
      <dgm:spPr/>
    </dgm:pt>
    <dgm:pt modelId="{14CD860F-CD04-4A07-B241-42530C6A5CFB}" type="pres">
      <dgm:prSet presAssocID="{3A06E886-11F3-4722-AD6B-B116F0BBA123}" presName="ChildAccent" presStyleLbl="solidFgAcc1" presStyleIdx="7" presStyleCnt="12"/>
      <dgm:spPr/>
    </dgm:pt>
    <dgm:pt modelId="{F096391B-EDD7-4C42-AADF-135BCBDC5709}" type="pres">
      <dgm:prSet presAssocID="{3A06E886-11F3-4722-AD6B-B116F0BBA123}" presName="Child" presStyleLbl="revTx" presStyleIdx="9" presStyleCnt="15">
        <dgm:presLayoutVars>
          <dgm:chMax val="0"/>
          <dgm:chPref val="0"/>
          <dgm:bulletEnabled val="1"/>
        </dgm:presLayoutVars>
      </dgm:prSet>
      <dgm:spPr/>
    </dgm:pt>
    <dgm:pt modelId="{5C5E0B8B-D41C-475E-904B-05625EC4BB15}" type="pres">
      <dgm:prSet presAssocID="{CEDA93AB-CE4F-486B-984E-A562CDAB3324}" presName="childComposite" presStyleCnt="0">
        <dgm:presLayoutVars>
          <dgm:chMax val="0"/>
          <dgm:chPref val="0"/>
        </dgm:presLayoutVars>
      </dgm:prSet>
      <dgm:spPr/>
    </dgm:pt>
    <dgm:pt modelId="{CBF1DE34-9B64-4E96-A38F-7F61C11BDB3A}" type="pres">
      <dgm:prSet presAssocID="{CEDA93AB-CE4F-486B-984E-A562CDAB3324}" presName="ChildAccent" presStyleLbl="solidFgAcc1" presStyleIdx="8" presStyleCnt="12"/>
      <dgm:spPr/>
    </dgm:pt>
    <dgm:pt modelId="{CF68946B-87A2-41E6-989D-17C9D7A8F636}" type="pres">
      <dgm:prSet presAssocID="{CEDA93AB-CE4F-486B-984E-A562CDAB3324}" presName="Child" presStyleLbl="revTx" presStyleIdx="10" presStyleCnt="15">
        <dgm:presLayoutVars>
          <dgm:chMax val="0"/>
          <dgm:chPref val="0"/>
          <dgm:bulletEnabled val="1"/>
        </dgm:presLayoutVars>
      </dgm:prSet>
      <dgm:spPr/>
    </dgm:pt>
    <dgm:pt modelId="{D59200BC-DF1D-42B3-8451-A409A6AE79CB}" type="pres">
      <dgm:prSet presAssocID="{1BB24AA8-2E1F-403C-8710-E26D2F54E749}" presName="root" presStyleCnt="0">
        <dgm:presLayoutVars>
          <dgm:chMax/>
          <dgm:chPref/>
        </dgm:presLayoutVars>
      </dgm:prSet>
      <dgm:spPr/>
    </dgm:pt>
    <dgm:pt modelId="{77205F26-43A9-4E7D-85CB-E9741519B26E}" type="pres">
      <dgm:prSet presAssocID="{1BB24AA8-2E1F-403C-8710-E26D2F54E749}" presName="rootComposite" presStyleCnt="0">
        <dgm:presLayoutVars/>
      </dgm:prSet>
      <dgm:spPr/>
    </dgm:pt>
    <dgm:pt modelId="{9CE7ACB9-3908-4196-BDA1-462AB95EB15A}" type="pres">
      <dgm:prSet presAssocID="{1BB24AA8-2E1F-403C-8710-E26D2F54E749}" presName="ParentAccent" presStyleLbl="alignNode1" presStyleIdx="2" presStyleCnt="3"/>
      <dgm:spPr>
        <a:solidFill>
          <a:srgbClr val="AB5AB0"/>
        </a:solidFill>
        <a:ln>
          <a:noFill/>
        </a:ln>
      </dgm:spPr>
    </dgm:pt>
    <dgm:pt modelId="{097422F1-4306-46A7-819B-E1779393980F}" type="pres">
      <dgm:prSet presAssocID="{1BB24AA8-2E1F-403C-8710-E26D2F54E749}" presName="ParentSmallAccent" presStyleLbl="fgAcc1" presStyleIdx="2" presStyleCnt="3" custLinFactX="455473" custLinFactY="-300000" custLinFactNeighborX="500000" custLinFactNeighborY="-301273"/>
      <dgm:spPr/>
    </dgm:pt>
    <dgm:pt modelId="{9400700D-C5D9-4720-99A1-CCC460B0C227}" type="pres">
      <dgm:prSet presAssocID="{1BB24AA8-2E1F-403C-8710-E26D2F54E749}" presName="Parent" presStyleLbl="revTx" presStyleIdx="11" presStyleCnt="15">
        <dgm:presLayoutVars>
          <dgm:chMax/>
          <dgm:chPref val="4"/>
          <dgm:bulletEnabled val="1"/>
        </dgm:presLayoutVars>
      </dgm:prSet>
      <dgm:spPr/>
    </dgm:pt>
    <dgm:pt modelId="{5B234454-FB9E-4FD3-A4F8-2E9C27664A4D}" type="pres">
      <dgm:prSet presAssocID="{1BB24AA8-2E1F-403C-8710-E26D2F54E749}" presName="childShape" presStyleCnt="0">
        <dgm:presLayoutVars>
          <dgm:chMax val="0"/>
          <dgm:chPref val="0"/>
        </dgm:presLayoutVars>
      </dgm:prSet>
      <dgm:spPr/>
    </dgm:pt>
    <dgm:pt modelId="{2C54C2CC-E772-4AD5-B71D-2C4496E8727D}" type="pres">
      <dgm:prSet presAssocID="{E625886F-E216-44AD-BA47-68A4947BD954}" presName="childComposite" presStyleCnt="0">
        <dgm:presLayoutVars>
          <dgm:chMax val="0"/>
          <dgm:chPref val="0"/>
        </dgm:presLayoutVars>
      </dgm:prSet>
      <dgm:spPr/>
    </dgm:pt>
    <dgm:pt modelId="{3A5CD564-4358-4A51-8357-5805E1C0839B}" type="pres">
      <dgm:prSet presAssocID="{E625886F-E216-44AD-BA47-68A4947BD954}" presName="ChildAccent" presStyleLbl="solidFgAcc1" presStyleIdx="9" presStyleCnt="12"/>
      <dgm:spPr/>
    </dgm:pt>
    <dgm:pt modelId="{312E37FB-4346-434B-90B7-AD5960C608FB}" type="pres">
      <dgm:prSet presAssocID="{E625886F-E216-44AD-BA47-68A4947BD954}" presName="Child" presStyleLbl="revTx" presStyleIdx="12" presStyleCnt="15">
        <dgm:presLayoutVars>
          <dgm:chMax val="0"/>
          <dgm:chPref val="0"/>
          <dgm:bulletEnabled val="1"/>
        </dgm:presLayoutVars>
      </dgm:prSet>
      <dgm:spPr/>
    </dgm:pt>
    <dgm:pt modelId="{64DC259A-0637-4F1A-9838-A23F805CA304}" type="pres">
      <dgm:prSet presAssocID="{52EE2D6F-4CA3-4630-ACCF-EED965F3AC6A}" presName="childComposite" presStyleCnt="0">
        <dgm:presLayoutVars>
          <dgm:chMax val="0"/>
          <dgm:chPref val="0"/>
        </dgm:presLayoutVars>
      </dgm:prSet>
      <dgm:spPr/>
    </dgm:pt>
    <dgm:pt modelId="{A81A1615-9D99-4005-86A7-E6A8A00B5186}" type="pres">
      <dgm:prSet presAssocID="{52EE2D6F-4CA3-4630-ACCF-EED965F3AC6A}" presName="ChildAccent" presStyleLbl="solidFgAcc1" presStyleIdx="10" presStyleCnt="12"/>
      <dgm:spPr/>
    </dgm:pt>
    <dgm:pt modelId="{294AA774-7188-413C-B433-51DB9B6E38ED}" type="pres">
      <dgm:prSet presAssocID="{52EE2D6F-4CA3-4630-ACCF-EED965F3AC6A}" presName="Child" presStyleLbl="revTx" presStyleIdx="13" presStyleCnt="15">
        <dgm:presLayoutVars>
          <dgm:chMax val="0"/>
          <dgm:chPref val="0"/>
          <dgm:bulletEnabled val="1"/>
        </dgm:presLayoutVars>
      </dgm:prSet>
      <dgm:spPr/>
    </dgm:pt>
    <dgm:pt modelId="{4FD4025B-D36C-4C3A-8450-41F86C47BDCA}" type="pres">
      <dgm:prSet presAssocID="{F5F53D5B-CBE9-42FF-989B-8DE9A9C9F7C1}" presName="childComposite" presStyleCnt="0">
        <dgm:presLayoutVars>
          <dgm:chMax val="0"/>
          <dgm:chPref val="0"/>
        </dgm:presLayoutVars>
      </dgm:prSet>
      <dgm:spPr/>
    </dgm:pt>
    <dgm:pt modelId="{0CE23015-18E3-4F9D-8718-4A7C68558210}" type="pres">
      <dgm:prSet presAssocID="{F5F53D5B-CBE9-42FF-989B-8DE9A9C9F7C1}" presName="ChildAccent" presStyleLbl="solidFgAcc1" presStyleIdx="11" presStyleCnt="12"/>
      <dgm:spPr/>
    </dgm:pt>
    <dgm:pt modelId="{AB1B9287-9811-421E-9FB4-146E8DD24FE2}" type="pres">
      <dgm:prSet presAssocID="{F5F53D5B-CBE9-42FF-989B-8DE9A9C9F7C1}" presName="Child" presStyleLbl="revTx" presStyleIdx="14" presStyleCnt="15">
        <dgm:presLayoutVars>
          <dgm:chMax val="0"/>
          <dgm:chPref val="0"/>
          <dgm:bulletEnabled val="1"/>
        </dgm:presLayoutVars>
      </dgm:prSet>
      <dgm:spPr/>
    </dgm:pt>
  </dgm:ptLst>
  <dgm:cxnLst>
    <dgm:cxn modelId="{77AD1401-5527-4127-9ADD-85695441E5C6}" srcId="{5DFA5B01-0D35-4C1C-90A4-90C2208D2E60}" destId="{A6B1305D-1F48-4955-9B9E-8C7C1D8CB53F}" srcOrd="1" destOrd="0" parTransId="{E309B51C-E534-4ED0-917A-48B70043EFEA}" sibTransId="{09F5E0FD-26FA-44E6-B2F8-B4E18610E392}"/>
    <dgm:cxn modelId="{70BFE902-5E95-4A09-B0E3-AD44793314A0}" type="presOf" srcId="{F5F53D5B-CBE9-42FF-989B-8DE9A9C9F7C1}" destId="{AB1B9287-9811-421E-9FB4-146E8DD24FE2}" srcOrd="0" destOrd="0" presId="urn:microsoft.com/office/officeart/2008/layout/SquareAccentList"/>
    <dgm:cxn modelId="{13C1C50B-279B-45A1-8158-9D1916FE8ADC}" srcId="{5DFA5B01-0D35-4C1C-90A4-90C2208D2E60}" destId="{057E194C-5589-4A72-9FC6-D883AA215EB8}" srcOrd="0" destOrd="0" parTransId="{45A37B9D-B7FF-47BE-A1F5-D076C848F160}" sibTransId="{56C55D69-A73A-415F-ABA5-D071A3287984}"/>
    <dgm:cxn modelId="{7E348110-D191-4D6B-8F88-6095C4E604F6}" type="presOf" srcId="{E625886F-E216-44AD-BA47-68A4947BD954}" destId="{312E37FB-4346-434B-90B7-AD5960C608FB}" srcOrd="0" destOrd="0" presId="urn:microsoft.com/office/officeart/2008/layout/SquareAccentList"/>
    <dgm:cxn modelId="{1C24A710-D2FE-4244-AB54-8194CB91CCF4}" type="presOf" srcId="{60248D0A-4289-4588-83B0-C598814ED4B5}" destId="{D7009C71-C34A-4015-9996-4E618DC935EE}" srcOrd="0" destOrd="0" presId="urn:microsoft.com/office/officeart/2008/layout/SquareAccentList"/>
    <dgm:cxn modelId="{ABDBB516-3509-4415-BCB8-E3F9114B4750}" type="presOf" srcId="{E82EFAF6-E540-43F5-A31A-0A8F3736C060}" destId="{8DA695E0-D88E-4D0E-BB45-4FCF33369A17}" srcOrd="0" destOrd="0" presId="urn:microsoft.com/office/officeart/2008/layout/SquareAccentList"/>
    <dgm:cxn modelId="{7DF2691A-337B-49BB-BA80-8E2533DA9FA0}" type="presOf" srcId="{1BB24AA8-2E1F-403C-8710-E26D2F54E749}" destId="{9400700D-C5D9-4720-99A1-CCC460B0C227}" srcOrd="0" destOrd="0" presId="urn:microsoft.com/office/officeart/2008/layout/SquareAccentList"/>
    <dgm:cxn modelId="{20D60B28-83CE-4736-B8C1-7D58B9B02603}" srcId="{1BB24AA8-2E1F-403C-8710-E26D2F54E749}" destId="{52EE2D6F-4CA3-4630-ACCF-EED965F3AC6A}" srcOrd="1" destOrd="0" parTransId="{FB0EDC41-90B9-426A-9B5F-2257356F4609}" sibTransId="{D24C5C11-4865-4253-89CB-0AA28FC3CF3E}"/>
    <dgm:cxn modelId="{3B31C42D-3BB8-4CBE-928D-9D6CC2E9EA8D}" type="presOf" srcId="{057E194C-5589-4A72-9FC6-D883AA215EB8}" destId="{E6AEC678-28F7-4635-9054-740C055A4A27}" srcOrd="0" destOrd="0" presId="urn:microsoft.com/office/officeart/2008/layout/SquareAccentList"/>
    <dgm:cxn modelId="{3FCBF92F-1C60-4092-9073-AA73E0B80C87}" srcId="{45E9F327-EFA6-42C0-BBD1-5EB236804488}" destId="{A9C82B5B-32C7-4BE0-911D-85EF0ABFDEA1}" srcOrd="0" destOrd="0" parTransId="{718E1B9D-2466-45CA-A89B-709439B127E1}" sibTransId="{365CDA19-7B1C-4B20-8E72-A25514541B74}"/>
    <dgm:cxn modelId="{DB9BD132-7DB2-426B-8073-445077AB84F0}" type="presOf" srcId="{52EE2D6F-4CA3-4630-ACCF-EED965F3AC6A}" destId="{294AA774-7188-413C-B433-51DB9B6E38ED}" srcOrd="0" destOrd="0" presId="urn:microsoft.com/office/officeart/2008/layout/SquareAccentList"/>
    <dgm:cxn modelId="{D0339533-AAB5-42A1-8BF2-3847B7DDF9CF}" type="presOf" srcId="{1A72BAF7-C5A2-4E99-8F55-554870C36202}" destId="{2C98FD14-80E1-42E4-9BFD-CB4A8DC7DD3E}" srcOrd="0" destOrd="0" presId="urn:microsoft.com/office/officeart/2008/layout/SquareAccentList"/>
    <dgm:cxn modelId="{17987D63-0606-4DC9-9901-42A230FC1F8D}" srcId="{5DFA5B01-0D35-4C1C-90A4-90C2208D2E60}" destId="{40BB5849-423F-4AA7-9B2E-15EE7908C576}" srcOrd="3" destOrd="0" parTransId="{0860D265-FCFE-4D82-9291-3E514F7179E2}" sibTransId="{680AD1DF-4D58-4E6D-A118-88764F18AB2A}"/>
    <dgm:cxn modelId="{DF13FA47-3557-4187-9156-08094CD0C7BC}" srcId="{5DFA5B01-0D35-4C1C-90A4-90C2208D2E60}" destId="{E82EFAF6-E540-43F5-A31A-0A8F3736C060}" srcOrd="2" destOrd="0" parTransId="{E1016201-4A1A-4845-84A0-2B64F46B8C53}" sibTransId="{D3E742C9-9A52-475F-A472-E18DA9531EC6}"/>
    <dgm:cxn modelId="{F7D7D76B-ED8B-40EE-A4B8-C215A821236C}" srcId="{5DFA5B01-0D35-4C1C-90A4-90C2208D2E60}" destId="{60248D0A-4289-4588-83B0-C598814ED4B5}" srcOrd="5" destOrd="0" parTransId="{FF0AE396-5E1E-4069-BB3A-91114E97B4CC}" sibTransId="{F3A3836B-47A4-4CDD-8A37-7FE3D3AB20F0}"/>
    <dgm:cxn modelId="{7E3D9F73-9688-4FBF-9BF6-E800AE990E6B}" type="presOf" srcId="{40BB5849-423F-4AA7-9B2E-15EE7908C576}" destId="{5A33D6C7-BAF2-4BF0-8F89-05FC06E43B75}" srcOrd="0" destOrd="0" presId="urn:microsoft.com/office/officeart/2008/layout/SquareAccentList"/>
    <dgm:cxn modelId="{74A87B57-9FE2-465E-80E0-B927F1C91F9F}" srcId="{45E9F327-EFA6-42C0-BBD1-5EB236804488}" destId="{CEDA93AB-CE4F-486B-984E-A562CDAB3324}" srcOrd="2" destOrd="0" parTransId="{FAFD40D5-4861-43DC-A405-5312F46C654E}" sibTransId="{E1834585-B379-44F4-A856-88CA2A66B432}"/>
    <dgm:cxn modelId="{09144C79-4005-48BD-B68B-43FA2B5FE9F5}" type="presOf" srcId="{5A6AE330-737A-42B9-872D-C66A0A439DCA}" destId="{4E9723CE-2500-4EF9-A8AE-F3BEEEEEF9A2}" srcOrd="0" destOrd="0" presId="urn:microsoft.com/office/officeart/2008/layout/SquareAccentList"/>
    <dgm:cxn modelId="{D0E6D979-E7BD-45BD-9F3D-1C9BC755AD0F}" srcId="{1A72BAF7-C5A2-4E99-8F55-554870C36202}" destId="{5DFA5B01-0D35-4C1C-90A4-90C2208D2E60}" srcOrd="0" destOrd="0" parTransId="{60F9B411-4ADA-4EAB-B856-950503306A0E}" sibTransId="{EAD2AEBC-FED2-47CB-97BF-9740DB9E84B0}"/>
    <dgm:cxn modelId="{740E937A-7E9D-4252-B29C-38C808FB9E48}" srcId="{1BB24AA8-2E1F-403C-8710-E26D2F54E749}" destId="{E625886F-E216-44AD-BA47-68A4947BD954}" srcOrd="0" destOrd="0" parTransId="{8790A5E2-0A3D-489E-9EAE-B44BD4BE2C29}" sibTransId="{D893282C-3370-4323-905D-A59731042088}"/>
    <dgm:cxn modelId="{47671E7F-7114-4CFF-A2CF-2252374FA078}" type="presOf" srcId="{3A06E886-11F3-4722-AD6B-B116F0BBA123}" destId="{F096391B-EDD7-4C42-AADF-135BCBDC5709}" srcOrd="0" destOrd="0" presId="urn:microsoft.com/office/officeart/2008/layout/SquareAccentList"/>
    <dgm:cxn modelId="{12C089B4-9F87-4B88-BCEA-0AF77114FDCB}" type="presOf" srcId="{CEDA93AB-CE4F-486B-984E-A562CDAB3324}" destId="{CF68946B-87A2-41E6-989D-17C9D7A8F636}" srcOrd="0" destOrd="0" presId="urn:microsoft.com/office/officeart/2008/layout/SquareAccentList"/>
    <dgm:cxn modelId="{4C28C7BB-8E17-4E3B-B181-4C4E0E03F154}" srcId="{45E9F327-EFA6-42C0-BBD1-5EB236804488}" destId="{3A06E886-11F3-4722-AD6B-B116F0BBA123}" srcOrd="1" destOrd="0" parTransId="{784A9BD7-9956-4E88-8447-FC7BE6539DDF}" sibTransId="{1E2481C1-DDE1-4F32-9667-DC295FCCE62F}"/>
    <dgm:cxn modelId="{D413A2BC-3AD5-4000-93B4-F4618B725822}" srcId="{1BB24AA8-2E1F-403C-8710-E26D2F54E749}" destId="{F5F53D5B-CBE9-42FF-989B-8DE9A9C9F7C1}" srcOrd="2" destOrd="0" parTransId="{637DA03D-53C9-45D8-8E8C-F57AC3A471FD}" sibTransId="{1BB89449-F3C7-4B1E-BFC9-417AA39D4445}"/>
    <dgm:cxn modelId="{40CDB2CC-662B-470B-BA9F-49F8F4AEDAF1}" type="presOf" srcId="{5DFA5B01-0D35-4C1C-90A4-90C2208D2E60}" destId="{3738A067-3FF8-4059-B4DD-C7A890E26E2C}" srcOrd="0" destOrd="0" presId="urn:microsoft.com/office/officeart/2008/layout/SquareAccentList"/>
    <dgm:cxn modelId="{51C8F4CE-D9C2-4470-A8B6-8143A5B8C8CD}" type="presOf" srcId="{A6B1305D-1F48-4955-9B9E-8C7C1D8CB53F}" destId="{C71E4DD5-2ADA-47BB-8625-404EF82A85DA}" srcOrd="0" destOrd="0" presId="urn:microsoft.com/office/officeart/2008/layout/SquareAccentList"/>
    <dgm:cxn modelId="{7A80C2D3-F148-40D1-885A-54AF77D403AF}" srcId="{5DFA5B01-0D35-4C1C-90A4-90C2208D2E60}" destId="{5A6AE330-737A-42B9-872D-C66A0A439DCA}" srcOrd="4" destOrd="0" parTransId="{EA5BE711-7F3E-488A-9E97-C6F1897EF5FA}" sibTransId="{8A69465E-C286-4FB3-B5AB-B7661A290362}"/>
    <dgm:cxn modelId="{49021CD6-9AEC-40D6-813C-245756B781DD}" type="presOf" srcId="{45E9F327-EFA6-42C0-BBD1-5EB236804488}" destId="{C5745C9A-6384-4381-8E93-09D5239B3808}" srcOrd="0" destOrd="0" presId="urn:microsoft.com/office/officeart/2008/layout/SquareAccentList"/>
    <dgm:cxn modelId="{629040E8-02A2-4589-A6E1-690EE454975B}" srcId="{1A72BAF7-C5A2-4E99-8F55-554870C36202}" destId="{45E9F327-EFA6-42C0-BBD1-5EB236804488}" srcOrd="1" destOrd="0" parTransId="{EEDA08E1-4FB9-44DA-909A-C6484058B67A}" sibTransId="{85BC0E05-5CC9-4BC2-8D22-49B9B82CABF6}"/>
    <dgm:cxn modelId="{FE5DF5F8-C2CF-40B9-95E5-0360F6379A99}" type="presOf" srcId="{A9C82B5B-32C7-4BE0-911D-85EF0ABFDEA1}" destId="{E27F01BF-FFBF-4B60-ACFF-B10099CD9359}" srcOrd="0" destOrd="0" presId="urn:microsoft.com/office/officeart/2008/layout/SquareAccentList"/>
    <dgm:cxn modelId="{4D68E7FC-B443-4D13-A50A-384DFF3CD491}" srcId="{1A72BAF7-C5A2-4E99-8F55-554870C36202}" destId="{1BB24AA8-2E1F-403C-8710-E26D2F54E749}" srcOrd="2" destOrd="0" parTransId="{EF4CECB9-A0B3-4C3A-88B3-6A67C02CFC39}" sibTransId="{58D3E6B8-C476-4141-A9CE-B1076ADDF0DF}"/>
    <dgm:cxn modelId="{12861DF5-7BD3-4B1A-B705-84F622828962}" type="presParOf" srcId="{2C98FD14-80E1-42E4-9BFD-CB4A8DC7DD3E}" destId="{EADE3D76-3532-4441-BDF4-71A966EDFB4E}" srcOrd="0" destOrd="0" presId="urn:microsoft.com/office/officeart/2008/layout/SquareAccentList"/>
    <dgm:cxn modelId="{82AC00BD-673F-4B23-B13C-0AE75C41E2FD}" type="presParOf" srcId="{EADE3D76-3532-4441-BDF4-71A966EDFB4E}" destId="{CF327AEF-89A7-4561-A4AB-FE26FE243B0C}" srcOrd="0" destOrd="0" presId="urn:microsoft.com/office/officeart/2008/layout/SquareAccentList"/>
    <dgm:cxn modelId="{96619C0E-8F7C-4990-996A-960FA0312BC3}" type="presParOf" srcId="{CF327AEF-89A7-4561-A4AB-FE26FE243B0C}" destId="{5C29A3B9-3DD0-4CC5-B5C2-6998E92CCE3E}" srcOrd="0" destOrd="0" presId="urn:microsoft.com/office/officeart/2008/layout/SquareAccentList"/>
    <dgm:cxn modelId="{3D9F5BFD-C12D-4AA9-B192-7CA3BF57A7ED}" type="presParOf" srcId="{CF327AEF-89A7-4561-A4AB-FE26FE243B0C}" destId="{BB609690-47DB-4BE3-91BF-AA8C82472385}" srcOrd="1" destOrd="0" presId="urn:microsoft.com/office/officeart/2008/layout/SquareAccentList"/>
    <dgm:cxn modelId="{773F6DE7-11FB-46C8-BE3C-2094F6F3BB8A}" type="presParOf" srcId="{CF327AEF-89A7-4561-A4AB-FE26FE243B0C}" destId="{3738A067-3FF8-4059-B4DD-C7A890E26E2C}" srcOrd="2" destOrd="0" presId="urn:microsoft.com/office/officeart/2008/layout/SquareAccentList"/>
    <dgm:cxn modelId="{2D1E3AE4-E2B9-4DBE-A88F-28C5B7B89C81}" type="presParOf" srcId="{EADE3D76-3532-4441-BDF4-71A966EDFB4E}" destId="{52757ED9-6DCC-4B8C-9B6A-17251107D579}" srcOrd="1" destOrd="0" presId="urn:microsoft.com/office/officeart/2008/layout/SquareAccentList"/>
    <dgm:cxn modelId="{FC9AC7DB-D9F9-47AD-BA56-FA6321EC1419}" type="presParOf" srcId="{52757ED9-6DCC-4B8C-9B6A-17251107D579}" destId="{62C5EB50-2CDD-4FC8-9544-F8AD6D3765C1}" srcOrd="0" destOrd="0" presId="urn:microsoft.com/office/officeart/2008/layout/SquareAccentList"/>
    <dgm:cxn modelId="{65A2EC46-838A-46A1-848D-8C76B38671F8}" type="presParOf" srcId="{62C5EB50-2CDD-4FC8-9544-F8AD6D3765C1}" destId="{D38A935B-3293-4B52-8936-196D9F3DDE16}" srcOrd="0" destOrd="0" presId="urn:microsoft.com/office/officeart/2008/layout/SquareAccentList"/>
    <dgm:cxn modelId="{367B0FCA-8E09-40B8-935E-3ADCE8ACF330}" type="presParOf" srcId="{62C5EB50-2CDD-4FC8-9544-F8AD6D3765C1}" destId="{E6AEC678-28F7-4635-9054-740C055A4A27}" srcOrd="1" destOrd="0" presId="urn:microsoft.com/office/officeart/2008/layout/SquareAccentList"/>
    <dgm:cxn modelId="{A8E3AC22-29A2-4ACD-A9F9-D05517CF4CE2}" type="presParOf" srcId="{52757ED9-6DCC-4B8C-9B6A-17251107D579}" destId="{92D77B13-9572-422E-B491-8557F2178003}" srcOrd="1" destOrd="0" presId="urn:microsoft.com/office/officeart/2008/layout/SquareAccentList"/>
    <dgm:cxn modelId="{33BC3132-0E76-4791-98C8-9175FD721CB6}" type="presParOf" srcId="{92D77B13-9572-422E-B491-8557F2178003}" destId="{9BA457C8-4CDC-4D9C-8EF4-1F7BDA8D1ABF}" srcOrd="0" destOrd="0" presId="urn:microsoft.com/office/officeart/2008/layout/SquareAccentList"/>
    <dgm:cxn modelId="{FE61DA24-23A0-4349-88B3-4E1A0AEABDB5}" type="presParOf" srcId="{92D77B13-9572-422E-B491-8557F2178003}" destId="{C71E4DD5-2ADA-47BB-8625-404EF82A85DA}" srcOrd="1" destOrd="0" presId="urn:microsoft.com/office/officeart/2008/layout/SquareAccentList"/>
    <dgm:cxn modelId="{A2C4C62F-C673-4D9F-8CC7-3C49B5A66A2A}" type="presParOf" srcId="{52757ED9-6DCC-4B8C-9B6A-17251107D579}" destId="{D9C5B6B3-D8F8-4573-B9BD-2F255567623B}" srcOrd="2" destOrd="0" presId="urn:microsoft.com/office/officeart/2008/layout/SquareAccentList"/>
    <dgm:cxn modelId="{049CFF08-99E3-4157-A8CC-C773FE4919FE}" type="presParOf" srcId="{D9C5B6B3-D8F8-4573-B9BD-2F255567623B}" destId="{ABC1D303-9A16-4CF8-A11E-81E230CFDAA3}" srcOrd="0" destOrd="0" presId="urn:microsoft.com/office/officeart/2008/layout/SquareAccentList"/>
    <dgm:cxn modelId="{13165B39-A5D1-4375-AA82-2669E9D2C5B1}" type="presParOf" srcId="{D9C5B6B3-D8F8-4573-B9BD-2F255567623B}" destId="{8DA695E0-D88E-4D0E-BB45-4FCF33369A17}" srcOrd="1" destOrd="0" presId="urn:microsoft.com/office/officeart/2008/layout/SquareAccentList"/>
    <dgm:cxn modelId="{BEDB9365-6A01-4BE4-B0FC-7E4BA736DF10}" type="presParOf" srcId="{52757ED9-6DCC-4B8C-9B6A-17251107D579}" destId="{2E591DA8-5AB8-4E4D-8805-623729051423}" srcOrd="3" destOrd="0" presId="urn:microsoft.com/office/officeart/2008/layout/SquareAccentList"/>
    <dgm:cxn modelId="{DF7A5FD8-E8C8-4789-BEB9-27755CBF223C}" type="presParOf" srcId="{2E591DA8-5AB8-4E4D-8805-623729051423}" destId="{FAB65533-3C67-4617-AA04-10159F5D84B2}" srcOrd="0" destOrd="0" presId="urn:microsoft.com/office/officeart/2008/layout/SquareAccentList"/>
    <dgm:cxn modelId="{64738C25-344D-437F-86A5-4B64E0C0F678}" type="presParOf" srcId="{2E591DA8-5AB8-4E4D-8805-623729051423}" destId="{5A33D6C7-BAF2-4BF0-8F89-05FC06E43B75}" srcOrd="1" destOrd="0" presId="urn:microsoft.com/office/officeart/2008/layout/SquareAccentList"/>
    <dgm:cxn modelId="{B6309E6B-89A3-4CA9-9A85-20A2C0932564}" type="presParOf" srcId="{52757ED9-6DCC-4B8C-9B6A-17251107D579}" destId="{3113916A-F176-41E6-8887-53626813E11B}" srcOrd="4" destOrd="0" presId="urn:microsoft.com/office/officeart/2008/layout/SquareAccentList"/>
    <dgm:cxn modelId="{2A092F3A-C8A0-4EBC-9B68-F8C98031B01B}" type="presParOf" srcId="{3113916A-F176-41E6-8887-53626813E11B}" destId="{1CDBAD64-E907-4D6D-8253-AEEBB569799B}" srcOrd="0" destOrd="0" presId="urn:microsoft.com/office/officeart/2008/layout/SquareAccentList"/>
    <dgm:cxn modelId="{DFB62B4F-94F9-4FCC-9745-A996AD76A7D7}" type="presParOf" srcId="{3113916A-F176-41E6-8887-53626813E11B}" destId="{4E9723CE-2500-4EF9-A8AE-F3BEEEEEF9A2}" srcOrd="1" destOrd="0" presId="urn:microsoft.com/office/officeart/2008/layout/SquareAccentList"/>
    <dgm:cxn modelId="{D33D3E75-7CEE-41AC-B6EA-376CE205881C}" type="presParOf" srcId="{52757ED9-6DCC-4B8C-9B6A-17251107D579}" destId="{85E62108-52EF-4C0B-A91B-9A6879D502BF}" srcOrd="5" destOrd="0" presId="urn:microsoft.com/office/officeart/2008/layout/SquareAccentList"/>
    <dgm:cxn modelId="{7B78B406-541F-46E8-9355-1053AE3F6E8D}" type="presParOf" srcId="{85E62108-52EF-4C0B-A91B-9A6879D502BF}" destId="{604005E9-56D5-46E6-9CA7-2B9F0C1D0E17}" srcOrd="0" destOrd="0" presId="urn:microsoft.com/office/officeart/2008/layout/SquareAccentList"/>
    <dgm:cxn modelId="{0943DB4F-405A-4DAF-B211-E0788A7502D6}" type="presParOf" srcId="{85E62108-52EF-4C0B-A91B-9A6879D502BF}" destId="{D7009C71-C34A-4015-9996-4E618DC935EE}" srcOrd="1" destOrd="0" presId="urn:microsoft.com/office/officeart/2008/layout/SquareAccentList"/>
    <dgm:cxn modelId="{3FC77AB4-7445-49C5-BE33-63221AB31049}" type="presParOf" srcId="{2C98FD14-80E1-42E4-9BFD-CB4A8DC7DD3E}" destId="{7A2EEAB7-26B2-4984-9F4F-A0413660C6CC}" srcOrd="1" destOrd="0" presId="urn:microsoft.com/office/officeart/2008/layout/SquareAccentList"/>
    <dgm:cxn modelId="{1257463D-212E-43F6-8840-C43C4DE3873B}" type="presParOf" srcId="{7A2EEAB7-26B2-4984-9F4F-A0413660C6CC}" destId="{F7552022-5DA8-4322-B8C1-32076FAD9F5B}" srcOrd="0" destOrd="0" presId="urn:microsoft.com/office/officeart/2008/layout/SquareAccentList"/>
    <dgm:cxn modelId="{F9A58A16-BB6B-44AE-A979-CB9F6417F9B0}" type="presParOf" srcId="{F7552022-5DA8-4322-B8C1-32076FAD9F5B}" destId="{9DF1C534-875C-4CEC-826B-B03C244827E8}" srcOrd="0" destOrd="0" presId="urn:microsoft.com/office/officeart/2008/layout/SquareAccentList"/>
    <dgm:cxn modelId="{F26ADC66-7927-4024-BCA3-A3D284E88D82}" type="presParOf" srcId="{F7552022-5DA8-4322-B8C1-32076FAD9F5B}" destId="{9E111573-DB56-4778-8769-3CDEAE013E01}" srcOrd="1" destOrd="0" presId="urn:microsoft.com/office/officeart/2008/layout/SquareAccentList"/>
    <dgm:cxn modelId="{8D229383-5662-46B9-A545-829B6CDDADC3}" type="presParOf" srcId="{F7552022-5DA8-4322-B8C1-32076FAD9F5B}" destId="{C5745C9A-6384-4381-8E93-09D5239B3808}" srcOrd="2" destOrd="0" presId="urn:microsoft.com/office/officeart/2008/layout/SquareAccentList"/>
    <dgm:cxn modelId="{73C90AC3-D44E-4CB6-AB21-2CC04E880CC1}" type="presParOf" srcId="{7A2EEAB7-26B2-4984-9F4F-A0413660C6CC}" destId="{74F4C117-00B2-406E-89DE-CAEA126B25CA}" srcOrd="1" destOrd="0" presId="urn:microsoft.com/office/officeart/2008/layout/SquareAccentList"/>
    <dgm:cxn modelId="{773B3831-BEC4-42D1-B17A-6129E89D9790}" type="presParOf" srcId="{74F4C117-00B2-406E-89DE-CAEA126B25CA}" destId="{3E796CF6-FCD9-4EF9-959C-40147220B547}" srcOrd="0" destOrd="0" presId="urn:microsoft.com/office/officeart/2008/layout/SquareAccentList"/>
    <dgm:cxn modelId="{24334F77-B101-4C59-976B-F18E789F585C}" type="presParOf" srcId="{3E796CF6-FCD9-4EF9-959C-40147220B547}" destId="{2C389926-AB3D-4DF7-978A-080FA4B3EB0E}" srcOrd="0" destOrd="0" presId="urn:microsoft.com/office/officeart/2008/layout/SquareAccentList"/>
    <dgm:cxn modelId="{3B9D445F-C0A9-4B3B-9B4C-852C20445EB5}" type="presParOf" srcId="{3E796CF6-FCD9-4EF9-959C-40147220B547}" destId="{E27F01BF-FFBF-4B60-ACFF-B10099CD9359}" srcOrd="1" destOrd="0" presId="urn:microsoft.com/office/officeart/2008/layout/SquareAccentList"/>
    <dgm:cxn modelId="{1BD34726-3C76-45B1-89F4-A72F8AC3EC94}" type="presParOf" srcId="{74F4C117-00B2-406E-89DE-CAEA126B25CA}" destId="{EE0B8DCE-5A77-4922-A39E-59456CFB76A2}" srcOrd="1" destOrd="0" presId="urn:microsoft.com/office/officeart/2008/layout/SquareAccentList"/>
    <dgm:cxn modelId="{F960E366-EE68-4538-ADB3-AABE53526B0B}" type="presParOf" srcId="{EE0B8DCE-5A77-4922-A39E-59456CFB76A2}" destId="{14CD860F-CD04-4A07-B241-42530C6A5CFB}" srcOrd="0" destOrd="0" presId="urn:microsoft.com/office/officeart/2008/layout/SquareAccentList"/>
    <dgm:cxn modelId="{4911AF2C-651C-4B57-BFCD-E1998966D51E}" type="presParOf" srcId="{EE0B8DCE-5A77-4922-A39E-59456CFB76A2}" destId="{F096391B-EDD7-4C42-AADF-135BCBDC5709}" srcOrd="1" destOrd="0" presId="urn:microsoft.com/office/officeart/2008/layout/SquareAccentList"/>
    <dgm:cxn modelId="{104FC0C4-DA03-4C5D-B618-F565D9D563FD}" type="presParOf" srcId="{74F4C117-00B2-406E-89DE-CAEA126B25CA}" destId="{5C5E0B8B-D41C-475E-904B-05625EC4BB15}" srcOrd="2" destOrd="0" presId="urn:microsoft.com/office/officeart/2008/layout/SquareAccentList"/>
    <dgm:cxn modelId="{CB33A0D3-58EA-4CFF-949E-B292359B0894}" type="presParOf" srcId="{5C5E0B8B-D41C-475E-904B-05625EC4BB15}" destId="{CBF1DE34-9B64-4E96-A38F-7F61C11BDB3A}" srcOrd="0" destOrd="0" presId="urn:microsoft.com/office/officeart/2008/layout/SquareAccentList"/>
    <dgm:cxn modelId="{57061E5E-0D22-440F-80E6-D65B2D98A91A}" type="presParOf" srcId="{5C5E0B8B-D41C-475E-904B-05625EC4BB15}" destId="{CF68946B-87A2-41E6-989D-17C9D7A8F636}" srcOrd="1" destOrd="0" presId="urn:microsoft.com/office/officeart/2008/layout/SquareAccentList"/>
    <dgm:cxn modelId="{F4626F24-32E9-4EBC-A7AE-F0B5FE74EAFB}" type="presParOf" srcId="{2C98FD14-80E1-42E4-9BFD-CB4A8DC7DD3E}" destId="{D59200BC-DF1D-42B3-8451-A409A6AE79CB}" srcOrd="2" destOrd="0" presId="urn:microsoft.com/office/officeart/2008/layout/SquareAccentList"/>
    <dgm:cxn modelId="{B9A8101C-FF40-4EB5-9885-323EA24BD652}" type="presParOf" srcId="{D59200BC-DF1D-42B3-8451-A409A6AE79CB}" destId="{77205F26-43A9-4E7D-85CB-E9741519B26E}" srcOrd="0" destOrd="0" presId="urn:microsoft.com/office/officeart/2008/layout/SquareAccentList"/>
    <dgm:cxn modelId="{3BEE81EE-2BFC-411C-9A2D-673AB15A9C97}" type="presParOf" srcId="{77205F26-43A9-4E7D-85CB-E9741519B26E}" destId="{9CE7ACB9-3908-4196-BDA1-462AB95EB15A}" srcOrd="0" destOrd="0" presId="urn:microsoft.com/office/officeart/2008/layout/SquareAccentList"/>
    <dgm:cxn modelId="{49CA02FA-DF95-4B77-A936-8C813E9E0587}" type="presParOf" srcId="{77205F26-43A9-4E7D-85CB-E9741519B26E}" destId="{097422F1-4306-46A7-819B-E1779393980F}" srcOrd="1" destOrd="0" presId="urn:microsoft.com/office/officeart/2008/layout/SquareAccentList"/>
    <dgm:cxn modelId="{D0B9E8C1-43BA-472B-A550-9C40469D2FEE}" type="presParOf" srcId="{77205F26-43A9-4E7D-85CB-E9741519B26E}" destId="{9400700D-C5D9-4720-99A1-CCC460B0C227}" srcOrd="2" destOrd="0" presId="urn:microsoft.com/office/officeart/2008/layout/SquareAccentList"/>
    <dgm:cxn modelId="{F54D849E-B0C7-450B-87B7-151363459776}" type="presParOf" srcId="{D59200BC-DF1D-42B3-8451-A409A6AE79CB}" destId="{5B234454-FB9E-4FD3-A4F8-2E9C27664A4D}" srcOrd="1" destOrd="0" presId="urn:microsoft.com/office/officeart/2008/layout/SquareAccentList"/>
    <dgm:cxn modelId="{8B93BC8F-2C79-4AA4-8B3F-BDA7F9F4E437}" type="presParOf" srcId="{5B234454-FB9E-4FD3-A4F8-2E9C27664A4D}" destId="{2C54C2CC-E772-4AD5-B71D-2C4496E8727D}" srcOrd="0" destOrd="0" presId="urn:microsoft.com/office/officeart/2008/layout/SquareAccentList"/>
    <dgm:cxn modelId="{3E014D2F-4581-480A-BC39-594936CBB571}" type="presParOf" srcId="{2C54C2CC-E772-4AD5-B71D-2C4496E8727D}" destId="{3A5CD564-4358-4A51-8357-5805E1C0839B}" srcOrd="0" destOrd="0" presId="urn:microsoft.com/office/officeart/2008/layout/SquareAccentList"/>
    <dgm:cxn modelId="{8C73A1CF-8FA6-4D16-B627-5C1CD8730D9C}" type="presParOf" srcId="{2C54C2CC-E772-4AD5-B71D-2C4496E8727D}" destId="{312E37FB-4346-434B-90B7-AD5960C608FB}" srcOrd="1" destOrd="0" presId="urn:microsoft.com/office/officeart/2008/layout/SquareAccentList"/>
    <dgm:cxn modelId="{8A33BD47-E506-44FF-918F-49F5DE97B34D}" type="presParOf" srcId="{5B234454-FB9E-4FD3-A4F8-2E9C27664A4D}" destId="{64DC259A-0637-4F1A-9838-A23F805CA304}" srcOrd="1" destOrd="0" presId="urn:microsoft.com/office/officeart/2008/layout/SquareAccentList"/>
    <dgm:cxn modelId="{4ABD40C5-561C-4445-A6A7-381A23DA0DD3}" type="presParOf" srcId="{64DC259A-0637-4F1A-9838-A23F805CA304}" destId="{A81A1615-9D99-4005-86A7-E6A8A00B5186}" srcOrd="0" destOrd="0" presId="urn:microsoft.com/office/officeart/2008/layout/SquareAccentList"/>
    <dgm:cxn modelId="{5D52B3CE-CCF6-40E8-8189-34A1089A9020}" type="presParOf" srcId="{64DC259A-0637-4F1A-9838-A23F805CA304}" destId="{294AA774-7188-413C-B433-51DB9B6E38ED}" srcOrd="1" destOrd="0" presId="urn:microsoft.com/office/officeart/2008/layout/SquareAccentList"/>
    <dgm:cxn modelId="{9A9AC642-7AAF-40A9-BAB9-7C74C234AE01}" type="presParOf" srcId="{5B234454-FB9E-4FD3-A4F8-2E9C27664A4D}" destId="{4FD4025B-D36C-4C3A-8450-41F86C47BDCA}" srcOrd="2" destOrd="0" presId="urn:microsoft.com/office/officeart/2008/layout/SquareAccentList"/>
    <dgm:cxn modelId="{64DCFB19-FF96-4347-AACA-B5FCD9AA2ADE}" type="presParOf" srcId="{4FD4025B-D36C-4C3A-8450-41F86C47BDCA}" destId="{0CE23015-18E3-4F9D-8718-4A7C68558210}" srcOrd="0" destOrd="0" presId="urn:microsoft.com/office/officeart/2008/layout/SquareAccentList"/>
    <dgm:cxn modelId="{CB461CF6-D169-48AF-B611-DA1752A2AB70}" type="presParOf" srcId="{4FD4025B-D36C-4C3A-8450-41F86C47BDCA}" destId="{AB1B9287-9811-421E-9FB4-146E8DD24FE2}" srcOrd="1" destOrd="0" presId="urn:microsoft.com/office/officeart/2008/layout/SquareAccent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9A3B9-3DD0-4CC5-B5C2-6998E92CCE3E}">
      <dsp:nvSpPr>
        <dsp:cNvPr id="0" name=""/>
        <dsp:cNvSpPr/>
      </dsp:nvSpPr>
      <dsp:spPr>
        <a:xfrm>
          <a:off x="46892" y="751712"/>
          <a:ext cx="3556825" cy="418450"/>
        </a:xfrm>
        <a:prstGeom prst="rect">
          <a:avLst/>
        </a:prstGeom>
        <a:solidFill>
          <a:srgbClr val="7F418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09690-47DB-4BE3-91BF-AA8C82472385}">
      <dsp:nvSpPr>
        <dsp:cNvPr id="0" name=""/>
        <dsp:cNvSpPr/>
      </dsp:nvSpPr>
      <dsp:spPr>
        <a:xfrm>
          <a:off x="0" y="0"/>
          <a:ext cx="261297" cy="2612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8A067-3FF8-4059-B4DD-C7A890E26E2C}">
      <dsp:nvSpPr>
        <dsp:cNvPr id="0" name=""/>
        <dsp:cNvSpPr/>
      </dsp:nvSpPr>
      <dsp:spPr>
        <a:xfrm>
          <a:off x="46892" y="0"/>
          <a:ext cx="3556825" cy="751712"/>
        </a:xfrm>
        <a:prstGeom prst="rect">
          <a:avLst/>
        </a:prstGeom>
        <a:solidFill>
          <a:srgbClr val="7F418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200" kern="1200" dirty="0">
              <a:solidFill>
                <a:schemeClr val="bg1"/>
              </a:solidFill>
            </a:rPr>
            <a:t>SOCIAL</a:t>
          </a:r>
          <a:r>
            <a:rPr lang="ro-RO" sz="3200" kern="1200" dirty="0">
              <a:solidFill>
                <a:schemeClr val="bg1"/>
              </a:solidFill>
            </a:rPr>
            <a:t>E</a:t>
          </a:r>
          <a:endParaRPr lang="en-IE" sz="3200" kern="1200" dirty="0">
            <a:solidFill>
              <a:schemeClr val="bg1"/>
            </a:solidFill>
          </a:endParaRPr>
        </a:p>
      </dsp:txBody>
      <dsp:txXfrm>
        <a:off x="46892" y="0"/>
        <a:ext cx="3556825" cy="751712"/>
      </dsp:txXfrm>
    </dsp:sp>
    <dsp:sp modelId="{D38A935B-3293-4B52-8936-196D9F3DDE16}">
      <dsp:nvSpPr>
        <dsp:cNvPr id="0" name=""/>
        <dsp:cNvSpPr/>
      </dsp:nvSpPr>
      <dsp:spPr>
        <a:xfrm>
          <a:off x="46892" y="1517941"/>
          <a:ext cx="261290" cy="261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EC678-28F7-4635-9054-740C055A4A27}">
      <dsp:nvSpPr>
        <dsp:cNvPr id="0" name=""/>
        <dsp:cNvSpPr/>
      </dsp:nvSpPr>
      <dsp:spPr>
        <a:xfrm>
          <a:off x="295870" y="1344051"/>
          <a:ext cx="3307847" cy="60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>
              <a:solidFill>
                <a:srgbClr val="6D6E6C"/>
              </a:solidFill>
            </a:rPr>
            <a:t>Sentiment de Apartenență</a:t>
          </a:r>
          <a:r>
            <a:rPr lang="en-IE" sz="1800" kern="1200" dirty="0">
              <a:solidFill>
                <a:srgbClr val="6D6E6C"/>
              </a:solidFill>
            </a:rPr>
            <a:t>/</a:t>
          </a:r>
          <a:r>
            <a:rPr lang="ro-RO" sz="1800" kern="1200" dirty="0">
              <a:solidFill>
                <a:srgbClr val="6D6E6C"/>
              </a:solidFill>
            </a:rPr>
            <a:t>Mândria Locului</a:t>
          </a:r>
          <a:endParaRPr lang="en-IE" sz="1800" kern="1200" dirty="0">
            <a:solidFill>
              <a:srgbClr val="6D6E6C"/>
            </a:solidFill>
          </a:endParaRPr>
        </a:p>
      </dsp:txBody>
      <dsp:txXfrm>
        <a:off x="295870" y="1344051"/>
        <a:ext cx="3307847" cy="609069"/>
      </dsp:txXfrm>
    </dsp:sp>
    <dsp:sp modelId="{9BA457C8-4CDC-4D9C-8EF4-1F7BDA8D1ABF}">
      <dsp:nvSpPr>
        <dsp:cNvPr id="0" name=""/>
        <dsp:cNvSpPr/>
      </dsp:nvSpPr>
      <dsp:spPr>
        <a:xfrm>
          <a:off x="46892" y="2127010"/>
          <a:ext cx="261290" cy="261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E4DD5-2ADA-47BB-8625-404EF82A85DA}">
      <dsp:nvSpPr>
        <dsp:cNvPr id="0" name=""/>
        <dsp:cNvSpPr/>
      </dsp:nvSpPr>
      <dsp:spPr>
        <a:xfrm>
          <a:off x="295870" y="1953121"/>
          <a:ext cx="3307847" cy="60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>
              <a:solidFill>
                <a:srgbClr val="6D6E6C"/>
              </a:solidFill>
            </a:rPr>
            <a:t>Coe</a:t>
          </a:r>
          <a:r>
            <a:rPr lang="ro-RO" sz="1800" kern="1200" dirty="0">
              <a:solidFill>
                <a:srgbClr val="6D6E6C"/>
              </a:solidFill>
            </a:rPr>
            <a:t>z</a:t>
          </a:r>
          <a:r>
            <a:rPr lang="en-IE" sz="1800" kern="1200" dirty="0" err="1">
              <a:solidFill>
                <a:srgbClr val="6D6E6C"/>
              </a:solidFill>
            </a:rPr>
            <a:t>i</a:t>
          </a:r>
          <a:r>
            <a:rPr lang="ro-RO" sz="1800" kern="1200" dirty="0">
              <a:solidFill>
                <a:srgbClr val="6D6E6C"/>
              </a:solidFill>
            </a:rPr>
            <a:t>u</a:t>
          </a:r>
          <a:r>
            <a:rPr lang="en-IE" sz="1800" kern="1200" dirty="0">
              <a:solidFill>
                <a:srgbClr val="6D6E6C"/>
              </a:solidFill>
            </a:rPr>
            <a:t>n</a:t>
          </a:r>
          <a:r>
            <a:rPr lang="ro-RO" sz="1800" kern="1200" dirty="0">
              <a:solidFill>
                <a:srgbClr val="6D6E6C"/>
              </a:solidFill>
            </a:rPr>
            <a:t>e</a:t>
          </a:r>
          <a:r>
            <a:rPr lang="en-IE" sz="1800" kern="1200" dirty="0">
              <a:solidFill>
                <a:srgbClr val="6D6E6C"/>
              </a:solidFill>
            </a:rPr>
            <a:t>/</a:t>
          </a:r>
          <a:r>
            <a:rPr lang="en-IE" sz="1800" kern="1200" dirty="0" err="1">
              <a:solidFill>
                <a:srgbClr val="6D6E6C"/>
              </a:solidFill>
            </a:rPr>
            <a:t>Inclu</a:t>
          </a:r>
          <a:r>
            <a:rPr lang="ro-RO" sz="1800" kern="1200" dirty="0">
              <a:solidFill>
                <a:srgbClr val="6D6E6C"/>
              </a:solidFill>
            </a:rPr>
            <a:t>z</a:t>
          </a:r>
          <a:r>
            <a:rPr lang="en-IE" sz="1800" kern="1200" dirty="0" err="1">
              <a:solidFill>
                <a:srgbClr val="6D6E6C"/>
              </a:solidFill>
            </a:rPr>
            <a:t>i</a:t>
          </a:r>
          <a:r>
            <a:rPr lang="ro-RO" sz="1800" kern="1200" dirty="0">
              <a:solidFill>
                <a:srgbClr val="6D6E6C"/>
              </a:solidFill>
            </a:rPr>
            <a:t>u</a:t>
          </a:r>
          <a:r>
            <a:rPr lang="en-IE" sz="1800" kern="1200" dirty="0">
              <a:solidFill>
                <a:srgbClr val="6D6E6C"/>
              </a:solidFill>
            </a:rPr>
            <a:t>n</a:t>
          </a:r>
          <a:r>
            <a:rPr lang="ro-RO" sz="1800" kern="1200" dirty="0">
              <a:solidFill>
                <a:srgbClr val="6D6E6C"/>
              </a:solidFill>
            </a:rPr>
            <a:t>e și</a:t>
          </a:r>
          <a:r>
            <a:rPr lang="en-IE" sz="1800" kern="1200" dirty="0">
              <a:solidFill>
                <a:srgbClr val="6D6E6C"/>
              </a:solidFill>
            </a:rPr>
            <a:t> </a:t>
          </a:r>
          <a:r>
            <a:rPr lang="ro-RO" sz="1800" kern="1200" dirty="0">
              <a:solidFill>
                <a:srgbClr val="6D6E6C"/>
              </a:solidFill>
            </a:rPr>
            <a:t>Egalitate</a:t>
          </a:r>
          <a:endParaRPr lang="en-IE" sz="1800" kern="1200" dirty="0">
            <a:solidFill>
              <a:srgbClr val="6D6E6C"/>
            </a:solidFill>
          </a:endParaRPr>
        </a:p>
      </dsp:txBody>
      <dsp:txXfrm>
        <a:off x="295870" y="1953121"/>
        <a:ext cx="3307847" cy="609069"/>
      </dsp:txXfrm>
    </dsp:sp>
    <dsp:sp modelId="{ABC1D303-9A16-4CF8-A11E-81E230CFDAA3}">
      <dsp:nvSpPr>
        <dsp:cNvPr id="0" name=""/>
        <dsp:cNvSpPr/>
      </dsp:nvSpPr>
      <dsp:spPr>
        <a:xfrm>
          <a:off x="46892" y="2736080"/>
          <a:ext cx="261290" cy="261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695E0-D88E-4D0E-BB45-4FCF33369A17}">
      <dsp:nvSpPr>
        <dsp:cNvPr id="0" name=""/>
        <dsp:cNvSpPr/>
      </dsp:nvSpPr>
      <dsp:spPr>
        <a:xfrm>
          <a:off x="295870" y="2562190"/>
          <a:ext cx="3307847" cy="60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>
              <a:solidFill>
                <a:srgbClr val="6D6E6C"/>
              </a:solidFill>
            </a:rPr>
            <a:t>Cetățenie Activă</a:t>
          </a:r>
          <a:r>
            <a:rPr lang="en-IE" sz="1800" kern="1200" dirty="0">
              <a:solidFill>
                <a:srgbClr val="6D6E6C"/>
              </a:solidFill>
            </a:rPr>
            <a:t>: </a:t>
          </a:r>
          <a:r>
            <a:rPr lang="ro-RO" sz="1800" kern="1200" dirty="0">
              <a:solidFill>
                <a:srgbClr val="6D6E6C"/>
              </a:solidFill>
            </a:rPr>
            <a:t>Participare Democrativă</a:t>
          </a:r>
          <a:endParaRPr lang="en-IE" sz="1800" kern="1200" dirty="0">
            <a:solidFill>
              <a:srgbClr val="6D6E6C"/>
            </a:solidFill>
          </a:endParaRPr>
        </a:p>
      </dsp:txBody>
      <dsp:txXfrm>
        <a:off x="295870" y="2562190"/>
        <a:ext cx="3307847" cy="609069"/>
      </dsp:txXfrm>
    </dsp:sp>
    <dsp:sp modelId="{FAB65533-3C67-4617-AA04-10159F5D84B2}">
      <dsp:nvSpPr>
        <dsp:cNvPr id="0" name=""/>
        <dsp:cNvSpPr/>
      </dsp:nvSpPr>
      <dsp:spPr>
        <a:xfrm>
          <a:off x="46892" y="3345149"/>
          <a:ext cx="261290" cy="261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3D6C7-BAF2-4BF0-8F89-05FC06E43B75}">
      <dsp:nvSpPr>
        <dsp:cNvPr id="0" name=""/>
        <dsp:cNvSpPr/>
      </dsp:nvSpPr>
      <dsp:spPr>
        <a:xfrm>
          <a:off x="295870" y="3171260"/>
          <a:ext cx="3307847" cy="60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>
              <a:solidFill>
                <a:srgbClr val="6D6E6C"/>
              </a:solidFill>
            </a:rPr>
            <a:t>Sănătatea și Calitatea Vieții</a:t>
          </a:r>
          <a:endParaRPr lang="en-IE" sz="1800" kern="1200" dirty="0">
            <a:solidFill>
              <a:srgbClr val="6D6E6C"/>
            </a:solidFill>
          </a:endParaRPr>
        </a:p>
      </dsp:txBody>
      <dsp:txXfrm>
        <a:off x="295870" y="3171260"/>
        <a:ext cx="3307847" cy="609069"/>
      </dsp:txXfrm>
    </dsp:sp>
    <dsp:sp modelId="{1CDBAD64-E907-4D6D-8253-AEEBB569799B}">
      <dsp:nvSpPr>
        <dsp:cNvPr id="0" name=""/>
        <dsp:cNvSpPr/>
      </dsp:nvSpPr>
      <dsp:spPr>
        <a:xfrm>
          <a:off x="46892" y="3954219"/>
          <a:ext cx="261290" cy="261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723CE-2500-4EF9-A8AE-F3BEEEEEF9A2}">
      <dsp:nvSpPr>
        <dsp:cNvPr id="0" name=""/>
        <dsp:cNvSpPr/>
      </dsp:nvSpPr>
      <dsp:spPr>
        <a:xfrm>
          <a:off x="295870" y="3780329"/>
          <a:ext cx="3307847" cy="60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>
              <a:solidFill>
                <a:srgbClr val="6D6E6C"/>
              </a:solidFill>
            </a:rPr>
            <a:t>Ordine Socială și Sentimente de Siguranță</a:t>
          </a:r>
          <a:endParaRPr lang="en-IE" sz="1800" kern="1200" dirty="0">
            <a:solidFill>
              <a:srgbClr val="6D6E6C"/>
            </a:solidFill>
          </a:endParaRPr>
        </a:p>
      </dsp:txBody>
      <dsp:txXfrm>
        <a:off x="295870" y="3780329"/>
        <a:ext cx="3307847" cy="609069"/>
      </dsp:txXfrm>
    </dsp:sp>
    <dsp:sp modelId="{604005E9-56D5-46E6-9CA7-2B9F0C1D0E17}">
      <dsp:nvSpPr>
        <dsp:cNvPr id="0" name=""/>
        <dsp:cNvSpPr/>
      </dsp:nvSpPr>
      <dsp:spPr>
        <a:xfrm>
          <a:off x="46892" y="4563288"/>
          <a:ext cx="261290" cy="261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09C71-C34A-4015-9996-4E618DC935EE}">
      <dsp:nvSpPr>
        <dsp:cNvPr id="0" name=""/>
        <dsp:cNvSpPr/>
      </dsp:nvSpPr>
      <dsp:spPr>
        <a:xfrm>
          <a:off x="295870" y="4389399"/>
          <a:ext cx="3307847" cy="60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>
              <a:solidFill>
                <a:srgbClr val="6D6E6C"/>
              </a:solidFill>
            </a:rPr>
            <a:t>Împlinire </a:t>
          </a:r>
          <a:r>
            <a:rPr lang="en-IE" sz="1800" kern="1200" dirty="0">
              <a:solidFill>
                <a:srgbClr val="6D6E6C"/>
              </a:solidFill>
            </a:rPr>
            <a:t>Cultural</a:t>
          </a:r>
          <a:r>
            <a:rPr lang="ro-RO" sz="1800" kern="1200" dirty="0">
              <a:solidFill>
                <a:srgbClr val="6D6E6C"/>
              </a:solidFill>
            </a:rPr>
            <a:t>ă</a:t>
          </a:r>
          <a:r>
            <a:rPr lang="en-IE" sz="1800" kern="1200" dirty="0">
              <a:solidFill>
                <a:srgbClr val="6D6E6C"/>
              </a:solidFill>
            </a:rPr>
            <a:t>, </a:t>
          </a:r>
          <a:r>
            <a:rPr lang="ro-RO" sz="1800" kern="1200" dirty="0">
              <a:solidFill>
                <a:srgbClr val="6D6E6C"/>
              </a:solidFill>
            </a:rPr>
            <a:t>un sentiment de moștenire</a:t>
          </a:r>
          <a:endParaRPr lang="en-IE" sz="1800" kern="1200" dirty="0">
            <a:solidFill>
              <a:srgbClr val="6D6E6C"/>
            </a:solidFill>
          </a:endParaRPr>
        </a:p>
      </dsp:txBody>
      <dsp:txXfrm>
        <a:off x="295870" y="4389399"/>
        <a:ext cx="3307847" cy="609069"/>
      </dsp:txXfrm>
    </dsp:sp>
    <dsp:sp modelId="{9DF1C534-875C-4CEC-826B-B03C244827E8}">
      <dsp:nvSpPr>
        <dsp:cNvPr id="0" name=""/>
        <dsp:cNvSpPr/>
      </dsp:nvSpPr>
      <dsp:spPr>
        <a:xfrm>
          <a:off x="3781559" y="751712"/>
          <a:ext cx="3556825" cy="418450"/>
        </a:xfrm>
        <a:prstGeom prst="rect">
          <a:avLst/>
        </a:prstGeom>
        <a:solidFill>
          <a:srgbClr val="68BBA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11573-DB56-4778-8769-3CDEAE013E01}">
      <dsp:nvSpPr>
        <dsp:cNvPr id="0" name=""/>
        <dsp:cNvSpPr/>
      </dsp:nvSpPr>
      <dsp:spPr>
        <a:xfrm>
          <a:off x="6215700" y="0"/>
          <a:ext cx="261297" cy="2612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745C9A-6384-4381-8E93-09D5239B3808}">
      <dsp:nvSpPr>
        <dsp:cNvPr id="0" name=""/>
        <dsp:cNvSpPr/>
      </dsp:nvSpPr>
      <dsp:spPr>
        <a:xfrm>
          <a:off x="3781559" y="0"/>
          <a:ext cx="3556825" cy="751712"/>
        </a:xfrm>
        <a:prstGeom prst="rect">
          <a:avLst/>
        </a:prstGeom>
        <a:solidFill>
          <a:srgbClr val="68BBAF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200" kern="1200" dirty="0">
              <a:solidFill>
                <a:schemeClr val="bg1"/>
              </a:solidFill>
            </a:rPr>
            <a:t>ECONOMIC</a:t>
          </a:r>
          <a:r>
            <a:rPr lang="ro-RO" sz="3200" kern="1200" dirty="0">
              <a:solidFill>
                <a:schemeClr val="bg1"/>
              </a:solidFill>
            </a:rPr>
            <a:t>E</a:t>
          </a:r>
          <a:endParaRPr lang="en-IE" sz="3200" kern="1200" dirty="0">
            <a:solidFill>
              <a:schemeClr val="bg1"/>
            </a:solidFill>
          </a:endParaRPr>
        </a:p>
      </dsp:txBody>
      <dsp:txXfrm>
        <a:off x="3781559" y="0"/>
        <a:ext cx="3556825" cy="751712"/>
      </dsp:txXfrm>
    </dsp:sp>
    <dsp:sp modelId="{2C389926-AB3D-4DF7-978A-080FA4B3EB0E}">
      <dsp:nvSpPr>
        <dsp:cNvPr id="0" name=""/>
        <dsp:cNvSpPr/>
      </dsp:nvSpPr>
      <dsp:spPr>
        <a:xfrm>
          <a:off x="3781559" y="1517941"/>
          <a:ext cx="261290" cy="261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F01BF-FFBF-4B60-ACFF-B10099CD9359}">
      <dsp:nvSpPr>
        <dsp:cNvPr id="0" name=""/>
        <dsp:cNvSpPr/>
      </dsp:nvSpPr>
      <dsp:spPr>
        <a:xfrm>
          <a:off x="4030537" y="1344051"/>
          <a:ext cx="3307847" cy="60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>
              <a:solidFill>
                <a:srgbClr val="6D6E6C"/>
              </a:solidFill>
            </a:rPr>
            <a:t>Op</a:t>
          </a:r>
          <a:r>
            <a:rPr lang="ro-RO" sz="1800" kern="1200" dirty="0">
              <a:solidFill>
                <a:srgbClr val="6D6E6C"/>
              </a:solidFill>
            </a:rPr>
            <a:t>ortunități de Angajare</a:t>
          </a:r>
          <a:endParaRPr lang="en-IE" sz="1800" kern="1200" dirty="0">
            <a:solidFill>
              <a:srgbClr val="6D6E6C"/>
            </a:solidFill>
          </a:endParaRPr>
        </a:p>
      </dsp:txBody>
      <dsp:txXfrm>
        <a:off x="4030537" y="1344051"/>
        <a:ext cx="3307847" cy="609069"/>
      </dsp:txXfrm>
    </dsp:sp>
    <dsp:sp modelId="{14CD860F-CD04-4A07-B241-42530C6A5CFB}">
      <dsp:nvSpPr>
        <dsp:cNvPr id="0" name=""/>
        <dsp:cNvSpPr/>
      </dsp:nvSpPr>
      <dsp:spPr>
        <a:xfrm>
          <a:off x="3781559" y="2127010"/>
          <a:ext cx="261290" cy="261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6391B-EDD7-4C42-AADF-135BCBDC5709}">
      <dsp:nvSpPr>
        <dsp:cNvPr id="0" name=""/>
        <dsp:cNvSpPr/>
      </dsp:nvSpPr>
      <dsp:spPr>
        <a:xfrm>
          <a:off x="4030537" y="1953121"/>
          <a:ext cx="3307847" cy="60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>
              <a:solidFill>
                <a:srgbClr val="6D6E6C"/>
              </a:solidFill>
            </a:rPr>
            <a:t>Oportunități de Educare</a:t>
          </a:r>
          <a:endParaRPr lang="en-IE" sz="1800" kern="1200" dirty="0">
            <a:solidFill>
              <a:srgbClr val="6D6E6C"/>
            </a:solidFill>
          </a:endParaRPr>
        </a:p>
      </dsp:txBody>
      <dsp:txXfrm>
        <a:off x="4030537" y="1953121"/>
        <a:ext cx="3307847" cy="609069"/>
      </dsp:txXfrm>
    </dsp:sp>
    <dsp:sp modelId="{CBF1DE34-9B64-4E96-A38F-7F61C11BDB3A}">
      <dsp:nvSpPr>
        <dsp:cNvPr id="0" name=""/>
        <dsp:cNvSpPr/>
      </dsp:nvSpPr>
      <dsp:spPr>
        <a:xfrm>
          <a:off x="3781559" y="2736080"/>
          <a:ext cx="261290" cy="261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8946B-87A2-41E6-989D-17C9D7A8F636}">
      <dsp:nvSpPr>
        <dsp:cNvPr id="0" name=""/>
        <dsp:cNvSpPr/>
      </dsp:nvSpPr>
      <dsp:spPr>
        <a:xfrm>
          <a:off x="4030537" y="2562190"/>
          <a:ext cx="3307847" cy="60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>
              <a:solidFill>
                <a:srgbClr val="6D6E6C"/>
              </a:solidFill>
            </a:rPr>
            <a:t>Locuințe și Vecinătăți Atractive</a:t>
          </a:r>
          <a:endParaRPr lang="en-IE" sz="1800" kern="1200" dirty="0">
            <a:solidFill>
              <a:srgbClr val="6D6E6C"/>
            </a:solidFill>
          </a:endParaRPr>
        </a:p>
      </dsp:txBody>
      <dsp:txXfrm>
        <a:off x="4030537" y="2562190"/>
        <a:ext cx="3307847" cy="609069"/>
      </dsp:txXfrm>
    </dsp:sp>
    <dsp:sp modelId="{9CE7ACB9-3908-4196-BDA1-462AB95EB15A}">
      <dsp:nvSpPr>
        <dsp:cNvPr id="0" name=""/>
        <dsp:cNvSpPr/>
      </dsp:nvSpPr>
      <dsp:spPr>
        <a:xfrm>
          <a:off x="7516226" y="751712"/>
          <a:ext cx="3556825" cy="418450"/>
        </a:xfrm>
        <a:prstGeom prst="rect">
          <a:avLst/>
        </a:prstGeom>
        <a:solidFill>
          <a:srgbClr val="AB5AB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422F1-4306-46A7-819B-E1779393980F}">
      <dsp:nvSpPr>
        <dsp:cNvPr id="0" name=""/>
        <dsp:cNvSpPr/>
      </dsp:nvSpPr>
      <dsp:spPr>
        <a:xfrm>
          <a:off x="10012851" y="0"/>
          <a:ext cx="261297" cy="2612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00700D-C5D9-4720-99A1-CCC460B0C227}">
      <dsp:nvSpPr>
        <dsp:cNvPr id="0" name=""/>
        <dsp:cNvSpPr/>
      </dsp:nvSpPr>
      <dsp:spPr>
        <a:xfrm>
          <a:off x="7516226" y="0"/>
          <a:ext cx="3556825" cy="751712"/>
        </a:xfrm>
        <a:prstGeom prst="rect">
          <a:avLst/>
        </a:prstGeom>
        <a:solidFill>
          <a:srgbClr val="AB5AB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200" kern="1200" dirty="0">
              <a:solidFill>
                <a:schemeClr val="bg1"/>
              </a:solidFill>
            </a:rPr>
            <a:t>DE MEDIU</a:t>
          </a:r>
          <a:endParaRPr lang="en-IE" sz="3200" kern="1200" dirty="0">
            <a:solidFill>
              <a:schemeClr val="bg1"/>
            </a:solidFill>
          </a:endParaRPr>
        </a:p>
      </dsp:txBody>
      <dsp:txXfrm>
        <a:off x="7516226" y="0"/>
        <a:ext cx="3556825" cy="751712"/>
      </dsp:txXfrm>
    </dsp:sp>
    <dsp:sp modelId="{3A5CD564-4358-4A51-8357-5805E1C0839B}">
      <dsp:nvSpPr>
        <dsp:cNvPr id="0" name=""/>
        <dsp:cNvSpPr/>
      </dsp:nvSpPr>
      <dsp:spPr>
        <a:xfrm>
          <a:off x="7516226" y="1517941"/>
          <a:ext cx="261290" cy="261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E37FB-4346-434B-90B7-AD5960C608FB}">
      <dsp:nvSpPr>
        <dsp:cNvPr id="0" name=""/>
        <dsp:cNvSpPr/>
      </dsp:nvSpPr>
      <dsp:spPr>
        <a:xfrm>
          <a:off x="7765204" y="1344051"/>
          <a:ext cx="3307847" cy="60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 err="1">
              <a:solidFill>
                <a:srgbClr val="6D6E6C"/>
              </a:solidFill>
            </a:rPr>
            <a:t>Infrastructur</a:t>
          </a:r>
          <a:r>
            <a:rPr lang="ro-RO" sz="1800" kern="1200" dirty="0">
              <a:solidFill>
                <a:srgbClr val="6D6E6C"/>
              </a:solidFill>
            </a:rPr>
            <a:t>a Comunității</a:t>
          </a:r>
          <a:endParaRPr lang="en-IE" sz="1800" kern="1200" dirty="0">
            <a:solidFill>
              <a:srgbClr val="6D6E6C"/>
            </a:solidFill>
          </a:endParaRPr>
        </a:p>
      </dsp:txBody>
      <dsp:txXfrm>
        <a:off x="7765204" y="1344051"/>
        <a:ext cx="3307847" cy="609069"/>
      </dsp:txXfrm>
    </dsp:sp>
    <dsp:sp modelId="{A81A1615-9D99-4005-86A7-E6A8A00B5186}">
      <dsp:nvSpPr>
        <dsp:cNvPr id="0" name=""/>
        <dsp:cNvSpPr/>
      </dsp:nvSpPr>
      <dsp:spPr>
        <a:xfrm>
          <a:off x="7516226" y="2127010"/>
          <a:ext cx="261290" cy="261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AA774-7188-413C-B433-51DB9B6E38ED}">
      <dsp:nvSpPr>
        <dsp:cNvPr id="0" name=""/>
        <dsp:cNvSpPr/>
      </dsp:nvSpPr>
      <dsp:spPr>
        <a:xfrm>
          <a:off x="7765204" y="1953121"/>
          <a:ext cx="3307847" cy="60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>
              <a:solidFill>
                <a:srgbClr val="6D6E6C"/>
              </a:solidFill>
            </a:rPr>
            <a:t>Calitatea Aerului/Apei</a:t>
          </a:r>
          <a:endParaRPr lang="en-IE" sz="1800" kern="1200" dirty="0">
            <a:solidFill>
              <a:srgbClr val="6D6E6C"/>
            </a:solidFill>
          </a:endParaRPr>
        </a:p>
      </dsp:txBody>
      <dsp:txXfrm>
        <a:off x="7765204" y="1953121"/>
        <a:ext cx="3307847" cy="609069"/>
      </dsp:txXfrm>
    </dsp:sp>
    <dsp:sp modelId="{0CE23015-18E3-4F9D-8718-4A7C68558210}">
      <dsp:nvSpPr>
        <dsp:cNvPr id="0" name=""/>
        <dsp:cNvSpPr/>
      </dsp:nvSpPr>
      <dsp:spPr>
        <a:xfrm>
          <a:off x="7516226" y="2736080"/>
          <a:ext cx="261290" cy="261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B9287-9811-421E-9FB4-146E8DD24FE2}">
      <dsp:nvSpPr>
        <dsp:cNvPr id="0" name=""/>
        <dsp:cNvSpPr/>
      </dsp:nvSpPr>
      <dsp:spPr>
        <a:xfrm>
          <a:off x="7765204" y="2562190"/>
          <a:ext cx="3307847" cy="60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>
              <a:solidFill>
                <a:srgbClr val="6D6E6C"/>
              </a:solidFill>
            </a:rPr>
            <a:t>Management</a:t>
          </a:r>
          <a:r>
            <a:rPr lang="ro-RO" sz="1800" kern="1200" dirty="0">
              <a:solidFill>
                <a:srgbClr val="6D6E6C"/>
              </a:solidFill>
            </a:rPr>
            <a:t>ul Poluării</a:t>
          </a:r>
          <a:r>
            <a:rPr lang="en-IE" sz="1800" kern="1200" dirty="0">
              <a:solidFill>
                <a:srgbClr val="6D6E6C"/>
              </a:solidFill>
            </a:rPr>
            <a:t> (</a:t>
          </a:r>
          <a:r>
            <a:rPr lang="ro-RO" sz="1800" kern="1200" dirty="0">
              <a:solidFill>
                <a:srgbClr val="6D6E6C"/>
              </a:solidFill>
            </a:rPr>
            <a:t>sunete</a:t>
          </a:r>
          <a:r>
            <a:rPr lang="en-IE" sz="1800" kern="1200" dirty="0">
              <a:solidFill>
                <a:srgbClr val="6D6E6C"/>
              </a:solidFill>
            </a:rPr>
            <a:t>/</a:t>
          </a:r>
          <a:r>
            <a:rPr lang="ro-RO" sz="1800" kern="1200" dirty="0">
              <a:solidFill>
                <a:srgbClr val="6D6E6C"/>
              </a:solidFill>
            </a:rPr>
            <a:t>deșeuri</a:t>
          </a:r>
          <a:r>
            <a:rPr lang="en-IE" sz="1800" kern="1200" dirty="0">
              <a:solidFill>
                <a:srgbClr val="6D6E6C"/>
              </a:solidFill>
            </a:rPr>
            <a:t>)</a:t>
          </a:r>
        </a:p>
      </dsp:txBody>
      <dsp:txXfrm>
        <a:off x="7765204" y="2562190"/>
        <a:ext cx="3307847" cy="609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4B3AB-1076-3847-9704-2735AAE6E6FB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00C95-E645-9447-A3F8-A17F92449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90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7370B-66A1-AB42-84E0-A4E6FD88C2A5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AC054-D004-974A-8D8E-E228282ED4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5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424669" y="528535"/>
            <a:ext cx="59875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44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WELCOME TO</a:t>
            </a:r>
            <a:r>
              <a:rPr lang="en-IE" sz="44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44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IE" sz="4400" b="1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RESTART+</a:t>
            </a:r>
            <a:r>
              <a:rPr lang="en-IE" sz="4400" b="1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44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POWERPOINT</a:t>
            </a:r>
            <a:endParaRPr lang="en-IE" sz="3600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660924" y="1251810"/>
            <a:ext cx="528238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FEATURES OF THE</a:t>
            </a:r>
          </a:p>
          <a:p>
            <a:pPr fontAlgn="base"/>
            <a:r>
              <a:rPr lang="en-IE" sz="3000" b="1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RESTART+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POWERPOINT:</a:t>
            </a:r>
          </a:p>
          <a:p>
            <a:pPr fontAlgn="base"/>
            <a:endParaRPr lang="en-IE" sz="3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Set up in widescreen format. 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25 slide layouts to choose from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Using the </a:t>
            </a:r>
            <a:r>
              <a:rPr lang="en-IE" sz="2400" b="1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RESTART+ </a:t>
            </a: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Brand Colours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Based on Master Slides design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Easy Drag and Drop to change picture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80 easy editable icons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Easy and Fully editable in PowerPoint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6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		</a:t>
            </a:r>
            <a:endParaRPr lang="en-IE" sz="3600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4669" y="2614038"/>
            <a:ext cx="53272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Our aim is to have a consistent “look and feel” throughout our branding material including our PowerPoint.</a:t>
            </a:r>
            <a:r>
              <a:rPr lang="en-IE" sz="2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fontAlgn="base"/>
            <a:endParaRPr lang="en-IE" sz="2400" b="0" i="0" u="none" strike="noStrike" kern="1200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slide layouts within this PowerPoint  will give you a great deal of creative </a:t>
            </a:r>
            <a:r>
              <a:rPr lang="en-IE" sz="24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flexibily</a:t>
            </a: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when creating your Presentation.</a:t>
            </a:r>
            <a:endParaRPr lang="en-IE" sz="3600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399849" y="0"/>
            <a:ext cx="0" cy="5540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1" y="2261959"/>
            <a:ext cx="63998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" y="5540407"/>
            <a:ext cx="121919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3 colum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007537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7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876300" y="2113005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48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5929097" y="2107852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3424130" y="2107852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478388" y="1901510"/>
            <a:ext cx="8178914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 flipH="1">
            <a:off x="8892209" y="-187430"/>
            <a:ext cx="3299791" cy="50907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quote box on le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/>
          <p:nvPr userDrawn="1"/>
        </p:nvSpPr>
        <p:spPr>
          <a:xfrm flipH="1">
            <a:off x="-13253" y="-16075"/>
            <a:ext cx="6047673" cy="6882635"/>
          </a:xfrm>
          <a:custGeom>
            <a:avLst/>
            <a:gdLst>
              <a:gd name="connsiteX0" fmla="*/ 0 w 6069496"/>
              <a:gd name="connsiteY0" fmla="*/ 0 h 5380383"/>
              <a:gd name="connsiteX1" fmla="*/ 6069496 w 6069496"/>
              <a:gd name="connsiteY1" fmla="*/ 0 h 5380383"/>
              <a:gd name="connsiteX2" fmla="*/ 6069496 w 6069496"/>
              <a:gd name="connsiteY2" fmla="*/ 5380383 h 5380383"/>
              <a:gd name="connsiteX3" fmla="*/ 0 w 6069496"/>
              <a:gd name="connsiteY3" fmla="*/ 5380383 h 5380383"/>
              <a:gd name="connsiteX4" fmla="*/ 0 w 6069496"/>
              <a:gd name="connsiteY4" fmla="*/ 0 h 5380383"/>
              <a:gd name="connsiteX0" fmla="*/ 1298713 w 7368209"/>
              <a:gd name="connsiteY0" fmla="*/ 0 h 5380383"/>
              <a:gd name="connsiteX1" fmla="*/ 7368209 w 7368209"/>
              <a:gd name="connsiteY1" fmla="*/ 0 h 5380383"/>
              <a:gd name="connsiteX2" fmla="*/ 7368209 w 7368209"/>
              <a:gd name="connsiteY2" fmla="*/ 5380383 h 5380383"/>
              <a:gd name="connsiteX3" fmla="*/ 0 w 7368209"/>
              <a:gd name="connsiteY3" fmla="*/ 5181601 h 5380383"/>
              <a:gd name="connsiteX4" fmla="*/ 1298713 w 7368209"/>
              <a:gd name="connsiteY4" fmla="*/ 0 h 5380383"/>
              <a:gd name="connsiteX0" fmla="*/ 2782957 w 7368209"/>
              <a:gd name="connsiteY0" fmla="*/ 0 h 5380383"/>
              <a:gd name="connsiteX1" fmla="*/ 7368209 w 7368209"/>
              <a:gd name="connsiteY1" fmla="*/ 0 h 5380383"/>
              <a:gd name="connsiteX2" fmla="*/ 7368209 w 7368209"/>
              <a:gd name="connsiteY2" fmla="*/ 5380383 h 5380383"/>
              <a:gd name="connsiteX3" fmla="*/ 0 w 7368209"/>
              <a:gd name="connsiteY3" fmla="*/ 5181601 h 5380383"/>
              <a:gd name="connsiteX4" fmla="*/ 2782957 w 7368209"/>
              <a:gd name="connsiteY4" fmla="*/ 0 h 5380383"/>
              <a:gd name="connsiteX0" fmla="*/ 2822713 w 7407965"/>
              <a:gd name="connsiteY0" fmla="*/ 0 h 5380383"/>
              <a:gd name="connsiteX1" fmla="*/ 7407965 w 7407965"/>
              <a:gd name="connsiteY1" fmla="*/ 0 h 5380383"/>
              <a:gd name="connsiteX2" fmla="*/ 7407965 w 7407965"/>
              <a:gd name="connsiteY2" fmla="*/ 5380383 h 5380383"/>
              <a:gd name="connsiteX3" fmla="*/ 0 w 7407965"/>
              <a:gd name="connsiteY3" fmla="*/ 5221358 h 5380383"/>
              <a:gd name="connsiteX4" fmla="*/ 2822713 w 7407965"/>
              <a:gd name="connsiteY4" fmla="*/ 0 h 5380383"/>
              <a:gd name="connsiteX0" fmla="*/ 2834110 w 7419362"/>
              <a:gd name="connsiteY0" fmla="*/ 0 h 5380383"/>
              <a:gd name="connsiteX1" fmla="*/ 7419362 w 7419362"/>
              <a:gd name="connsiteY1" fmla="*/ 0 h 5380383"/>
              <a:gd name="connsiteX2" fmla="*/ 7419362 w 7419362"/>
              <a:gd name="connsiteY2" fmla="*/ 5380383 h 5380383"/>
              <a:gd name="connsiteX3" fmla="*/ 0 w 7419362"/>
              <a:gd name="connsiteY3" fmla="*/ 5377312 h 5380383"/>
              <a:gd name="connsiteX4" fmla="*/ 2834110 w 7419362"/>
              <a:gd name="connsiteY4" fmla="*/ 0 h 5380383"/>
              <a:gd name="connsiteX0" fmla="*/ 2834110 w 7419362"/>
              <a:gd name="connsiteY0" fmla="*/ 0 h 5377312"/>
              <a:gd name="connsiteX1" fmla="*/ 7419362 w 7419362"/>
              <a:gd name="connsiteY1" fmla="*/ 0 h 5377312"/>
              <a:gd name="connsiteX2" fmla="*/ 7259806 w 7419362"/>
              <a:gd name="connsiteY2" fmla="*/ 5328399 h 5377312"/>
              <a:gd name="connsiteX3" fmla="*/ 0 w 7419362"/>
              <a:gd name="connsiteY3" fmla="*/ 5377312 h 5377312"/>
              <a:gd name="connsiteX4" fmla="*/ 2834110 w 7419362"/>
              <a:gd name="connsiteY4" fmla="*/ 0 h 5377312"/>
              <a:gd name="connsiteX0" fmla="*/ 2834110 w 7419362"/>
              <a:gd name="connsiteY0" fmla="*/ 0 h 5380383"/>
              <a:gd name="connsiteX1" fmla="*/ 7419362 w 7419362"/>
              <a:gd name="connsiteY1" fmla="*/ 0 h 5380383"/>
              <a:gd name="connsiteX2" fmla="*/ 7385172 w 7419362"/>
              <a:gd name="connsiteY2" fmla="*/ 5380383 h 5380383"/>
              <a:gd name="connsiteX3" fmla="*/ 0 w 7419362"/>
              <a:gd name="connsiteY3" fmla="*/ 5377312 h 5380383"/>
              <a:gd name="connsiteX4" fmla="*/ 2834110 w 7419362"/>
              <a:gd name="connsiteY4" fmla="*/ 0 h 538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9362" h="5380383">
                <a:moveTo>
                  <a:pt x="2834110" y="0"/>
                </a:moveTo>
                <a:lnTo>
                  <a:pt x="7419362" y="0"/>
                </a:lnTo>
                <a:lnTo>
                  <a:pt x="7385172" y="5380383"/>
                </a:lnTo>
                <a:lnTo>
                  <a:pt x="0" y="5377312"/>
                </a:lnTo>
                <a:lnTo>
                  <a:pt x="2834110" y="0"/>
                </a:lnTo>
                <a:close/>
              </a:path>
            </a:pathLst>
          </a:cu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4"/>
          <p:cNvSpPr/>
          <p:nvPr userDrawn="1"/>
        </p:nvSpPr>
        <p:spPr>
          <a:xfrm flipH="1">
            <a:off x="3501543" y="-16075"/>
            <a:ext cx="2581205" cy="6887327"/>
          </a:xfrm>
          <a:custGeom>
            <a:avLst/>
            <a:gdLst>
              <a:gd name="connsiteX0" fmla="*/ 0 w 1060174"/>
              <a:gd name="connsiteY0" fmla="*/ 0 h 4916557"/>
              <a:gd name="connsiteX1" fmla="*/ 1060174 w 1060174"/>
              <a:gd name="connsiteY1" fmla="*/ 0 h 4916557"/>
              <a:gd name="connsiteX2" fmla="*/ 1060174 w 1060174"/>
              <a:gd name="connsiteY2" fmla="*/ 4916557 h 4916557"/>
              <a:gd name="connsiteX3" fmla="*/ 0 w 1060174"/>
              <a:gd name="connsiteY3" fmla="*/ 4916557 h 4916557"/>
              <a:gd name="connsiteX4" fmla="*/ 0 w 1060174"/>
              <a:gd name="connsiteY4" fmla="*/ 0 h 4916557"/>
              <a:gd name="connsiteX0" fmla="*/ 2862470 w 3922644"/>
              <a:gd name="connsiteY0" fmla="*/ 0 h 4916557"/>
              <a:gd name="connsiteX1" fmla="*/ 3922644 w 3922644"/>
              <a:gd name="connsiteY1" fmla="*/ 0 h 4916557"/>
              <a:gd name="connsiteX2" fmla="*/ 3922644 w 3922644"/>
              <a:gd name="connsiteY2" fmla="*/ 4916557 h 4916557"/>
              <a:gd name="connsiteX3" fmla="*/ 0 w 3922644"/>
              <a:gd name="connsiteY3" fmla="*/ 4863548 h 4916557"/>
              <a:gd name="connsiteX4" fmla="*/ 2862470 w 3922644"/>
              <a:gd name="connsiteY4" fmla="*/ 0 h 4916557"/>
              <a:gd name="connsiteX0" fmla="*/ 2862470 w 3922644"/>
              <a:gd name="connsiteY0" fmla="*/ 0 h 4969566"/>
              <a:gd name="connsiteX1" fmla="*/ 3922644 w 3922644"/>
              <a:gd name="connsiteY1" fmla="*/ 0 h 4969566"/>
              <a:gd name="connsiteX2" fmla="*/ 490331 w 3922644"/>
              <a:gd name="connsiteY2" fmla="*/ 4969566 h 4969566"/>
              <a:gd name="connsiteX3" fmla="*/ 0 w 3922644"/>
              <a:gd name="connsiteY3" fmla="*/ 4863548 h 4969566"/>
              <a:gd name="connsiteX4" fmla="*/ 2862470 w 3922644"/>
              <a:gd name="connsiteY4" fmla="*/ 0 h 4969566"/>
              <a:gd name="connsiteX0" fmla="*/ 2888975 w 3949149"/>
              <a:gd name="connsiteY0" fmla="*/ 0 h 4969566"/>
              <a:gd name="connsiteX1" fmla="*/ 3949149 w 3949149"/>
              <a:gd name="connsiteY1" fmla="*/ 0 h 4969566"/>
              <a:gd name="connsiteX2" fmla="*/ 516836 w 3949149"/>
              <a:gd name="connsiteY2" fmla="*/ 4969566 h 4969566"/>
              <a:gd name="connsiteX3" fmla="*/ 0 w 3949149"/>
              <a:gd name="connsiteY3" fmla="*/ 4956314 h 4969566"/>
              <a:gd name="connsiteX4" fmla="*/ 2888975 w 3949149"/>
              <a:gd name="connsiteY4" fmla="*/ 0 h 4969566"/>
              <a:gd name="connsiteX0" fmla="*/ 2888975 w 3432314"/>
              <a:gd name="connsiteY0" fmla="*/ 0 h 4969566"/>
              <a:gd name="connsiteX1" fmla="*/ 3432314 w 3432314"/>
              <a:gd name="connsiteY1" fmla="*/ 13252 h 4969566"/>
              <a:gd name="connsiteX2" fmla="*/ 516836 w 3432314"/>
              <a:gd name="connsiteY2" fmla="*/ 4969566 h 4969566"/>
              <a:gd name="connsiteX3" fmla="*/ 0 w 3432314"/>
              <a:gd name="connsiteY3" fmla="*/ 4956314 h 4969566"/>
              <a:gd name="connsiteX4" fmla="*/ 2888975 w 3432314"/>
              <a:gd name="connsiteY4" fmla="*/ 0 h 4969566"/>
              <a:gd name="connsiteX0" fmla="*/ 3101010 w 3644349"/>
              <a:gd name="connsiteY0" fmla="*/ 0 h 5103717"/>
              <a:gd name="connsiteX1" fmla="*/ 3644349 w 3644349"/>
              <a:gd name="connsiteY1" fmla="*/ 13252 h 5103717"/>
              <a:gd name="connsiteX2" fmla="*/ 728871 w 3644349"/>
              <a:gd name="connsiteY2" fmla="*/ 4969566 h 5103717"/>
              <a:gd name="connsiteX3" fmla="*/ 0 w 3644349"/>
              <a:gd name="connsiteY3" fmla="*/ 5103717 h 5103717"/>
              <a:gd name="connsiteX4" fmla="*/ 3101010 w 3644349"/>
              <a:gd name="connsiteY4" fmla="*/ 0 h 5103717"/>
              <a:gd name="connsiteX0" fmla="*/ 3101010 w 3644349"/>
              <a:gd name="connsiteY0" fmla="*/ 0 h 5103717"/>
              <a:gd name="connsiteX1" fmla="*/ 3644349 w 3644349"/>
              <a:gd name="connsiteY1" fmla="*/ 13252 h 5103717"/>
              <a:gd name="connsiteX2" fmla="*/ 569844 w 3644349"/>
              <a:gd name="connsiteY2" fmla="*/ 5087489 h 5103717"/>
              <a:gd name="connsiteX3" fmla="*/ 0 w 3644349"/>
              <a:gd name="connsiteY3" fmla="*/ 5103717 h 5103717"/>
              <a:gd name="connsiteX4" fmla="*/ 3101010 w 3644349"/>
              <a:gd name="connsiteY4" fmla="*/ 0 h 5103717"/>
              <a:gd name="connsiteX0" fmla="*/ 3101010 w 3644349"/>
              <a:gd name="connsiteY0" fmla="*/ 0 h 5107143"/>
              <a:gd name="connsiteX1" fmla="*/ 3644349 w 3644349"/>
              <a:gd name="connsiteY1" fmla="*/ 13252 h 5107143"/>
              <a:gd name="connsiteX2" fmla="*/ 569844 w 3644349"/>
              <a:gd name="connsiteY2" fmla="*/ 5107143 h 5107143"/>
              <a:gd name="connsiteX3" fmla="*/ 0 w 3644349"/>
              <a:gd name="connsiteY3" fmla="*/ 5103717 h 5107143"/>
              <a:gd name="connsiteX4" fmla="*/ 3101010 w 3644349"/>
              <a:gd name="connsiteY4" fmla="*/ 0 h 5107143"/>
              <a:gd name="connsiteX0" fmla="*/ 3101010 w 3682158"/>
              <a:gd name="connsiteY0" fmla="*/ 0 h 5107143"/>
              <a:gd name="connsiteX1" fmla="*/ 3682158 w 3682158"/>
              <a:gd name="connsiteY1" fmla="*/ 3425 h 5107143"/>
              <a:gd name="connsiteX2" fmla="*/ 569844 w 3682158"/>
              <a:gd name="connsiteY2" fmla="*/ 5107143 h 5107143"/>
              <a:gd name="connsiteX3" fmla="*/ 0 w 3682158"/>
              <a:gd name="connsiteY3" fmla="*/ 5103717 h 5107143"/>
              <a:gd name="connsiteX4" fmla="*/ 3101010 w 3682158"/>
              <a:gd name="connsiteY4" fmla="*/ 0 h 510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2158" h="5107143">
                <a:moveTo>
                  <a:pt x="3101010" y="0"/>
                </a:moveTo>
                <a:lnTo>
                  <a:pt x="3682158" y="3425"/>
                </a:lnTo>
                <a:lnTo>
                  <a:pt x="569844" y="5107143"/>
                </a:lnTo>
                <a:lnTo>
                  <a:pt x="0" y="5103717"/>
                </a:lnTo>
                <a:lnTo>
                  <a:pt x="3101010" y="0"/>
                </a:lnTo>
                <a:close/>
              </a:path>
            </a:pathLst>
          </a:cu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289208" y="-433076"/>
            <a:ext cx="3299791" cy="5090734"/>
          </a:xfrm>
          <a:prstGeom prst="rect">
            <a:avLst/>
          </a:prstGeom>
        </p:spPr>
      </p:pic>
      <p:cxnSp>
        <p:nvCxnSpPr>
          <p:cNvPr id="27" name="Straight Connector 26"/>
          <p:cNvCxnSpPr/>
          <p:nvPr userDrawn="1"/>
        </p:nvCxnSpPr>
        <p:spPr>
          <a:xfrm flipH="1">
            <a:off x="6275355" y="1725078"/>
            <a:ext cx="5569265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318620" y="81959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325568" y="195307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2" name="Text Placeholder 23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990197" y="5158502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3" name="Text Placeholder 23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97379" y="2544123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34" name="Text Placeholder 2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10631" y="3189657"/>
            <a:ext cx="4364894" cy="2497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sp>
        <p:nvSpPr>
          <p:cNvPr id="24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quote box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6124844" y="-446328"/>
            <a:ext cx="6371956" cy="7304328"/>
            <a:chOff x="-289208" y="-433076"/>
            <a:chExt cx="6371956" cy="7304328"/>
          </a:xfrm>
        </p:grpSpPr>
        <p:sp>
          <p:nvSpPr>
            <p:cNvPr id="16" name="Rectangle 3"/>
            <p:cNvSpPr/>
            <p:nvPr userDrawn="1"/>
          </p:nvSpPr>
          <p:spPr>
            <a:xfrm flipH="1">
              <a:off x="-13253" y="-16075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solidFill>
              <a:srgbClr val="68BB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4"/>
            <p:cNvSpPr/>
            <p:nvPr userDrawn="1"/>
          </p:nvSpPr>
          <p:spPr>
            <a:xfrm flipH="1">
              <a:off x="3501543" y="-16075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solidFill>
              <a:srgbClr val="7F4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/>
            <p:cNvPicPr>
              <a:picLocks noChangeAspect="1"/>
            </p:cNvPicPr>
            <p:nvPr userDrawn="1"/>
          </p:nvPicPr>
          <p:blipFill rotWithShape="1">
            <a:blip r:embed="rId2" cstate="screen">
              <a:biLevel thresh="25000"/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4010"/>
            <a:stretch/>
          </p:blipFill>
          <p:spPr>
            <a:xfrm rot="10800000">
              <a:off x="-289208" y="-433076"/>
              <a:ext cx="3299791" cy="5090734"/>
            </a:xfrm>
            <a:prstGeom prst="rect">
              <a:avLst/>
            </a:prstGeom>
          </p:spPr>
        </p:pic>
      </p:grpSp>
      <p:sp>
        <p:nvSpPr>
          <p:cNvPr id="17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554879" y="633132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561827" y="1766611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11231503" y="5550354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7619279" y="2935975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7651937" y="3581509"/>
            <a:ext cx="4364894" cy="2497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 flipH="1">
            <a:off x="362914" y="1525359"/>
            <a:ext cx="5569265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6505" y="-16075"/>
            <a:ext cx="9568070" cy="6887327"/>
            <a:chOff x="-26505" y="-29327"/>
            <a:chExt cx="6096001" cy="6887327"/>
          </a:xfrm>
          <a:solidFill>
            <a:srgbClr val="68BBAF"/>
          </a:solidFill>
        </p:grpSpPr>
        <p:sp>
          <p:nvSpPr>
            <p:cNvPr id="18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solidFill>
              <a:srgbClr val="7F4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273904" y="-504539"/>
            <a:ext cx="3299791" cy="5090734"/>
          </a:xfrm>
          <a:prstGeom prst="rect">
            <a:avLst/>
          </a:prstGeom>
        </p:spPr>
      </p:pic>
      <p:sp>
        <p:nvSpPr>
          <p:cNvPr id="27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33773" y="97768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0721" y="211116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441808" y="1869916"/>
            <a:ext cx="5569265" cy="0"/>
          </a:xfrm>
          <a:prstGeom prst="line">
            <a:avLst/>
          </a:prstGeom>
          <a:ln w="28575"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 dirty="0">
                <a:solidFill>
                  <a:schemeClr val="bg1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82195" y="0"/>
            <a:ext cx="6109805" cy="685800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9805" h="6858000">
                <a:moveTo>
                  <a:pt x="0" y="0"/>
                </a:moveTo>
                <a:lnTo>
                  <a:pt x="6109805" y="0"/>
                </a:lnTo>
                <a:lnTo>
                  <a:pt x="6109805" y="6858000"/>
                </a:lnTo>
                <a:lnTo>
                  <a:pt x="3458818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left -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6505" y="-16075"/>
            <a:ext cx="9568070" cy="6887327"/>
            <a:chOff x="-26505" y="-29327"/>
            <a:chExt cx="6096001" cy="6887327"/>
          </a:xfrm>
          <a:solidFill>
            <a:srgbClr val="7F4182"/>
          </a:solidFill>
        </p:grpSpPr>
        <p:sp>
          <p:nvSpPr>
            <p:cNvPr id="18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273904" y="-504539"/>
            <a:ext cx="3299791" cy="5090734"/>
          </a:xfrm>
          <a:prstGeom prst="rect">
            <a:avLst/>
          </a:prstGeom>
        </p:spPr>
      </p:pic>
      <p:sp>
        <p:nvSpPr>
          <p:cNvPr id="27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33773" y="97768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0721" y="211116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441808" y="1869916"/>
            <a:ext cx="5569265" cy="0"/>
          </a:xfrm>
          <a:prstGeom prst="line">
            <a:avLst/>
          </a:prstGeom>
          <a:ln w="28575"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 dirty="0">
                <a:solidFill>
                  <a:schemeClr val="bg1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82195" y="0"/>
            <a:ext cx="6109805" cy="685800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9805" h="6858000">
                <a:moveTo>
                  <a:pt x="0" y="0"/>
                </a:moveTo>
                <a:lnTo>
                  <a:pt x="6109805" y="0"/>
                </a:lnTo>
                <a:lnTo>
                  <a:pt x="6109805" y="6858000"/>
                </a:lnTo>
                <a:lnTo>
                  <a:pt x="3458818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1278395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left -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6505" y="-16075"/>
            <a:ext cx="9568070" cy="6887327"/>
            <a:chOff x="-26505" y="-29327"/>
            <a:chExt cx="6096001" cy="6887327"/>
          </a:xfrm>
          <a:solidFill>
            <a:srgbClr val="AB5AB0"/>
          </a:solidFill>
        </p:grpSpPr>
        <p:sp>
          <p:nvSpPr>
            <p:cNvPr id="18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273904" y="-504539"/>
            <a:ext cx="3299791" cy="5090734"/>
          </a:xfrm>
          <a:prstGeom prst="rect">
            <a:avLst/>
          </a:prstGeom>
        </p:spPr>
      </p:pic>
      <p:sp>
        <p:nvSpPr>
          <p:cNvPr id="27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33773" y="97768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0721" y="211116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441808" y="1869916"/>
            <a:ext cx="5569265" cy="0"/>
          </a:xfrm>
          <a:prstGeom prst="line">
            <a:avLst/>
          </a:prstGeom>
          <a:ln w="28575"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 dirty="0">
                <a:solidFill>
                  <a:schemeClr val="bg1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82195" y="0"/>
            <a:ext cx="6109805" cy="685800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9805" h="6858000">
                <a:moveTo>
                  <a:pt x="0" y="0"/>
                </a:moveTo>
                <a:lnTo>
                  <a:pt x="6109805" y="0"/>
                </a:lnTo>
                <a:lnTo>
                  <a:pt x="6109805" y="6858000"/>
                </a:lnTo>
                <a:lnTo>
                  <a:pt x="3458818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2235355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left -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/>
          <p:nvPr userDrawn="1"/>
        </p:nvSpPr>
        <p:spPr>
          <a:xfrm flipH="1">
            <a:off x="-26505" y="-16075"/>
            <a:ext cx="9492216" cy="6882635"/>
          </a:xfrm>
          <a:custGeom>
            <a:avLst/>
            <a:gdLst>
              <a:gd name="connsiteX0" fmla="*/ 0 w 6069496"/>
              <a:gd name="connsiteY0" fmla="*/ 0 h 5380383"/>
              <a:gd name="connsiteX1" fmla="*/ 6069496 w 6069496"/>
              <a:gd name="connsiteY1" fmla="*/ 0 h 5380383"/>
              <a:gd name="connsiteX2" fmla="*/ 6069496 w 6069496"/>
              <a:gd name="connsiteY2" fmla="*/ 5380383 h 5380383"/>
              <a:gd name="connsiteX3" fmla="*/ 0 w 6069496"/>
              <a:gd name="connsiteY3" fmla="*/ 5380383 h 5380383"/>
              <a:gd name="connsiteX4" fmla="*/ 0 w 6069496"/>
              <a:gd name="connsiteY4" fmla="*/ 0 h 5380383"/>
              <a:gd name="connsiteX0" fmla="*/ 1298713 w 7368209"/>
              <a:gd name="connsiteY0" fmla="*/ 0 h 5380383"/>
              <a:gd name="connsiteX1" fmla="*/ 7368209 w 7368209"/>
              <a:gd name="connsiteY1" fmla="*/ 0 h 5380383"/>
              <a:gd name="connsiteX2" fmla="*/ 7368209 w 7368209"/>
              <a:gd name="connsiteY2" fmla="*/ 5380383 h 5380383"/>
              <a:gd name="connsiteX3" fmla="*/ 0 w 7368209"/>
              <a:gd name="connsiteY3" fmla="*/ 5181601 h 5380383"/>
              <a:gd name="connsiteX4" fmla="*/ 1298713 w 7368209"/>
              <a:gd name="connsiteY4" fmla="*/ 0 h 5380383"/>
              <a:gd name="connsiteX0" fmla="*/ 2782957 w 7368209"/>
              <a:gd name="connsiteY0" fmla="*/ 0 h 5380383"/>
              <a:gd name="connsiteX1" fmla="*/ 7368209 w 7368209"/>
              <a:gd name="connsiteY1" fmla="*/ 0 h 5380383"/>
              <a:gd name="connsiteX2" fmla="*/ 7368209 w 7368209"/>
              <a:gd name="connsiteY2" fmla="*/ 5380383 h 5380383"/>
              <a:gd name="connsiteX3" fmla="*/ 0 w 7368209"/>
              <a:gd name="connsiteY3" fmla="*/ 5181601 h 5380383"/>
              <a:gd name="connsiteX4" fmla="*/ 2782957 w 7368209"/>
              <a:gd name="connsiteY4" fmla="*/ 0 h 5380383"/>
              <a:gd name="connsiteX0" fmla="*/ 2822713 w 7407965"/>
              <a:gd name="connsiteY0" fmla="*/ 0 h 5380383"/>
              <a:gd name="connsiteX1" fmla="*/ 7407965 w 7407965"/>
              <a:gd name="connsiteY1" fmla="*/ 0 h 5380383"/>
              <a:gd name="connsiteX2" fmla="*/ 7407965 w 7407965"/>
              <a:gd name="connsiteY2" fmla="*/ 5380383 h 5380383"/>
              <a:gd name="connsiteX3" fmla="*/ 0 w 7407965"/>
              <a:gd name="connsiteY3" fmla="*/ 5221358 h 5380383"/>
              <a:gd name="connsiteX4" fmla="*/ 2822713 w 7407965"/>
              <a:gd name="connsiteY4" fmla="*/ 0 h 5380383"/>
              <a:gd name="connsiteX0" fmla="*/ 2834110 w 7419362"/>
              <a:gd name="connsiteY0" fmla="*/ 0 h 5380383"/>
              <a:gd name="connsiteX1" fmla="*/ 7419362 w 7419362"/>
              <a:gd name="connsiteY1" fmla="*/ 0 h 5380383"/>
              <a:gd name="connsiteX2" fmla="*/ 7419362 w 7419362"/>
              <a:gd name="connsiteY2" fmla="*/ 5380383 h 5380383"/>
              <a:gd name="connsiteX3" fmla="*/ 0 w 7419362"/>
              <a:gd name="connsiteY3" fmla="*/ 5377312 h 5380383"/>
              <a:gd name="connsiteX4" fmla="*/ 2834110 w 7419362"/>
              <a:gd name="connsiteY4" fmla="*/ 0 h 5380383"/>
              <a:gd name="connsiteX0" fmla="*/ 2834110 w 7419362"/>
              <a:gd name="connsiteY0" fmla="*/ 0 h 5377312"/>
              <a:gd name="connsiteX1" fmla="*/ 7419362 w 7419362"/>
              <a:gd name="connsiteY1" fmla="*/ 0 h 5377312"/>
              <a:gd name="connsiteX2" fmla="*/ 7259806 w 7419362"/>
              <a:gd name="connsiteY2" fmla="*/ 5328399 h 5377312"/>
              <a:gd name="connsiteX3" fmla="*/ 0 w 7419362"/>
              <a:gd name="connsiteY3" fmla="*/ 5377312 h 5377312"/>
              <a:gd name="connsiteX4" fmla="*/ 2834110 w 7419362"/>
              <a:gd name="connsiteY4" fmla="*/ 0 h 5377312"/>
              <a:gd name="connsiteX0" fmla="*/ 2834110 w 7419362"/>
              <a:gd name="connsiteY0" fmla="*/ 0 h 5380383"/>
              <a:gd name="connsiteX1" fmla="*/ 7419362 w 7419362"/>
              <a:gd name="connsiteY1" fmla="*/ 0 h 5380383"/>
              <a:gd name="connsiteX2" fmla="*/ 7385172 w 7419362"/>
              <a:gd name="connsiteY2" fmla="*/ 5380383 h 5380383"/>
              <a:gd name="connsiteX3" fmla="*/ 0 w 7419362"/>
              <a:gd name="connsiteY3" fmla="*/ 5377312 h 5380383"/>
              <a:gd name="connsiteX4" fmla="*/ 2834110 w 7419362"/>
              <a:gd name="connsiteY4" fmla="*/ 0 h 538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9362" h="5380383">
                <a:moveTo>
                  <a:pt x="2834110" y="0"/>
                </a:moveTo>
                <a:lnTo>
                  <a:pt x="7419362" y="0"/>
                </a:lnTo>
                <a:lnTo>
                  <a:pt x="7385172" y="5380383"/>
                </a:lnTo>
                <a:lnTo>
                  <a:pt x="0" y="5377312"/>
                </a:lnTo>
                <a:lnTo>
                  <a:pt x="2834110" y="0"/>
                </a:lnTo>
                <a:close/>
              </a:path>
            </a:pathLst>
          </a:custGeom>
          <a:solidFill>
            <a:srgbClr val="BA0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273904" y="-504539"/>
            <a:ext cx="3299791" cy="5090734"/>
          </a:xfrm>
          <a:prstGeom prst="rect">
            <a:avLst/>
          </a:prstGeom>
        </p:spPr>
      </p:pic>
      <p:sp>
        <p:nvSpPr>
          <p:cNvPr id="27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33773" y="97768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0721" y="211116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441808" y="1869916"/>
            <a:ext cx="5569265" cy="0"/>
          </a:xfrm>
          <a:prstGeom prst="line">
            <a:avLst/>
          </a:prstGeom>
          <a:ln w="28575"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788087" y="-24706"/>
            <a:ext cx="6479257" cy="685800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9805" h="6858000">
                <a:moveTo>
                  <a:pt x="0" y="0"/>
                </a:moveTo>
                <a:lnTo>
                  <a:pt x="6109805" y="0"/>
                </a:lnTo>
                <a:lnTo>
                  <a:pt x="6109805" y="6858000"/>
                </a:lnTo>
                <a:lnTo>
                  <a:pt x="3458818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1485633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left -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6505" y="-16075"/>
            <a:ext cx="9568070" cy="6887327"/>
            <a:chOff x="-26505" y="-29327"/>
            <a:chExt cx="6096001" cy="6887327"/>
          </a:xfrm>
          <a:solidFill>
            <a:srgbClr val="68BBAF"/>
          </a:solidFill>
        </p:grpSpPr>
        <p:sp>
          <p:nvSpPr>
            <p:cNvPr id="18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273904" y="-504539"/>
            <a:ext cx="3299791" cy="5090734"/>
          </a:xfrm>
          <a:prstGeom prst="rect">
            <a:avLst/>
          </a:prstGeom>
        </p:spPr>
      </p:pic>
      <p:sp>
        <p:nvSpPr>
          <p:cNvPr id="27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33773" y="97768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0721" y="211116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441808" y="1869916"/>
            <a:ext cx="5569265" cy="0"/>
          </a:xfrm>
          <a:prstGeom prst="line">
            <a:avLst/>
          </a:prstGeom>
          <a:ln w="28575"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 dirty="0">
                <a:solidFill>
                  <a:schemeClr val="bg1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82195" y="0"/>
            <a:ext cx="6109805" cy="685800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9805" h="6858000">
                <a:moveTo>
                  <a:pt x="0" y="0"/>
                </a:moveTo>
                <a:lnTo>
                  <a:pt x="6109805" y="0"/>
                </a:lnTo>
                <a:lnTo>
                  <a:pt x="6109805" y="6858000"/>
                </a:lnTo>
                <a:lnTo>
                  <a:pt x="3458818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1784092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left -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6505" y="-16075"/>
            <a:ext cx="9568070" cy="6887327"/>
            <a:chOff x="-26505" y="-29327"/>
            <a:chExt cx="6096001" cy="6887327"/>
          </a:xfrm>
          <a:solidFill>
            <a:srgbClr val="68BBAF"/>
          </a:solidFill>
        </p:grpSpPr>
        <p:sp>
          <p:nvSpPr>
            <p:cNvPr id="18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solidFill>
              <a:srgbClr val="7F4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273904" y="-504539"/>
            <a:ext cx="3299791" cy="5090734"/>
          </a:xfrm>
          <a:prstGeom prst="rect">
            <a:avLst/>
          </a:prstGeom>
        </p:spPr>
      </p:pic>
      <p:sp>
        <p:nvSpPr>
          <p:cNvPr id="27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33773" y="97768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0721" y="211116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441808" y="1869916"/>
            <a:ext cx="5569265" cy="0"/>
          </a:xfrm>
          <a:prstGeom prst="line">
            <a:avLst/>
          </a:prstGeom>
          <a:ln w="28575"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 dirty="0">
                <a:solidFill>
                  <a:schemeClr val="bg1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82195" y="0"/>
            <a:ext cx="6109805" cy="685800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9805" h="6858000">
                <a:moveTo>
                  <a:pt x="0" y="0"/>
                </a:moveTo>
                <a:lnTo>
                  <a:pt x="6109805" y="0"/>
                </a:lnTo>
                <a:lnTo>
                  <a:pt x="6109805" y="6858000"/>
                </a:lnTo>
                <a:lnTo>
                  <a:pt x="3458818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1337640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 -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/>
          <p:nvPr userDrawn="1"/>
        </p:nvSpPr>
        <p:spPr>
          <a:xfrm>
            <a:off x="2757243" y="-16075"/>
            <a:ext cx="9492216" cy="6882635"/>
          </a:xfrm>
          <a:custGeom>
            <a:avLst/>
            <a:gdLst>
              <a:gd name="connsiteX0" fmla="*/ 0 w 6069496"/>
              <a:gd name="connsiteY0" fmla="*/ 0 h 5380383"/>
              <a:gd name="connsiteX1" fmla="*/ 6069496 w 6069496"/>
              <a:gd name="connsiteY1" fmla="*/ 0 h 5380383"/>
              <a:gd name="connsiteX2" fmla="*/ 6069496 w 6069496"/>
              <a:gd name="connsiteY2" fmla="*/ 5380383 h 5380383"/>
              <a:gd name="connsiteX3" fmla="*/ 0 w 6069496"/>
              <a:gd name="connsiteY3" fmla="*/ 5380383 h 5380383"/>
              <a:gd name="connsiteX4" fmla="*/ 0 w 6069496"/>
              <a:gd name="connsiteY4" fmla="*/ 0 h 5380383"/>
              <a:gd name="connsiteX0" fmla="*/ 1298713 w 7368209"/>
              <a:gd name="connsiteY0" fmla="*/ 0 h 5380383"/>
              <a:gd name="connsiteX1" fmla="*/ 7368209 w 7368209"/>
              <a:gd name="connsiteY1" fmla="*/ 0 h 5380383"/>
              <a:gd name="connsiteX2" fmla="*/ 7368209 w 7368209"/>
              <a:gd name="connsiteY2" fmla="*/ 5380383 h 5380383"/>
              <a:gd name="connsiteX3" fmla="*/ 0 w 7368209"/>
              <a:gd name="connsiteY3" fmla="*/ 5181601 h 5380383"/>
              <a:gd name="connsiteX4" fmla="*/ 1298713 w 7368209"/>
              <a:gd name="connsiteY4" fmla="*/ 0 h 5380383"/>
              <a:gd name="connsiteX0" fmla="*/ 2782957 w 7368209"/>
              <a:gd name="connsiteY0" fmla="*/ 0 h 5380383"/>
              <a:gd name="connsiteX1" fmla="*/ 7368209 w 7368209"/>
              <a:gd name="connsiteY1" fmla="*/ 0 h 5380383"/>
              <a:gd name="connsiteX2" fmla="*/ 7368209 w 7368209"/>
              <a:gd name="connsiteY2" fmla="*/ 5380383 h 5380383"/>
              <a:gd name="connsiteX3" fmla="*/ 0 w 7368209"/>
              <a:gd name="connsiteY3" fmla="*/ 5181601 h 5380383"/>
              <a:gd name="connsiteX4" fmla="*/ 2782957 w 7368209"/>
              <a:gd name="connsiteY4" fmla="*/ 0 h 5380383"/>
              <a:gd name="connsiteX0" fmla="*/ 2822713 w 7407965"/>
              <a:gd name="connsiteY0" fmla="*/ 0 h 5380383"/>
              <a:gd name="connsiteX1" fmla="*/ 7407965 w 7407965"/>
              <a:gd name="connsiteY1" fmla="*/ 0 h 5380383"/>
              <a:gd name="connsiteX2" fmla="*/ 7407965 w 7407965"/>
              <a:gd name="connsiteY2" fmla="*/ 5380383 h 5380383"/>
              <a:gd name="connsiteX3" fmla="*/ 0 w 7407965"/>
              <a:gd name="connsiteY3" fmla="*/ 5221358 h 5380383"/>
              <a:gd name="connsiteX4" fmla="*/ 2822713 w 7407965"/>
              <a:gd name="connsiteY4" fmla="*/ 0 h 5380383"/>
              <a:gd name="connsiteX0" fmla="*/ 2834110 w 7419362"/>
              <a:gd name="connsiteY0" fmla="*/ 0 h 5380383"/>
              <a:gd name="connsiteX1" fmla="*/ 7419362 w 7419362"/>
              <a:gd name="connsiteY1" fmla="*/ 0 h 5380383"/>
              <a:gd name="connsiteX2" fmla="*/ 7419362 w 7419362"/>
              <a:gd name="connsiteY2" fmla="*/ 5380383 h 5380383"/>
              <a:gd name="connsiteX3" fmla="*/ 0 w 7419362"/>
              <a:gd name="connsiteY3" fmla="*/ 5377312 h 5380383"/>
              <a:gd name="connsiteX4" fmla="*/ 2834110 w 7419362"/>
              <a:gd name="connsiteY4" fmla="*/ 0 h 5380383"/>
              <a:gd name="connsiteX0" fmla="*/ 2834110 w 7419362"/>
              <a:gd name="connsiteY0" fmla="*/ 0 h 5377312"/>
              <a:gd name="connsiteX1" fmla="*/ 7419362 w 7419362"/>
              <a:gd name="connsiteY1" fmla="*/ 0 h 5377312"/>
              <a:gd name="connsiteX2" fmla="*/ 7259806 w 7419362"/>
              <a:gd name="connsiteY2" fmla="*/ 5328399 h 5377312"/>
              <a:gd name="connsiteX3" fmla="*/ 0 w 7419362"/>
              <a:gd name="connsiteY3" fmla="*/ 5377312 h 5377312"/>
              <a:gd name="connsiteX4" fmla="*/ 2834110 w 7419362"/>
              <a:gd name="connsiteY4" fmla="*/ 0 h 5377312"/>
              <a:gd name="connsiteX0" fmla="*/ 2834110 w 7419362"/>
              <a:gd name="connsiteY0" fmla="*/ 0 h 5380383"/>
              <a:gd name="connsiteX1" fmla="*/ 7419362 w 7419362"/>
              <a:gd name="connsiteY1" fmla="*/ 0 h 5380383"/>
              <a:gd name="connsiteX2" fmla="*/ 7385172 w 7419362"/>
              <a:gd name="connsiteY2" fmla="*/ 5380383 h 5380383"/>
              <a:gd name="connsiteX3" fmla="*/ 0 w 7419362"/>
              <a:gd name="connsiteY3" fmla="*/ 5377312 h 5380383"/>
              <a:gd name="connsiteX4" fmla="*/ 2834110 w 7419362"/>
              <a:gd name="connsiteY4" fmla="*/ 0 h 538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9362" h="5380383">
                <a:moveTo>
                  <a:pt x="2834110" y="0"/>
                </a:moveTo>
                <a:lnTo>
                  <a:pt x="7419362" y="0"/>
                </a:lnTo>
                <a:lnTo>
                  <a:pt x="7385172" y="5380383"/>
                </a:lnTo>
                <a:lnTo>
                  <a:pt x="0" y="5377312"/>
                </a:lnTo>
                <a:lnTo>
                  <a:pt x="2834110" y="0"/>
                </a:lnTo>
                <a:close/>
              </a:path>
            </a:pathLst>
          </a:cu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4"/>
          <p:cNvSpPr/>
          <p:nvPr userDrawn="1"/>
        </p:nvSpPr>
        <p:spPr>
          <a:xfrm>
            <a:off x="2681389" y="-16075"/>
            <a:ext cx="4051369" cy="6887327"/>
          </a:xfrm>
          <a:custGeom>
            <a:avLst/>
            <a:gdLst>
              <a:gd name="connsiteX0" fmla="*/ 0 w 1060174"/>
              <a:gd name="connsiteY0" fmla="*/ 0 h 4916557"/>
              <a:gd name="connsiteX1" fmla="*/ 1060174 w 1060174"/>
              <a:gd name="connsiteY1" fmla="*/ 0 h 4916557"/>
              <a:gd name="connsiteX2" fmla="*/ 1060174 w 1060174"/>
              <a:gd name="connsiteY2" fmla="*/ 4916557 h 4916557"/>
              <a:gd name="connsiteX3" fmla="*/ 0 w 1060174"/>
              <a:gd name="connsiteY3" fmla="*/ 4916557 h 4916557"/>
              <a:gd name="connsiteX4" fmla="*/ 0 w 1060174"/>
              <a:gd name="connsiteY4" fmla="*/ 0 h 4916557"/>
              <a:gd name="connsiteX0" fmla="*/ 2862470 w 3922644"/>
              <a:gd name="connsiteY0" fmla="*/ 0 h 4916557"/>
              <a:gd name="connsiteX1" fmla="*/ 3922644 w 3922644"/>
              <a:gd name="connsiteY1" fmla="*/ 0 h 4916557"/>
              <a:gd name="connsiteX2" fmla="*/ 3922644 w 3922644"/>
              <a:gd name="connsiteY2" fmla="*/ 4916557 h 4916557"/>
              <a:gd name="connsiteX3" fmla="*/ 0 w 3922644"/>
              <a:gd name="connsiteY3" fmla="*/ 4863548 h 4916557"/>
              <a:gd name="connsiteX4" fmla="*/ 2862470 w 3922644"/>
              <a:gd name="connsiteY4" fmla="*/ 0 h 4916557"/>
              <a:gd name="connsiteX0" fmla="*/ 2862470 w 3922644"/>
              <a:gd name="connsiteY0" fmla="*/ 0 h 4969566"/>
              <a:gd name="connsiteX1" fmla="*/ 3922644 w 3922644"/>
              <a:gd name="connsiteY1" fmla="*/ 0 h 4969566"/>
              <a:gd name="connsiteX2" fmla="*/ 490331 w 3922644"/>
              <a:gd name="connsiteY2" fmla="*/ 4969566 h 4969566"/>
              <a:gd name="connsiteX3" fmla="*/ 0 w 3922644"/>
              <a:gd name="connsiteY3" fmla="*/ 4863548 h 4969566"/>
              <a:gd name="connsiteX4" fmla="*/ 2862470 w 3922644"/>
              <a:gd name="connsiteY4" fmla="*/ 0 h 4969566"/>
              <a:gd name="connsiteX0" fmla="*/ 2888975 w 3949149"/>
              <a:gd name="connsiteY0" fmla="*/ 0 h 4969566"/>
              <a:gd name="connsiteX1" fmla="*/ 3949149 w 3949149"/>
              <a:gd name="connsiteY1" fmla="*/ 0 h 4969566"/>
              <a:gd name="connsiteX2" fmla="*/ 516836 w 3949149"/>
              <a:gd name="connsiteY2" fmla="*/ 4969566 h 4969566"/>
              <a:gd name="connsiteX3" fmla="*/ 0 w 3949149"/>
              <a:gd name="connsiteY3" fmla="*/ 4956314 h 4969566"/>
              <a:gd name="connsiteX4" fmla="*/ 2888975 w 3949149"/>
              <a:gd name="connsiteY4" fmla="*/ 0 h 4969566"/>
              <a:gd name="connsiteX0" fmla="*/ 2888975 w 3432314"/>
              <a:gd name="connsiteY0" fmla="*/ 0 h 4969566"/>
              <a:gd name="connsiteX1" fmla="*/ 3432314 w 3432314"/>
              <a:gd name="connsiteY1" fmla="*/ 13252 h 4969566"/>
              <a:gd name="connsiteX2" fmla="*/ 516836 w 3432314"/>
              <a:gd name="connsiteY2" fmla="*/ 4969566 h 4969566"/>
              <a:gd name="connsiteX3" fmla="*/ 0 w 3432314"/>
              <a:gd name="connsiteY3" fmla="*/ 4956314 h 4969566"/>
              <a:gd name="connsiteX4" fmla="*/ 2888975 w 3432314"/>
              <a:gd name="connsiteY4" fmla="*/ 0 h 4969566"/>
              <a:gd name="connsiteX0" fmla="*/ 3101010 w 3644349"/>
              <a:gd name="connsiteY0" fmla="*/ 0 h 5103717"/>
              <a:gd name="connsiteX1" fmla="*/ 3644349 w 3644349"/>
              <a:gd name="connsiteY1" fmla="*/ 13252 h 5103717"/>
              <a:gd name="connsiteX2" fmla="*/ 728871 w 3644349"/>
              <a:gd name="connsiteY2" fmla="*/ 4969566 h 5103717"/>
              <a:gd name="connsiteX3" fmla="*/ 0 w 3644349"/>
              <a:gd name="connsiteY3" fmla="*/ 5103717 h 5103717"/>
              <a:gd name="connsiteX4" fmla="*/ 3101010 w 3644349"/>
              <a:gd name="connsiteY4" fmla="*/ 0 h 5103717"/>
              <a:gd name="connsiteX0" fmla="*/ 3101010 w 3644349"/>
              <a:gd name="connsiteY0" fmla="*/ 0 h 5103717"/>
              <a:gd name="connsiteX1" fmla="*/ 3644349 w 3644349"/>
              <a:gd name="connsiteY1" fmla="*/ 13252 h 5103717"/>
              <a:gd name="connsiteX2" fmla="*/ 569844 w 3644349"/>
              <a:gd name="connsiteY2" fmla="*/ 5087489 h 5103717"/>
              <a:gd name="connsiteX3" fmla="*/ 0 w 3644349"/>
              <a:gd name="connsiteY3" fmla="*/ 5103717 h 5103717"/>
              <a:gd name="connsiteX4" fmla="*/ 3101010 w 3644349"/>
              <a:gd name="connsiteY4" fmla="*/ 0 h 5103717"/>
              <a:gd name="connsiteX0" fmla="*/ 3101010 w 3644349"/>
              <a:gd name="connsiteY0" fmla="*/ 0 h 5107143"/>
              <a:gd name="connsiteX1" fmla="*/ 3644349 w 3644349"/>
              <a:gd name="connsiteY1" fmla="*/ 13252 h 5107143"/>
              <a:gd name="connsiteX2" fmla="*/ 569844 w 3644349"/>
              <a:gd name="connsiteY2" fmla="*/ 5107143 h 5107143"/>
              <a:gd name="connsiteX3" fmla="*/ 0 w 3644349"/>
              <a:gd name="connsiteY3" fmla="*/ 5103717 h 5107143"/>
              <a:gd name="connsiteX4" fmla="*/ 3101010 w 3644349"/>
              <a:gd name="connsiteY4" fmla="*/ 0 h 5107143"/>
              <a:gd name="connsiteX0" fmla="*/ 3101010 w 3682158"/>
              <a:gd name="connsiteY0" fmla="*/ 0 h 5107143"/>
              <a:gd name="connsiteX1" fmla="*/ 3682158 w 3682158"/>
              <a:gd name="connsiteY1" fmla="*/ 3425 h 5107143"/>
              <a:gd name="connsiteX2" fmla="*/ 569844 w 3682158"/>
              <a:gd name="connsiteY2" fmla="*/ 5107143 h 5107143"/>
              <a:gd name="connsiteX3" fmla="*/ 0 w 3682158"/>
              <a:gd name="connsiteY3" fmla="*/ 5103717 h 5107143"/>
              <a:gd name="connsiteX4" fmla="*/ 3101010 w 3682158"/>
              <a:gd name="connsiteY4" fmla="*/ 0 h 510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2158" h="5107143">
                <a:moveTo>
                  <a:pt x="3101010" y="0"/>
                </a:moveTo>
                <a:lnTo>
                  <a:pt x="3682158" y="3425"/>
                </a:lnTo>
                <a:lnTo>
                  <a:pt x="569844" y="5107143"/>
                </a:lnTo>
                <a:lnTo>
                  <a:pt x="0" y="5103717"/>
                </a:lnTo>
                <a:lnTo>
                  <a:pt x="3101010" y="0"/>
                </a:lnTo>
                <a:close/>
              </a:path>
            </a:pathLst>
          </a:cu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 flipH="1">
            <a:off x="9316278" y="-438891"/>
            <a:ext cx="3299791" cy="5090734"/>
          </a:xfrm>
          <a:prstGeom prst="rect">
            <a:avLst/>
          </a:prstGeom>
        </p:spPr>
      </p:pic>
      <p:sp>
        <p:nvSpPr>
          <p:cNvPr id="27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213053" y="1057202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220001" y="2190681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6021088" y="1949429"/>
            <a:ext cx="5569265" cy="0"/>
          </a:xfrm>
          <a:prstGeom prst="line">
            <a:avLst/>
          </a:prstGeom>
          <a:ln w="28575"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 dirty="0">
                <a:solidFill>
                  <a:schemeClr val="bg1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3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chemeClr val="bg1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 userDrawn="1">
            <p:ph type="pic" sz="quarter" idx="18"/>
          </p:nvPr>
        </p:nvSpPr>
        <p:spPr>
          <a:xfrm>
            <a:off x="0" y="0"/>
            <a:ext cx="6080953" cy="6875463"/>
          </a:xfrm>
          <a:custGeom>
            <a:avLst/>
            <a:gdLst>
              <a:gd name="connsiteX0" fmla="*/ 0 w 6213475"/>
              <a:gd name="connsiteY0" fmla="*/ 0 h 6875463"/>
              <a:gd name="connsiteX1" fmla="*/ 6213475 w 6213475"/>
              <a:gd name="connsiteY1" fmla="*/ 0 h 6875463"/>
              <a:gd name="connsiteX2" fmla="*/ 6213475 w 6213475"/>
              <a:gd name="connsiteY2" fmla="*/ 6875463 h 6875463"/>
              <a:gd name="connsiteX3" fmla="*/ 0 w 6213475"/>
              <a:gd name="connsiteY3" fmla="*/ 6875463 h 6875463"/>
              <a:gd name="connsiteX4" fmla="*/ 0 w 6213475"/>
              <a:gd name="connsiteY4" fmla="*/ 0 h 6875463"/>
              <a:gd name="connsiteX0" fmla="*/ 0 w 6213475"/>
              <a:gd name="connsiteY0" fmla="*/ 0 h 6875463"/>
              <a:gd name="connsiteX1" fmla="*/ 6080953 w 6213475"/>
              <a:gd name="connsiteY1" fmla="*/ 0 h 6875463"/>
              <a:gd name="connsiteX2" fmla="*/ 6213475 w 6213475"/>
              <a:gd name="connsiteY2" fmla="*/ 6875463 h 6875463"/>
              <a:gd name="connsiteX3" fmla="*/ 0 w 6213475"/>
              <a:gd name="connsiteY3" fmla="*/ 6875463 h 6875463"/>
              <a:gd name="connsiteX4" fmla="*/ 0 w 6213475"/>
              <a:gd name="connsiteY4" fmla="*/ 0 h 6875463"/>
              <a:gd name="connsiteX0" fmla="*/ 0 w 6080953"/>
              <a:gd name="connsiteY0" fmla="*/ 0 h 6875463"/>
              <a:gd name="connsiteX1" fmla="*/ 6080953 w 6080953"/>
              <a:gd name="connsiteY1" fmla="*/ 0 h 6875463"/>
              <a:gd name="connsiteX2" fmla="*/ 2688397 w 6080953"/>
              <a:gd name="connsiteY2" fmla="*/ 6862211 h 6875463"/>
              <a:gd name="connsiteX3" fmla="*/ 0 w 6080953"/>
              <a:gd name="connsiteY3" fmla="*/ 6875463 h 6875463"/>
              <a:gd name="connsiteX4" fmla="*/ 0 w 6080953"/>
              <a:gd name="connsiteY4" fmla="*/ 0 h 687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0953" h="6875463">
                <a:moveTo>
                  <a:pt x="0" y="0"/>
                </a:moveTo>
                <a:lnTo>
                  <a:pt x="6080953" y="0"/>
                </a:lnTo>
                <a:lnTo>
                  <a:pt x="2688397" y="6862211"/>
                </a:lnTo>
                <a:lnTo>
                  <a:pt x="0" y="6875463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algn="ctr"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 Typeface &amp;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424669" y="528535"/>
            <a:ext cx="64986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4400" b="1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RESTART+                           </a:t>
            </a:r>
            <a:r>
              <a:rPr lang="en-IE" sz="4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FONT TYPEFACE &amp; SIZE</a:t>
            </a:r>
            <a:endParaRPr lang="en-IE" sz="3600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7523385" y="528535"/>
            <a:ext cx="45892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ENSURE TO KEEP FONTS AS PER THE LAYOUT</a:t>
            </a:r>
            <a:endParaRPr lang="en-IE" sz="3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IE" sz="3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48 point 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-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Divider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Slides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1000" b="1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36 point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Title Heading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30 point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Sub-Titles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- Quotes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24 point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Quattrocento Sans"/>
                <a:cs typeface="Quattrocento Sans"/>
                <a:sym typeface="Quattrocento Sans"/>
              </a:rPr>
              <a:t>Main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Text Body </a:t>
            </a:r>
            <a:endParaRPr lang="en-US" sz="3000" dirty="0"/>
          </a:p>
          <a:p>
            <a:pPr fontAlgn="base"/>
            <a:endParaRPr lang="en-IE" sz="3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24669" y="3172202"/>
            <a:ext cx="54894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2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Please ensure to keep the font sizes set as per the slide layouts. The font used throughout the </a:t>
            </a:r>
            <a:r>
              <a:rPr lang="en-IE" sz="2400" b="1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RESTART+ </a:t>
            </a:r>
            <a:r>
              <a:rPr lang="en-IE" sz="2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PowerPoint is</a:t>
            </a:r>
            <a:r>
              <a:rPr lang="is-IS" sz="2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….</a:t>
            </a:r>
            <a:endParaRPr lang="en-IE" sz="2400" b="0" i="0" u="none" strike="noStrike" kern="1200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endParaRPr lang="en-IE" sz="2400" b="0" i="0" u="none" strike="noStrike" kern="1200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r>
              <a:rPr lang="en-IE" sz="3600" b="1" i="1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Calibri</a:t>
            </a:r>
          </a:p>
          <a:p>
            <a:pPr fontAlgn="base"/>
            <a:endParaRPr lang="en-IE" sz="3600" b="1" i="1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098716" y="-1"/>
            <a:ext cx="0" cy="5540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H="1">
            <a:off x="1" y="2503620"/>
            <a:ext cx="70987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H="1">
            <a:off x="2" y="5540407"/>
            <a:ext cx="121919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op - Text Bottom - 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 rot="5400000" flipH="1">
            <a:off x="3350513" y="-1970235"/>
            <a:ext cx="5496953" cy="12186020"/>
            <a:chOff x="-26505" y="-29327"/>
            <a:chExt cx="6096001" cy="6887327"/>
          </a:xfrm>
          <a:solidFill>
            <a:srgbClr val="7F4182"/>
          </a:solidFill>
        </p:grpSpPr>
        <p:sp>
          <p:nvSpPr>
            <p:cNvPr id="23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 userDrawn="1"/>
        </p:nvCxnSpPr>
        <p:spPr>
          <a:xfrm flipH="1">
            <a:off x="332508" y="4442958"/>
            <a:ext cx="11628648" cy="0"/>
          </a:xfrm>
          <a:prstGeom prst="line">
            <a:avLst/>
          </a:prstGeom>
          <a:ln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4"/>
          <p:cNvSpPr>
            <a:spLocks noGrp="1"/>
          </p:cNvSpPr>
          <p:nvPr>
            <p:ph type="body" sz="quarter" idx="25" hasCustomPrompt="1"/>
          </p:nvPr>
        </p:nvSpPr>
        <p:spPr>
          <a:xfrm>
            <a:off x="332508" y="4612984"/>
            <a:ext cx="11545518" cy="6338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7" name="Text Placeholder 74"/>
          <p:cNvSpPr>
            <a:spLocks noGrp="1"/>
          </p:cNvSpPr>
          <p:nvPr>
            <p:ph type="body" sz="quarter" idx="20" hasCustomPrompt="1"/>
          </p:nvPr>
        </p:nvSpPr>
        <p:spPr>
          <a:xfrm>
            <a:off x="332508" y="3642949"/>
            <a:ext cx="11545518" cy="629984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テキスト プレースホルダー 36"/>
          <p:cNvSpPr txBox="1">
            <a:spLocks/>
          </p:cNvSpPr>
          <p:nvPr userDrawn="1"/>
        </p:nvSpPr>
        <p:spPr bwMode="auto">
          <a:xfrm>
            <a:off x="285884" y="6517684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A3CEC2"/>
                </a:solidFill>
                <a:latin typeface="Calibri" charset="0"/>
              </a:rPr>
              <a:t>RESTART+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11298735" y="5444234"/>
            <a:ext cx="576538" cy="22525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862" b="-7710"/>
          <a:stretch/>
        </p:blipFill>
        <p:spPr>
          <a:xfrm rot="6575874">
            <a:off x="2301" y="900890"/>
            <a:ext cx="3830722" cy="525053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0"/>
            <a:ext cx="12192000" cy="3339480"/>
          </a:xfrm>
          <a:custGeom>
            <a:avLst/>
            <a:gdLst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3392488 h 3392488"/>
              <a:gd name="connsiteX4" fmla="*/ 0 w 12192000"/>
              <a:gd name="connsiteY4" fmla="*/ 0 h 3392488"/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1364906 h 3392488"/>
              <a:gd name="connsiteX4" fmla="*/ 0 w 12192000"/>
              <a:gd name="connsiteY4" fmla="*/ 0 h 3392488"/>
              <a:gd name="connsiteX0" fmla="*/ 0 w 12192000"/>
              <a:gd name="connsiteY0" fmla="*/ 0 h 3339480"/>
              <a:gd name="connsiteX1" fmla="*/ 12192000 w 12192000"/>
              <a:gd name="connsiteY1" fmla="*/ 0 h 3339480"/>
              <a:gd name="connsiteX2" fmla="*/ 12192000 w 12192000"/>
              <a:gd name="connsiteY2" fmla="*/ 3339480 h 3339480"/>
              <a:gd name="connsiteX3" fmla="*/ 0 w 12192000"/>
              <a:gd name="connsiteY3" fmla="*/ 1364906 h 3339480"/>
              <a:gd name="connsiteX4" fmla="*/ 0 w 12192000"/>
              <a:gd name="connsiteY4" fmla="*/ 0 h 333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339480">
                <a:moveTo>
                  <a:pt x="0" y="0"/>
                </a:moveTo>
                <a:lnTo>
                  <a:pt x="12192000" y="0"/>
                </a:lnTo>
                <a:lnTo>
                  <a:pt x="12192000" y="3339480"/>
                </a:lnTo>
                <a:lnTo>
                  <a:pt x="0" y="1364906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Top - Text Bottom - 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 rot="5400000" flipH="1">
            <a:off x="3350513" y="-1970235"/>
            <a:ext cx="5496953" cy="12186020"/>
            <a:chOff x="-26505" y="-29327"/>
            <a:chExt cx="6096001" cy="6887327"/>
          </a:xfrm>
          <a:solidFill>
            <a:srgbClr val="BA0A94"/>
          </a:solidFill>
        </p:grpSpPr>
        <p:sp>
          <p:nvSpPr>
            <p:cNvPr id="23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 userDrawn="1"/>
        </p:nvCxnSpPr>
        <p:spPr>
          <a:xfrm flipH="1">
            <a:off x="332508" y="4442958"/>
            <a:ext cx="11628648" cy="0"/>
          </a:xfrm>
          <a:prstGeom prst="line">
            <a:avLst/>
          </a:prstGeom>
          <a:ln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4"/>
          <p:cNvSpPr>
            <a:spLocks noGrp="1"/>
          </p:cNvSpPr>
          <p:nvPr>
            <p:ph type="body" sz="quarter" idx="25" hasCustomPrompt="1"/>
          </p:nvPr>
        </p:nvSpPr>
        <p:spPr>
          <a:xfrm>
            <a:off x="332508" y="4612984"/>
            <a:ext cx="11545518" cy="6338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7" name="Text Placeholder 74"/>
          <p:cNvSpPr>
            <a:spLocks noGrp="1"/>
          </p:cNvSpPr>
          <p:nvPr>
            <p:ph type="body" sz="quarter" idx="20" hasCustomPrompt="1"/>
          </p:nvPr>
        </p:nvSpPr>
        <p:spPr>
          <a:xfrm>
            <a:off x="332508" y="3642949"/>
            <a:ext cx="11545518" cy="629984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A3CEC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862" b="-7710"/>
          <a:stretch/>
        </p:blipFill>
        <p:spPr>
          <a:xfrm rot="6575874">
            <a:off x="2301" y="900890"/>
            <a:ext cx="3830722" cy="525053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0"/>
            <a:ext cx="12192000" cy="3339480"/>
          </a:xfrm>
          <a:custGeom>
            <a:avLst/>
            <a:gdLst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3392488 h 3392488"/>
              <a:gd name="connsiteX4" fmla="*/ 0 w 12192000"/>
              <a:gd name="connsiteY4" fmla="*/ 0 h 3392488"/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1364906 h 3392488"/>
              <a:gd name="connsiteX4" fmla="*/ 0 w 12192000"/>
              <a:gd name="connsiteY4" fmla="*/ 0 h 3392488"/>
              <a:gd name="connsiteX0" fmla="*/ 0 w 12192000"/>
              <a:gd name="connsiteY0" fmla="*/ 0 h 3339480"/>
              <a:gd name="connsiteX1" fmla="*/ 12192000 w 12192000"/>
              <a:gd name="connsiteY1" fmla="*/ 0 h 3339480"/>
              <a:gd name="connsiteX2" fmla="*/ 12192000 w 12192000"/>
              <a:gd name="connsiteY2" fmla="*/ 3339480 h 3339480"/>
              <a:gd name="connsiteX3" fmla="*/ 0 w 12192000"/>
              <a:gd name="connsiteY3" fmla="*/ 1364906 h 3339480"/>
              <a:gd name="connsiteX4" fmla="*/ 0 w 12192000"/>
              <a:gd name="connsiteY4" fmla="*/ 0 h 333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339480">
                <a:moveTo>
                  <a:pt x="0" y="0"/>
                </a:moveTo>
                <a:lnTo>
                  <a:pt x="12192000" y="0"/>
                </a:lnTo>
                <a:lnTo>
                  <a:pt x="12192000" y="3339480"/>
                </a:lnTo>
                <a:lnTo>
                  <a:pt x="0" y="1364906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4066433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hoto Top - Text Bottom - 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 rot="5400000" flipH="1">
            <a:off x="3350513" y="-1970235"/>
            <a:ext cx="5496953" cy="12186020"/>
            <a:chOff x="-26505" y="-29327"/>
            <a:chExt cx="6096001" cy="6887327"/>
          </a:xfrm>
          <a:solidFill>
            <a:srgbClr val="AB5AB0"/>
          </a:solidFill>
        </p:grpSpPr>
        <p:sp>
          <p:nvSpPr>
            <p:cNvPr id="23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 userDrawn="1"/>
        </p:nvCxnSpPr>
        <p:spPr>
          <a:xfrm flipH="1">
            <a:off x="332508" y="4442958"/>
            <a:ext cx="11628648" cy="0"/>
          </a:xfrm>
          <a:prstGeom prst="line">
            <a:avLst/>
          </a:prstGeom>
          <a:ln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4"/>
          <p:cNvSpPr>
            <a:spLocks noGrp="1"/>
          </p:cNvSpPr>
          <p:nvPr>
            <p:ph type="body" sz="quarter" idx="25" hasCustomPrompt="1"/>
          </p:nvPr>
        </p:nvSpPr>
        <p:spPr>
          <a:xfrm>
            <a:off x="332508" y="4612984"/>
            <a:ext cx="11545518" cy="6338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7" name="Text Placeholder 74"/>
          <p:cNvSpPr>
            <a:spLocks noGrp="1"/>
          </p:cNvSpPr>
          <p:nvPr>
            <p:ph type="body" sz="quarter" idx="20" hasCustomPrompt="1"/>
          </p:nvPr>
        </p:nvSpPr>
        <p:spPr>
          <a:xfrm>
            <a:off x="332508" y="3642949"/>
            <a:ext cx="11545518" cy="629984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A3CEC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862" b="-7710"/>
          <a:stretch/>
        </p:blipFill>
        <p:spPr>
          <a:xfrm rot="6575874">
            <a:off x="2301" y="900890"/>
            <a:ext cx="3830722" cy="525053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0"/>
            <a:ext cx="12192000" cy="3339480"/>
          </a:xfrm>
          <a:custGeom>
            <a:avLst/>
            <a:gdLst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3392488 h 3392488"/>
              <a:gd name="connsiteX4" fmla="*/ 0 w 12192000"/>
              <a:gd name="connsiteY4" fmla="*/ 0 h 3392488"/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1364906 h 3392488"/>
              <a:gd name="connsiteX4" fmla="*/ 0 w 12192000"/>
              <a:gd name="connsiteY4" fmla="*/ 0 h 3392488"/>
              <a:gd name="connsiteX0" fmla="*/ 0 w 12192000"/>
              <a:gd name="connsiteY0" fmla="*/ 0 h 3339480"/>
              <a:gd name="connsiteX1" fmla="*/ 12192000 w 12192000"/>
              <a:gd name="connsiteY1" fmla="*/ 0 h 3339480"/>
              <a:gd name="connsiteX2" fmla="*/ 12192000 w 12192000"/>
              <a:gd name="connsiteY2" fmla="*/ 3339480 h 3339480"/>
              <a:gd name="connsiteX3" fmla="*/ 0 w 12192000"/>
              <a:gd name="connsiteY3" fmla="*/ 1364906 h 3339480"/>
              <a:gd name="connsiteX4" fmla="*/ 0 w 12192000"/>
              <a:gd name="connsiteY4" fmla="*/ 0 h 333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339480">
                <a:moveTo>
                  <a:pt x="0" y="0"/>
                </a:moveTo>
                <a:lnTo>
                  <a:pt x="12192000" y="0"/>
                </a:lnTo>
                <a:lnTo>
                  <a:pt x="12192000" y="3339480"/>
                </a:lnTo>
                <a:lnTo>
                  <a:pt x="0" y="1364906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2285437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hoto Top - Text Bottom - 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 rot="5400000" flipH="1">
            <a:off x="3350513" y="-1970235"/>
            <a:ext cx="5496953" cy="12186020"/>
            <a:chOff x="-26505" y="-29327"/>
            <a:chExt cx="6096001" cy="6887327"/>
          </a:xfrm>
          <a:solidFill>
            <a:srgbClr val="68BBAF"/>
          </a:solidFill>
        </p:grpSpPr>
        <p:sp>
          <p:nvSpPr>
            <p:cNvPr id="23" name="Rectangle 3"/>
            <p:cNvSpPr/>
            <p:nvPr userDrawn="1"/>
          </p:nvSpPr>
          <p:spPr>
            <a:xfrm flipH="1">
              <a:off x="-26505" y="-29327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/>
            <p:nvPr userDrawn="1"/>
          </p:nvSpPr>
          <p:spPr>
            <a:xfrm flipH="1">
              <a:off x="3488291" y="-29327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 userDrawn="1"/>
        </p:nvCxnSpPr>
        <p:spPr>
          <a:xfrm flipH="1">
            <a:off x="332508" y="4442958"/>
            <a:ext cx="11628648" cy="0"/>
          </a:xfrm>
          <a:prstGeom prst="line">
            <a:avLst/>
          </a:prstGeom>
          <a:ln>
            <a:solidFill>
              <a:srgbClr val="A3C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4"/>
          <p:cNvSpPr>
            <a:spLocks noGrp="1"/>
          </p:cNvSpPr>
          <p:nvPr>
            <p:ph type="body" sz="quarter" idx="25" hasCustomPrompt="1"/>
          </p:nvPr>
        </p:nvSpPr>
        <p:spPr>
          <a:xfrm>
            <a:off x="332508" y="4612984"/>
            <a:ext cx="11545518" cy="6338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7" name="Text Placeholder 74"/>
          <p:cNvSpPr>
            <a:spLocks noGrp="1"/>
          </p:cNvSpPr>
          <p:nvPr>
            <p:ph type="body" sz="quarter" idx="20" hasCustomPrompt="1"/>
          </p:nvPr>
        </p:nvSpPr>
        <p:spPr>
          <a:xfrm>
            <a:off x="332508" y="3642949"/>
            <a:ext cx="11545518" cy="629984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A3CEC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chemeClr val="bg1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862" b="-7710"/>
          <a:stretch/>
        </p:blipFill>
        <p:spPr>
          <a:xfrm rot="6575874">
            <a:off x="2301" y="900890"/>
            <a:ext cx="3830722" cy="525053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0"/>
            <a:ext cx="12192000" cy="3339480"/>
          </a:xfrm>
          <a:custGeom>
            <a:avLst/>
            <a:gdLst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3392488 h 3392488"/>
              <a:gd name="connsiteX4" fmla="*/ 0 w 12192000"/>
              <a:gd name="connsiteY4" fmla="*/ 0 h 3392488"/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1364906 h 3392488"/>
              <a:gd name="connsiteX4" fmla="*/ 0 w 12192000"/>
              <a:gd name="connsiteY4" fmla="*/ 0 h 3392488"/>
              <a:gd name="connsiteX0" fmla="*/ 0 w 12192000"/>
              <a:gd name="connsiteY0" fmla="*/ 0 h 3339480"/>
              <a:gd name="connsiteX1" fmla="*/ 12192000 w 12192000"/>
              <a:gd name="connsiteY1" fmla="*/ 0 h 3339480"/>
              <a:gd name="connsiteX2" fmla="*/ 12192000 w 12192000"/>
              <a:gd name="connsiteY2" fmla="*/ 3339480 h 3339480"/>
              <a:gd name="connsiteX3" fmla="*/ 0 w 12192000"/>
              <a:gd name="connsiteY3" fmla="*/ 1364906 h 3339480"/>
              <a:gd name="connsiteX4" fmla="*/ 0 w 12192000"/>
              <a:gd name="connsiteY4" fmla="*/ 0 h 333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339480">
                <a:moveTo>
                  <a:pt x="0" y="0"/>
                </a:moveTo>
                <a:lnTo>
                  <a:pt x="12192000" y="0"/>
                </a:lnTo>
                <a:lnTo>
                  <a:pt x="12192000" y="3339480"/>
                </a:lnTo>
                <a:lnTo>
                  <a:pt x="0" y="1364906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</p:spTree>
    <p:extLst>
      <p:ext uri="{BB962C8B-B14F-4D97-AF65-F5344CB8AC3E}">
        <p14:creationId xmlns:p14="http://schemas.microsoft.com/office/powerpoint/2010/main" val="3911377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ICON CIRCLE -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495266" y="1754551"/>
            <a:ext cx="8403792" cy="3872188"/>
          </a:xfrm>
        </p:spPr>
        <p:txBody>
          <a:bodyPr>
            <a:noAutofit/>
          </a:bodyPr>
          <a:lstStyle>
            <a:lvl1pPr marL="342900" indent="-342900" algn="l">
              <a:buClr>
                <a:srgbClr val="68BBAF"/>
              </a:buClr>
              <a:buFont typeface="Arial" charset="0"/>
              <a:buChar char="•"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0" y="1150377"/>
            <a:ext cx="12192000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2495266" y="751297"/>
            <a:ext cx="8403792" cy="857158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965473" y="641886"/>
            <a:ext cx="1025560" cy="1025560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096" r="-13398"/>
          <a:stretch/>
        </p:blipFill>
        <p:spPr>
          <a:xfrm rot="10800000" flipH="1" flipV="1">
            <a:off x="-98027" y="3125920"/>
            <a:ext cx="2430901" cy="37502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ICON CIRCLE -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495266" y="1754551"/>
            <a:ext cx="8403792" cy="3872188"/>
          </a:xfrm>
        </p:spPr>
        <p:txBody>
          <a:bodyPr>
            <a:noAutofit/>
          </a:bodyPr>
          <a:lstStyle>
            <a:lvl1pPr marL="342900" indent="-342900" algn="l">
              <a:buClr>
                <a:srgbClr val="68BBAF"/>
              </a:buClr>
              <a:buFont typeface="Arial" charset="0"/>
              <a:buChar char="•"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0" y="1150377"/>
            <a:ext cx="12192000" cy="0"/>
          </a:xfrm>
          <a:prstGeom prst="line">
            <a:avLst/>
          </a:prstGeom>
          <a:ln>
            <a:solidFill>
              <a:srgbClr val="68B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>
            <a:off x="965473" y="641886"/>
            <a:ext cx="1025560" cy="1025560"/>
          </a:xfrm>
          <a:prstGeom prst="ellipse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2495266" y="751297"/>
            <a:ext cx="8403792" cy="857158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096" r="-13398"/>
          <a:stretch/>
        </p:blipFill>
        <p:spPr>
          <a:xfrm rot="10800000" flipH="1" flipV="1">
            <a:off x="-98027" y="3125920"/>
            <a:ext cx="2430901" cy="37502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ICON CIRCLE - with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150077" y="2157413"/>
            <a:ext cx="5551386" cy="3631644"/>
          </a:xfrm>
        </p:spPr>
        <p:txBody>
          <a:bodyPr>
            <a:noAutofit/>
          </a:bodyPr>
          <a:lstStyle>
            <a:lvl1pPr marL="0" indent="0" algn="l">
              <a:buClr>
                <a:srgbClr val="EA1D76"/>
              </a:buClr>
              <a:buFont typeface="Arial" charset="0"/>
              <a:buNone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-3076" y="1779018"/>
            <a:ext cx="12192000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608086" y="1404496"/>
            <a:ext cx="4849824" cy="4879740"/>
          </a:xfrm>
          <a:custGeom>
            <a:avLst/>
            <a:gdLst>
              <a:gd name="connsiteX0" fmla="*/ 0 w 4904103"/>
              <a:gd name="connsiteY0" fmla="*/ 2452052 h 4904103"/>
              <a:gd name="connsiteX1" fmla="*/ 2452052 w 4904103"/>
              <a:gd name="connsiteY1" fmla="*/ 0 h 4904103"/>
              <a:gd name="connsiteX2" fmla="*/ 4904104 w 4904103"/>
              <a:gd name="connsiteY2" fmla="*/ 2452052 h 4904103"/>
              <a:gd name="connsiteX3" fmla="*/ 2452052 w 4904103"/>
              <a:gd name="connsiteY3" fmla="*/ 4904104 h 4904103"/>
              <a:gd name="connsiteX4" fmla="*/ 0 w 4904103"/>
              <a:gd name="connsiteY4" fmla="*/ 2452052 h 4904103"/>
              <a:gd name="connsiteX0" fmla="*/ 7934 w 4912038"/>
              <a:gd name="connsiteY0" fmla="*/ 2452052 h 4904104"/>
              <a:gd name="connsiteX1" fmla="*/ 2459986 w 4912038"/>
              <a:gd name="connsiteY1" fmla="*/ 0 h 4904104"/>
              <a:gd name="connsiteX2" fmla="*/ 4912038 w 4912038"/>
              <a:gd name="connsiteY2" fmla="*/ 2452052 h 4904104"/>
              <a:gd name="connsiteX3" fmla="*/ 2459986 w 4912038"/>
              <a:gd name="connsiteY3" fmla="*/ 4904104 h 4904104"/>
              <a:gd name="connsiteX4" fmla="*/ 7934 w 4912038"/>
              <a:gd name="connsiteY4" fmla="*/ 2452052 h 4904104"/>
              <a:gd name="connsiteX0" fmla="*/ 46476 w 4950580"/>
              <a:gd name="connsiteY0" fmla="*/ 2544376 h 4996428"/>
              <a:gd name="connsiteX1" fmla="*/ 1011755 w 4950580"/>
              <a:gd name="connsiteY1" fmla="*/ 711790 h 4996428"/>
              <a:gd name="connsiteX2" fmla="*/ 2498528 w 4950580"/>
              <a:gd name="connsiteY2" fmla="*/ 92324 h 4996428"/>
              <a:gd name="connsiteX3" fmla="*/ 4950580 w 4950580"/>
              <a:gd name="connsiteY3" fmla="*/ 2544376 h 4996428"/>
              <a:gd name="connsiteX4" fmla="*/ 2498528 w 4950580"/>
              <a:gd name="connsiteY4" fmla="*/ 4996428 h 4996428"/>
              <a:gd name="connsiteX5" fmla="*/ 46476 w 4950580"/>
              <a:gd name="connsiteY5" fmla="*/ 2544376 h 4996428"/>
              <a:gd name="connsiteX0" fmla="*/ 45841 w 4949945"/>
              <a:gd name="connsiteY0" fmla="*/ 2544376 h 4996428"/>
              <a:gd name="connsiteX1" fmla="*/ 1011120 w 4949945"/>
              <a:gd name="connsiteY1" fmla="*/ 711790 h 4996428"/>
              <a:gd name="connsiteX2" fmla="*/ 2497893 w 4949945"/>
              <a:gd name="connsiteY2" fmla="*/ 92324 h 4996428"/>
              <a:gd name="connsiteX3" fmla="*/ 4949945 w 4949945"/>
              <a:gd name="connsiteY3" fmla="*/ 2544376 h 4996428"/>
              <a:gd name="connsiteX4" fmla="*/ 2497893 w 4949945"/>
              <a:gd name="connsiteY4" fmla="*/ 4996428 h 4996428"/>
              <a:gd name="connsiteX5" fmla="*/ 45841 w 4949945"/>
              <a:gd name="connsiteY5" fmla="*/ 2544376 h 4996428"/>
              <a:gd name="connsiteX0" fmla="*/ 26997 w 4931101"/>
              <a:gd name="connsiteY0" fmla="*/ 2513559 h 4965611"/>
              <a:gd name="connsiteX1" fmla="*/ 1242999 w 4931101"/>
              <a:gd name="connsiteY1" fmla="*/ 887451 h 4965611"/>
              <a:gd name="connsiteX2" fmla="*/ 2479049 w 4931101"/>
              <a:gd name="connsiteY2" fmla="*/ 61507 h 4965611"/>
              <a:gd name="connsiteX3" fmla="*/ 4931101 w 4931101"/>
              <a:gd name="connsiteY3" fmla="*/ 2513559 h 4965611"/>
              <a:gd name="connsiteX4" fmla="*/ 2479049 w 4931101"/>
              <a:gd name="connsiteY4" fmla="*/ 4965611 h 4965611"/>
              <a:gd name="connsiteX5" fmla="*/ 26997 w 4931101"/>
              <a:gd name="connsiteY5" fmla="*/ 2513559 h 4965611"/>
              <a:gd name="connsiteX0" fmla="*/ 46172 w 4950276"/>
              <a:gd name="connsiteY0" fmla="*/ 2513559 h 4965611"/>
              <a:gd name="connsiteX1" fmla="*/ 1262174 w 4950276"/>
              <a:gd name="connsiteY1" fmla="*/ 887451 h 4965611"/>
              <a:gd name="connsiteX2" fmla="*/ 2498224 w 4950276"/>
              <a:gd name="connsiteY2" fmla="*/ 61507 h 4965611"/>
              <a:gd name="connsiteX3" fmla="*/ 4950276 w 4950276"/>
              <a:gd name="connsiteY3" fmla="*/ 2513559 h 4965611"/>
              <a:gd name="connsiteX4" fmla="*/ 2498224 w 4950276"/>
              <a:gd name="connsiteY4" fmla="*/ 4965611 h 4965611"/>
              <a:gd name="connsiteX5" fmla="*/ 46172 w 4950276"/>
              <a:gd name="connsiteY5" fmla="*/ 2513559 h 4965611"/>
              <a:gd name="connsiteX0" fmla="*/ 48053 w 4922660"/>
              <a:gd name="connsiteY0" fmla="*/ 2720036 h 4966157"/>
              <a:gd name="connsiteX1" fmla="*/ 1234558 w 4922660"/>
              <a:gd name="connsiteY1" fmla="*/ 887451 h 4966157"/>
              <a:gd name="connsiteX2" fmla="*/ 2470608 w 4922660"/>
              <a:gd name="connsiteY2" fmla="*/ 61507 h 4966157"/>
              <a:gd name="connsiteX3" fmla="*/ 4922660 w 4922660"/>
              <a:gd name="connsiteY3" fmla="*/ 2513559 h 4966157"/>
              <a:gd name="connsiteX4" fmla="*/ 2470608 w 4922660"/>
              <a:gd name="connsiteY4" fmla="*/ 4965611 h 4966157"/>
              <a:gd name="connsiteX5" fmla="*/ 48053 w 4922660"/>
              <a:gd name="connsiteY5" fmla="*/ 2720036 h 4966157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61473 h 5008581"/>
              <a:gd name="connsiteX1" fmla="*/ 1215769 w 4903871"/>
              <a:gd name="connsiteY1" fmla="*/ 928888 h 5008581"/>
              <a:gd name="connsiteX2" fmla="*/ 2599303 w 4903871"/>
              <a:gd name="connsiteY2" fmla="*/ 58698 h 5008581"/>
              <a:gd name="connsiteX3" fmla="*/ 4903871 w 4903871"/>
              <a:gd name="connsiteY3" fmla="*/ 2554996 h 5008581"/>
              <a:gd name="connsiteX4" fmla="*/ 2451819 w 4903871"/>
              <a:gd name="connsiteY4" fmla="*/ 5007048 h 5008581"/>
              <a:gd name="connsiteX5" fmla="*/ 29264 w 4903871"/>
              <a:gd name="connsiteY5" fmla="*/ 2761473 h 5008581"/>
              <a:gd name="connsiteX0" fmla="*/ 29264 w 4903871"/>
              <a:gd name="connsiteY0" fmla="*/ 2775833 h 5022941"/>
              <a:gd name="connsiteX1" fmla="*/ 1215769 w 4903871"/>
              <a:gd name="connsiteY1" fmla="*/ 943248 h 5022941"/>
              <a:gd name="connsiteX2" fmla="*/ 2599303 w 4903871"/>
              <a:gd name="connsiteY2" fmla="*/ 73058 h 5022941"/>
              <a:gd name="connsiteX3" fmla="*/ 4903871 w 4903871"/>
              <a:gd name="connsiteY3" fmla="*/ 2569356 h 5022941"/>
              <a:gd name="connsiteX4" fmla="*/ 2451819 w 4903871"/>
              <a:gd name="connsiteY4" fmla="*/ 5021408 h 5022941"/>
              <a:gd name="connsiteX5" fmla="*/ 29264 w 4903871"/>
              <a:gd name="connsiteY5" fmla="*/ 2775833 h 5022941"/>
              <a:gd name="connsiteX0" fmla="*/ 15925 w 4890532"/>
              <a:gd name="connsiteY0" fmla="*/ 2765410 h 5011527"/>
              <a:gd name="connsiteX1" fmla="*/ 1600637 w 4890532"/>
              <a:gd name="connsiteY1" fmla="*/ 1006567 h 5011527"/>
              <a:gd name="connsiteX2" fmla="*/ 2585964 w 4890532"/>
              <a:gd name="connsiteY2" fmla="*/ 62635 h 5011527"/>
              <a:gd name="connsiteX3" fmla="*/ 4890532 w 4890532"/>
              <a:gd name="connsiteY3" fmla="*/ 2558933 h 5011527"/>
              <a:gd name="connsiteX4" fmla="*/ 2438480 w 4890532"/>
              <a:gd name="connsiteY4" fmla="*/ 5010985 h 5011527"/>
              <a:gd name="connsiteX5" fmla="*/ 15925 w 4890532"/>
              <a:gd name="connsiteY5" fmla="*/ 2765410 h 5011527"/>
              <a:gd name="connsiteX0" fmla="*/ 194654 w 5069261"/>
              <a:gd name="connsiteY0" fmla="*/ 2763498 h 5009614"/>
              <a:gd name="connsiteX1" fmla="*/ 776475 w 5069261"/>
              <a:gd name="connsiteY1" fmla="*/ 1019403 h 5009614"/>
              <a:gd name="connsiteX2" fmla="*/ 2764693 w 5069261"/>
              <a:gd name="connsiteY2" fmla="*/ 60723 h 5009614"/>
              <a:gd name="connsiteX3" fmla="*/ 5069261 w 5069261"/>
              <a:gd name="connsiteY3" fmla="*/ 2557021 h 5009614"/>
              <a:gd name="connsiteX4" fmla="*/ 2617209 w 5069261"/>
              <a:gd name="connsiteY4" fmla="*/ 5009073 h 5009614"/>
              <a:gd name="connsiteX5" fmla="*/ 194654 w 5069261"/>
              <a:gd name="connsiteY5" fmla="*/ 2763498 h 5009614"/>
              <a:gd name="connsiteX0" fmla="*/ 194654 w 5069261"/>
              <a:gd name="connsiteY0" fmla="*/ 2793721 h 5039837"/>
              <a:gd name="connsiteX1" fmla="*/ 776475 w 5069261"/>
              <a:gd name="connsiteY1" fmla="*/ 1049626 h 5039837"/>
              <a:gd name="connsiteX2" fmla="*/ 1218926 w 5069261"/>
              <a:gd name="connsiteY2" fmla="*/ 592426 h 5039837"/>
              <a:gd name="connsiteX3" fmla="*/ 2764693 w 5069261"/>
              <a:gd name="connsiteY3" fmla="*/ 90946 h 5039837"/>
              <a:gd name="connsiteX4" fmla="*/ 5069261 w 5069261"/>
              <a:gd name="connsiteY4" fmla="*/ 2587244 h 5039837"/>
              <a:gd name="connsiteX5" fmla="*/ 2617209 w 5069261"/>
              <a:gd name="connsiteY5" fmla="*/ 5039296 h 5039837"/>
              <a:gd name="connsiteX6" fmla="*/ 194654 w 5069261"/>
              <a:gd name="connsiteY6" fmla="*/ 2793721 h 5039837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704662 h 4950778"/>
              <a:gd name="connsiteX1" fmla="*/ 776475 w 5069261"/>
              <a:gd name="connsiteY1" fmla="*/ 960567 h 4950778"/>
              <a:gd name="connsiteX2" fmla="*/ 1513894 w 5069261"/>
              <a:gd name="connsiteY2" fmla="*/ 326386 h 4950778"/>
              <a:gd name="connsiteX3" fmla="*/ 2764693 w 5069261"/>
              <a:gd name="connsiteY3" fmla="*/ 1887 h 4950778"/>
              <a:gd name="connsiteX4" fmla="*/ 5069261 w 5069261"/>
              <a:gd name="connsiteY4" fmla="*/ 2498185 h 4950778"/>
              <a:gd name="connsiteX5" fmla="*/ 2617209 w 5069261"/>
              <a:gd name="connsiteY5" fmla="*/ 4950237 h 4950778"/>
              <a:gd name="connsiteX6" fmla="*/ 194654 w 5069261"/>
              <a:gd name="connsiteY6" fmla="*/ 2704662 h 4950778"/>
              <a:gd name="connsiteX0" fmla="*/ 194654 w 5069261"/>
              <a:gd name="connsiteY0" fmla="*/ 2617527 h 4863643"/>
              <a:gd name="connsiteX1" fmla="*/ 776475 w 5069261"/>
              <a:gd name="connsiteY1" fmla="*/ 873432 h 4863643"/>
              <a:gd name="connsiteX2" fmla="*/ 1513894 w 5069261"/>
              <a:gd name="connsiteY2" fmla="*/ 239251 h 4863643"/>
              <a:gd name="connsiteX3" fmla="*/ 2823686 w 5069261"/>
              <a:gd name="connsiteY3" fmla="*/ 3242 h 4863643"/>
              <a:gd name="connsiteX4" fmla="*/ 5069261 w 5069261"/>
              <a:gd name="connsiteY4" fmla="*/ 2411050 h 4863643"/>
              <a:gd name="connsiteX5" fmla="*/ 2617209 w 5069261"/>
              <a:gd name="connsiteY5" fmla="*/ 4863102 h 4863643"/>
              <a:gd name="connsiteX6" fmla="*/ 194654 w 5069261"/>
              <a:gd name="connsiteY6" fmla="*/ 2617527 h 4863643"/>
              <a:gd name="connsiteX0" fmla="*/ 194654 w 5069261"/>
              <a:gd name="connsiteY0" fmla="*/ 2631933 h 4878049"/>
              <a:gd name="connsiteX1" fmla="*/ 776475 w 5069261"/>
              <a:gd name="connsiteY1" fmla="*/ 887838 h 4878049"/>
              <a:gd name="connsiteX2" fmla="*/ 1513894 w 5069261"/>
              <a:gd name="connsiteY2" fmla="*/ 253657 h 4878049"/>
              <a:gd name="connsiteX3" fmla="*/ 2823686 w 5069261"/>
              <a:gd name="connsiteY3" fmla="*/ 2899 h 4878049"/>
              <a:gd name="connsiteX4" fmla="*/ 5069261 w 5069261"/>
              <a:gd name="connsiteY4" fmla="*/ 2425456 h 4878049"/>
              <a:gd name="connsiteX5" fmla="*/ 2617209 w 5069261"/>
              <a:gd name="connsiteY5" fmla="*/ 4877508 h 4878049"/>
              <a:gd name="connsiteX6" fmla="*/ 194654 w 5069261"/>
              <a:gd name="connsiteY6" fmla="*/ 2631933 h 4878049"/>
              <a:gd name="connsiteX0" fmla="*/ 16653 w 4891260"/>
              <a:gd name="connsiteY0" fmla="*/ 2631933 h 4878213"/>
              <a:gd name="connsiteX1" fmla="*/ 598474 w 4891260"/>
              <a:gd name="connsiteY1" fmla="*/ 887838 h 4878213"/>
              <a:gd name="connsiteX2" fmla="*/ 1335893 w 4891260"/>
              <a:gd name="connsiteY2" fmla="*/ 253657 h 4878213"/>
              <a:gd name="connsiteX3" fmla="*/ 2645685 w 4891260"/>
              <a:gd name="connsiteY3" fmla="*/ 2899 h 4878213"/>
              <a:gd name="connsiteX4" fmla="*/ 4891260 w 4891260"/>
              <a:gd name="connsiteY4" fmla="*/ 2425456 h 4878213"/>
              <a:gd name="connsiteX5" fmla="*/ 2439208 w 4891260"/>
              <a:gd name="connsiteY5" fmla="*/ 4877508 h 4878213"/>
              <a:gd name="connsiteX6" fmla="*/ 16653 w 4891260"/>
              <a:gd name="connsiteY6" fmla="*/ 2631933 h 4878213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859 w 4845221"/>
              <a:gd name="connsiteY0" fmla="*/ 2572939 h 4877951"/>
              <a:gd name="connsiteX1" fmla="*/ 552435 w 4845221"/>
              <a:gd name="connsiteY1" fmla="*/ 887838 h 4877951"/>
              <a:gd name="connsiteX2" fmla="*/ 1289854 w 4845221"/>
              <a:gd name="connsiteY2" fmla="*/ 253657 h 4877951"/>
              <a:gd name="connsiteX3" fmla="*/ 2599646 w 4845221"/>
              <a:gd name="connsiteY3" fmla="*/ 2899 h 4877951"/>
              <a:gd name="connsiteX4" fmla="*/ 4845221 w 4845221"/>
              <a:gd name="connsiteY4" fmla="*/ 2425456 h 4877951"/>
              <a:gd name="connsiteX5" fmla="*/ 2393169 w 4845221"/>
              <a:gd name="connsiteY5" fmla="*/ 4877508 h 4877951"/>
              <a:gd name="connsiteX6" fmla="*/ 14859 w 4845221"/>
              <a:gd name="connsiteY6" fmla="*/ 2572939 h 4877951"/>
              <a:gd name="connsiteX0" fmla="*/ 2508 w 4832870"/>
              <a:gd name="connsiteY0" fmla="*/ 2572939 h 4877927"/>
              <a:gd name="connsiteX1" fmla="*/ 540084 w 4832870"/>
              <a:gd name="connsiteY1" fmla="*/ 887838 h 4877927"/>
              <a:gd name="connsiteX2" fmla="*/ 1277503 w 4832870"/>
              <a:gd name="connsiteY2" fmla="*/ 253657 h 4877927"/>
              <a:gd name="connsiteX3" fmla="*/ 2587295 w 4832870"/>
              <a:gd name="connsiteY3" fmla="*/ 2899 h 4877927"/>
              <a:gd name="connsiteX4" fmla="*/ 4832870 w 4832870"/>
              <a:gd name="connsiteY4" fmla="*/ 2425456 h 4877927"/>
              <a:gd name="connsiteX5" fmla="*/ 2380818 w 4832870"/>
              <a:gd name="connsiteY5" fmla="*/ 4877508 h 4877927"/>
              <a:gd name="connsiteX6" fmla="*/ 2508 w 4832870"/>
              <a:gd name="connsiteY6" fmla="*/ 2572939 h 4877927"/>
              <a:gd name="connsiteX0" fmla="*/ 2349 w 4847459"/>
              <a:gd name="connsiteY0" fmla="*/ 2587687 h 4878020"/>
              <a:gd name="connsiteX1" fmla="*/ 554673 w 4847459"/>
              <a:gd name="connsiteY1" fmla="*/ 887838 h 4878020"/>
              <a:gd name="connsiteX2" fmla="*/ 1292092 w 4847459"/>
              <a:gd name="connsiteY2" fmla="*/ 253657 h 4878020"/>
              <a:gd name="connsiteX3" fmla="*/ 2601884 w 4847459"/>
              <a:gd name="connsiteY3" fmla="*/ 2899 h 4878020"/>
              <a:gd name="connsiteX4" fmla="*/ 4847459 w 4847459"/>
              <a:gd name="connsiteY4" fmla="*/ 2425456 h 4878020"/>
              <a:gd name="connsiteX5" fmla="*/ 2395407 w 4847459"/>
              <a:gd name="connsiteY5" fmla="*/ 4877508 h 4878020"/>
              <a:gd name="connsiteX6" fmla="*/ 2349 w 4847459"/>
              <a:gd name="connsiteY6" fmla="*/ 2587687 h 4878020"/>
              <a:gd name="connsiteX0" fmla="*/ 2349 w 4847459"/>
              <a:gd name="connsiteY0" fmla="*/ 2587687 h 4879638"/>
              <a:gd name="connsiteX1" fmla="*/ 554673 w 4847459"/>
              <a:gd name="connsiteY1" fmla="*/ 887838 h 4879638"/>
              <a:gd name="connsiteX2" fmla="*/ 1292092 w 4847459"/>
              <a:gd name="connsiteY2" fmla="*/ 253657 h 4879638"/>
              <a:gd name="connsiteX3" fmla="*/ 2601884 w 4847459"/>
              <a:gd name="connsiteY3" fmla="*/ 2899 h 4879638"/>
              <a:gd name="connsiteX4" fmla="*/ 4847459 w 4847459"/>
              <a:gd name="connsiteY4" fmla="*/ 2425456 h 4879638"/>
              <a:gd name="connsiteX5" fmla="*/ 2395407 w 4847459"/>
              <a:gd name="connsiteY5" fmla="*/ 4877508 h 4879638"/>
              <a:gd name="connsiteX6" fmla="*/ 2349 w 4847459"/>
              <a:gd name="connsiteY6" fmla="*/ 2587687 h 4879638"/>
              <a:gd name="connsiteX0" fmla="*/ 2349 w 4847459"/>
              <a:gd name="connsiteY0" fmla="*/ 2587687 h 4880814"/>
              <a:gd name="connsiteX1" fmla="*/ 554673 w 4847459"/>
              <a:gd name="connsiteY1" fmla="*/ 887838 h 4880814"/>
              <a:gd name="connsiteX2" fmla="*/ 1292092 w 4847459"/>
              <a:gd name="connsiteY2" fmla="*/ 253657 h 4880814"/>
              <a:gd name="connsiteX3" fmla="*/ 2601884 w 4847459"/>
              <a:gd name="connsiteY3" fmla="*/ 2899 h 4880814"/>
              <a:gd name="connsiteX4" fmla="*/ 4847459 w 4847459"/>
              <a:gd name="connsiteY4" fmla="*/ 2425456 h 4880814"/>
              <a:gd name="connsiteX5" fmla="*/ 2395407 w 4847459"/>
              <a:gd name="connsiteY5" fmla="*/ 4877508 h 4880814"/>
              <a:gd name="connsiteX6" fmla="*/ 2349 w 4847459"/>
              <a:gd name="connsiteY6" fmla="*/ 2587687 h 4880814"/>
              <a:gd name="connsiteX0" fmla="*/ 2349 w 4847459"/>
              <a:gd name="connsiteY0" fmla="*/ 2587687 h 4882213"/>
              <a:gd name="connsiteX1" fmla="*/ 554673 w 4847459"/>
              <a:gd name="connsiteY1" fmla="*/ 887838 h 4882213"/>
              <a:gd name="connsiteX2" fmla="*/ 1292092 w 4847459"/>
              <a:gd name="connsiteY2" fmla="*/ 253657 h 4882213"/>
              <a:gd name="connsiteX3" fmla="*/ 2601884 w 4847459"/>
              <a:gd name="connsiteY3" fmla="*/ 2899 h 4882213"/>
              <a:gd name="connsiteX4" fmla="*/ 4847459 w 4847459"/>
              <a:gd name="connsiteY4" fmla="*/ 2425456 h 4882213"/>
              <a:gd name="connsiteX5" fmla="*/ 2395407 w 4847459"/>
              <a:gd name="connsiteY5" fmla="*/ 4877508 h 4882213"/>
              <a:gd name="connsiteX6" fmla="*/ 2349 w 4847459"/>
              <a:gd name="connsiteY6" fmla="*/ 2587687 h 4882213"/>
              <a:gd name="connsiteX0" fmla="*/ 2349 w 4788465"/>
              <a:gd name="connsiteY0" fmla="*/ 2725837 h 5015868"/>
              <a:gd name="connsiteX1" fmla="*/ 554673 w 4788465"/>
              <a:gd name="connsiteY1" fmla="*/ 1025988 h 5015868"/>
              <a:gd name="connsiteX2" fmla="*/ 1292092 w 4788465"/>
              <a:gd name="connsiteY2" fmla="*/ 391807 h 5015868"/>
              <a:gd name="connsiteX3" fmla="*/ 2601884 w 4788465"/>
              <a:gd name="connsiteY3" fmla="*/ 141049 h 5015868"/>
              <a:gd name="connsiteX4" fmla="*/ 4788465 w 4788465"/>
              <a:gd name="connsiteY4" fmla="*/ 2622599 h 5015868"/>
              <a:gd name="connsiteX5" fmla="*/ 2395407 w 4788465"/>
              <a:gd name="connsiteY5" fmla="*/ 5015658 h 5015868"/>
              <a:gd name="connsiteX6" fmla="*/ 2349 w 4788465"/>
              <a:gd name="connsiteY6" fmla="*/ 2725837 h 5015868"/>
              <a:gd name="connsiteX0" fmla="*/ 2349 w 4817962"/>
              <a:gd name="connsiteY0" fmla="*/ 2726902 h 5016878"/>
              <a:gd name="connsiteX1" fmla="*/ 554673 w 4817962"/>
              <a:gd name="connsiteY1" fmla="*/ 1027053 h 5016878"/>
              <a:gd name="connsiteX2" fmla="*/ 1292092 w 4817962"/>
              <a:gd name="connsiteY2" fmla="*/ 392872 h 5016878"/>
              <a:gd name="connsiteX3" fmla="*/ 2601884 w 4817962"/>
              <a:gd name="connsiteY3" fmla="*/ 142114 h 5016878"/>
              <a:gd name="connsiteX4" fmla="*/ 4817962 w 4817962"/>
              <a:gd name="connsiteY4" fmla="*/ 2638412 h 5016878"/>
              <a:gd name="connsiteX5" fmla="*/ 2395407 w 4817962"/>
              <a:gd name="connsiteY5" fmla="*/ 5016723 h 5016878"/>
              <a:gd name="connsiteX6" fmla="*/ 2349 w 4817962"/>
              <a:gd name="connsiteY6" fmla="*/ 2726902 h 5016878"/>
              <a:gd name="connsiteX0" fmla="*/ 2349 w 4817962"/>
              <a:gd name="connsiteY0" fmla="*/ 2599752 h 4889728"/>
              <a:gd name="connsiteX1" fmla="*/ 554673 w 4817962"/>
              <a:gd name="connsiteY1" fmla="*/ 899903 h 4889728"/>
              <a:gd name="connsiteX2" fmla="*/ 1292092 w 4817962"/>
              <a:gd name="connsiteY2" fmla="*/ 265722 h 4889728"/>
              <a:gd name="connsiteX3" fmla="*/ 2601884 w 4817962"/>
              <a:gd name="connsiteY3" fmla="*/ 14964 h 4889728"/>
              <a:gd name="connsiteX4" fmla="*/ 4817962 w 4817962"/>
              <a:gd name="connsiteY4" fmla="*/ 2511262 h 4889728"/>
              <a:gd name="connsiteX5" fmla="*/ 2395407 w 4817962"/>
              <a:gd name="connsiteY5" fmla="*/ 4889573 h 4889728"/>
              <a:gd name="connsiteX6" fmla="*/ 2349 w 4817962"/>
              <a:gd name="connsiteY6" fmla="*/ 2599752 h 4889728"/>
              <a:gd name="connsiteX0" fmla="*/ 2875 w 4818488"/>
              <a:gd name="connsiteY0" fmla="*/ 2599752 h 4889728"/>
              <a:gd name="connsiteX1" fmla="*/ 555199 w 4818488"/>
              <a:gd name="connsiteY1" fmla="*/ 899903 h 4889728"/>
              <a:gd name="connsiteX2" fmla="*/ 1292618 w 4818488"/>
              <a:gd name="connsiteY2" fmla="*/ 265722 h 4889728"/>
              <a:gd name="connsiteX3" fmla="*/ 2602410 w 4818488"/>
              <a:gd name="connsiteY3" fmla="*/ 14964 h 4889728"/>
              <a:gd name="connsiteX4" fmla="*/ 4818488 w 4818488"/>
              <a:gd name="connsiteY4" fmla="*/ 2511262 h 4889728"/>
              <a:gd name="connsiteX5" fmla="*/ 2395933 w 4818488"/>
              <a:gd name="connsiteY5" fmla="*/ 4889573 h 4889728"/>
              <a:gd name="connsiteX6" fmla="*/ 2875 w 4818488"/>
              <a:gd name="connsiteY6" fmla="*/ 2599752 h 4889728"/>
              <a:gd name="connsiteX0" fmla="*/ 2875 w 4818488"/>
              <a:gd name="connsiteY0" fmla="*/ 2599752 h 4889728"/>
              <a:gd name="connsiteX1" fmla="*/ 555199 w 4818488"/>
              <a:gd name="connsiteY1" fmla="*/ 899903 h 4889728"/>
              <a:gd name="connsiteX2" fmla="*/ 1292618 w 4818488"/>
              <a:gd name="connsiteY2" fmla="*/ 265722 h 4889728"/>
              <a:gd name="connsiteX3" fmla="*/ 2602410 w 4818488"/>
              <a:gd name="connsiteY3" fmla="*/ 14964 h 4889728"/>
              <a:gd name="connsiteX4" fmla="*/ 4818488 w 4818488"/>
              <a:gd name="connsiteY4" fmla="*/ 2511262 h 4889728"/>
              <a:gd name="connsiteX5" fmla="*/ 2395933 w 4818488"/>
              <a:gd name="connsiteY5" fmla="*/ 4889573 h 4889728"/>
              <a:gd name="connsiteX6" fmla="*/ 2875 w 4818488"/>
              <a:gd name="connsiteY6" fmla="*/ 2599752 h 4889728"/>
              <a:gd name="connsiteX0" fmla="*/ 1979 w 4817592"/>
              <a:gd name="connsiteY0" fmla="*/ 2599752 h 4889728"/>
              <a:gd name="connsiteX1" fmla="*/ 554303 w 4817592"/>
              <a:gd name="connsiteY1" fmla="*/ 899903 h 4889728"/>
              <a:gd name="connsiteX2" fmla="*/ 1291722 w 4817592"/>
              <a:gd name="connsiteY2" fmla="*/ 265722 h 4889728"/>
              <a:gd name="connsiteX3" fmla="*/ 2601514 w 4817592"/>
              <a:gd name="connsiteY3" fmla="*/ 14964 h 4889728"/>
              <a:gd name="connsiteX4" fmla="*/ 4817592 w 4817592"/>
              <a:gd name="connsiteY4" fmla="*/ 2511262 h 4889728"/>
              <a:gd name="connsiteX5" fmla="*/ 2395037 w 4817592"/>
              <a:gd name="connsiteY5" fmla="*/ 4889573 h 4889728"/>
              <a:gd name="connsiteX6" fmla="*/ 1979 w 4817592"/>
              <a:gd name="connsiteY6" fmla="*/ 2599752 h 4889728"/>
              <a:gd name="connsiteX0" fmla="*/ 1785 w 4846895"/>
              <a:gd name="connsiteY0" fmla="*/ 2643998 h 4889933"/>
              <a:gd name="connsiteX1" fmla="*/ 583606 w 4846895"/>
              <a:gd name="connsiteY1" fmla="*/ 899903 h 4889933"/>
              <a:gd name="connsiteX2" fmla="*/ 1321025 w 4846895"/>
              <a:gd name="connsiteY2" fmla="*/ 265722 h 4889933"/>
              <a:gd name="connsiteX3" fmla="*/ 2630817 w 4846895"/>
              <a:gd name="connsiteY3" fmla="*/ 14964 h 4889933"/>
              <a:gd name="connsiteX4" fmla="*/ 4846895 w 4846895"/>
              <a:gd name="connsiteY4" fmla="*/ 2511262 h 4889933"/>
              <a:gd name="connsiteX5" fmla="*/ 2424340 w 4846895"/>
              <a:gd name="connsiteY5" fmla="*/ 4889573 h 4889933"/>
              <a:gd name="connsiteX6" fmla="*/ 1785 w 4846895"/>
              <a:gd name="connsiteY6" fmla="*/ 2643998 h 4889933"/>
              <a:gd name="connsiteX0" fmla="*/ 1785 w 4846895"/>
              <a:gd name="connsiteY0" fmla="*/ 2643998 h 4889933"/>
              <a:gd name="connsiteX1" fmla="*/ 583606 w 4846895"/>
              <a:gd name="connsiteY1" fmla="*/ 899903 h 4889933"/>
              <a:gd name="connsiteX2" fmla="*/ 1321025 w 4846895"/>
              <a:gd name="connsiteY2" fmla="*/ 265722 h 4889933"/>
              <a:gd name="connsiteX3" fmla="*/ 2630817 w 4846895"/>
              <a:gd name="connsiteY3" fmla="*/ 14964 h 4889933"/>
              <a:gd name="connsiteX4" fmla="*/ 4846895 w 4846895"/>
              <a:gd name="connsiteY4" fmla="*/ 2511262 h 4889933"/>
              <a:gd name="connsiteX5" fmla="*/ 2424340 w 4846895"/>
              <a:gd name="connsiteY5" fmla="*/ 4889573 h 4889933"/>
              <a:gd name="connsiteX6" fmla="*/ 1785 w 4846895"/>
              <a:gd name="connsiteY6" fmla="*/ 2643998 h 4889933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31422 h 4877357"/>
              <a:gd name="connsiteX1" fmla="*/ 583259 w 4846548"/>
              <a:gd name="connsiteY1" fmla="*/ 887327 h 4877357"/>
              <a:gd name="connsiteX2" fmla="*/ 1320678 w 4846548"/>
              <a:gd name="connsiteY2" fmla="*/ 253146 h 4877357"/>
              <a:gd name="connsiteX3" fmla="*/ 2630470 w 4846548"/>
              <a:gd name="connsiteY3" fmla="*/ 2388 h 4877357"/>
              <a:gd name="connsiteX4" fmla="*/ 4846548 w 4846548"/>
              <a:gd name="connsiteY4" fmla="*/ 2498686 h 4877357"/>
              <a:gd name="connsiteX5" fmla="*/ 2423993 w 4846548"/>
              <a:gd name="connsiteY5" fmla="*/ 4876997 h 4877357"/>
              <a:gd name="connsiteX6" fmla="*/ 1438 w 4846548"/>
              <a:gd name="connsiteY6" fmla="*/ 2631422 h 4877357"/>
              <a:gd name="connsiteX0" fmla="*/ 1703 w 4846813"/>
              <a:gd name="connsiteY0" fmla="*/ 2631422 h 4877357"/>
              <a:gd name="connsiteX1" fmla="*/ 583524 w 4846813"/>
              <a:gd name="connsiteY1" fmla="*/ 887327 h 4877357"/>
              <a:gd name="connsiteX2" fmla="*/ 1320943 w 4846813"/>
              <a:gd name="connsiteY2" fmla="*/ 253146 h 4877357"/>
              <a:gd name="connsiteX3" fmla="*/ 2630735 w 4846813"/>
              <a:gd name="connsiteY3" fmla="*/ 2388 h 4877357"/>
              <a:gd name="connsiteX4" fmla="*/ 4846813 w 4846813"/>
              <a:gd name="connsiteY4" fmla="*/ 2498686 h 4877357"/>
              <a:gd name="connsiteX5" fmla="*/ 2424258 w 4846813"/>
              <a:gd name="connsiteY5" fmla="*/ 4876997 h 4877357"/>
              <a:gd name="connsiteX6" fmla="*/ 1703 w 4846813"/>
              <a:gd name="connsiteY6" fmla="*/ 2631422 h 4877357"/>
              <a:gd name="connsiteX0" fmla="*/ 1703 w 4846813"/>
              <a:gd name="connsiteY0" fmla="*/ 2631422 h 4877357"/>
              <a:gd name="connsiteX1" fmla="*/ 583524 w 4846813"/>
              <a:gd name="connsiteY1" fmla="*/ 887327 h 4877357"/>
              <a:gd name="connsiteX2" fmla="*/ 1320943 w 4846813"/>
              <a:gd name="connsiteY2" fmla="*/ 253146 h 4877357"/>
              <a:gd name="connsiteX3" fmla="*/ 2630735 w 4846813"/>
              <a:gd name="connsiteY3" fmla="*/ 2388 h 4877357"/>
              <a:gd name="connsiteX4" fmla="*/ 4846813 w 4846813"/>
              <a:gd name="connsiteY4" fmla="*/ 2498686 h 4877357"/>
              <a:gd name="connsiteX5" fmla="*/ 2424258 w 4846813"/>
              <a:gd name="connsiteY5" fmla="*/ 4876997 h 4877357"/>
              <a:gd name="connsiteX6" fmla="*/ 1703 w 4846813"/>
              <a:gd name="connsiteY6" fmla="*/ 2631422 h 4877357"/>
              <a:gd name="connsiteX0" fmla="*/ 1703 w 4846813"/>
              <a:gd name="connsiteY0" fmla="*/ 2774250 h 5020185"/>
              <a:gd name="connsiteX1" fmla="*/ 583524 w 4846813"/>
              <a:gd name="connsiteY1" fmla="*/ 1030155 h 5020185"/>
              <a:gd name="connsiteX2" fmla="*/ 1362778 w 4846813"/>
              <a:gd name="connsiteY2" fmla="*/ 384021 h 5020185"/>
              <a:gd name="connsiteX3" fmla="*/ 2630735 w 4846813"/>
              <a:gd name="connsiteY3" fmla="*/ 145216 h 5020185"/>
              <a:gd name="connsiteX4" fmla="*/ 4846813 w 4846813"/>
              <a:gd name="connsiteY4" fmla="*/ 2641514 h 5020185"/>
              <a:gd name="connsiteX5" fmla="*/ 2424258 w 4846813"/>
              <a:gd name="connsiteY5" fmla="*/ 5019825 h 5020185"/>
              <a:gd name="connsiteX6" fmla="*/ 1703 w 4846813"/>
              <a:gd name="connsiteY6" fmla="*/ 2774250 h 5020185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9824" h="4879740">
                <a:moveTo>
                  <a:pt x="4714" y="2633904"/>
                </a:moveTo>
                <a:cubicBezTo>
                  <a:pt x="-41102" y="1753807"/>
                  <a:pt x="254397" y="1247878"/>
                  <a:pt x="574582" y="853951"/>
                </a:cubicBezTo>
                <a:cubicBezTo>
                  <a:pt x="743953" y="976126"/>
                  <a:pt x="1488382" y="955180"/>
                  <a:pt x="1365789" y="243675"/>
                </a:cubicBezTo>
                <a:cubicBezTo>
                  <a:pt x="1697159" y="83895"/>
                  <a:pt x="2172603" y="-24744"/>
                  <a:pt x="2633746" y="4870"/>
                </a:cubicBezTo>
                <a:cubicBezTo>
                  <a:pt x="3094889" y="34484"/>
                  <a:pt x="4770877" y="249696"/>
                  <a:pt x="4849824" y="2501168"/>
                </a:cubicBezTo>
                <a:cubicBezTo>
                  <a:pt x="4823509" y="3714086"/>
                  <a:pt x="4013078" y="4857356"/>
                  <a:pt x="2427269" y="4879479"/>
                </a:cubicBezTo>
                <a:cubicBezTo>
                  <a:pt x="841460" y="4901602"/>
                  <a:pt x="50530" y="3514001"/>
                  <a:pt x="4714" y="2633904"/>
                </a:cubicBezTo>
                <a:close/>
              </a:path>
            </a:pathLst>
          </a:custGeom>
          <a:ln>
            <a:noFill/>
          </a:ln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rgbClr val="6D6E6C"/>
                </a:solidFill>
              </a:defRPr>
            </a:lvl1pPr>
          </a:lstStyle>
          <a:p>
            <a:r>
              <a:rPr lang="en-US" dirty="0"/>
              <a:t>Click here to add photo</a:t>
            </a: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6121565" y="767883"/>
            <a:ext cx="5579898" cy="857158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68BBA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881389" y="1278097"/>
            <a:ext cx="1115575" cy="1045025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7248" r="-104868"/>
          <a:stretch/>
        </p:blipFill>
        <p:spPr>
          <a:xfrm rot="16200000" flipH="1" flipV="1">
            <a:off x="656603" y="-660422"/>
            <a:ext cx="2430901" cy="37502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RPLE ICON CIRCLE - with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150077" y="2157413"/>
            <a:ext cx="5551386" cy="3631644"/>
          </a:xfrm>
        </p:spPr>
        <p:txBody>
          <a:bodyPr>
            <a:noAutofit/>
          </a:bodyPr>
          <a:lstStyle>
            <a:lvl1pPr marL="0" indent="0" algn="l">
              <a:buClr>
                <a:srgbClr val="EA1D76"/>
              </a:buClr>
              <a:buFont typeface="Arial" charset="0"/>
              <a:buNone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-3076" y="1779018"/>
            <a:ext cx="12192000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6121565" y="767883"/>
            <a:ext cx="5579898" cy="857158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68BBA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7248" r="-104868"/>
          <a:stretch/>
        </p:blipFill>
        <p:spPr>
          <a:xfrm rot="16200000" flipH="1" flipV="1">
            <a:off x="2177003" y="-2180823"/>
            <a:ext cx="8033550" cy="1239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43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RPLE ICON CIRCLE - with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437631" y="2157413"/>
            <a:ext cx="5551386" cy="3631644"/>
          </a:xfrm>
        </p:spPr>
        <p:txBody>
          <a:bodyPr>
            <a:noAutofit/>
          </a:bodyPr>
          <a:lstStyle>
            <a:lvl1pPr marL="0" indent="0" algn="l">
              <a:buClr>
                <a:srgbClr val="EA1D76"/>
              </a:buClr>
              <a:buFont typeface="Arial" charset="0"/>
              <a:buNone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-3076" y="1779018"/>
            <a:ext cx="12192000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409126" y="767883"/>
            <a:ext cx="5579898" cy="857158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68BBA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7248" r="-104868"/>
          <a:stretch/>
        </p:blipFill>
        <p:spPr>
          <a:xfrm rot="5400000" flipV="1">
            <a:off x="3425670" y="-1870501"/>
            <a:ext cx="6892753" cy="1063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95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ICON CIRCLE - with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150077" y="2157413"/>
            <a:ext cx="5551386" cy="3631644"/>
          </a:xfrm>
        </p:spPr>
        <p:txBody>
          <a:bodyPr>
            <a:noAutofit/>
          </a:bodyPr>
          <a:lstStyle>
            <a:lvl1pPr marL="0" indent="0" algn="l">
              <a:buClr>
                <a:srgbClr val="EA1D76"/>
              </a:buClr>
              <a:buFont typeface="Arial" charset="0"/>
              <a:buNone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 flipH="1">
            <a:off x="-3076" y="1779018"/>
            <a:ext cx="12192000" cy="0"/>
          </a:xfrm>
          <a:prstGeom prst="line">
            <a:avLst/>
          </a:prstGeom>
          <a:ln>
            <a:solidFill>
              <a:srgbClr val="68B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>
            <a:off x="881389" y="1278097"/>
            <a:ext cx="1115575" cy="1045025"/>
          </a:xfrm>
          <a:prstGeom prst="ellipse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608086" y="1404496"/>
            <a:ext cx="4849824" cy="4879740"/>
          </a:xfrm>
          <a:custGeom>
            <a:avLst/>
            <a:gdLst>
              <a:gd name="connsiteX0" fmla="*/ 0 w 4904103"/>
              <a:gd name="connsiteY0" fmla="*/ 2452052 h 4904103"/>
              <a:gd name="connsiteX1" fmla="*/ 2452052 w 4904103"/>
              <a:gd name="connsiteY1" fmla="*/ 0 h 4904103"/>
              <a:gd name="connsiteX2" fmla="*/ 4904104 w 4904103"/>
              <a:gd name="connsiteY2" fmla="*/ 2452052 h 4904103"/>
              <a:gd name="connsiteX3" fmla="*/ 2452052 w 4904103"/>
              <a:gd name="connsiteY3" fmla="*/ 4904104 h 4904103"/>
              <a:gd name="connsiteX4" fmla="*/ 0 w 4904103"/>
              <a:gd name="connsiteY4" fmla="*/ 2452052 h 4904103"/>
              <a:gd name="connsiteX0" fmla="*/ 7934 w 4912038"/>
              <a:gd name="connsiteY0" fmla="*/ 2452052 h 4904104"/>
              <a:gd name="connsiteX1" fmla="*/ 2459986 w 4912038"/>
              <a:gd name="connsiteY1" fmla="*/ 0 h 4904104"/>
              <a:gd name="connsiteX2" fmla="*/ 4912038 w 4912038"/>
              <a:gd name="connsiteY2" fmla="*/ 2452052 h 4904104"/>
              <a:gd name="connsiteX3" fmla="*/ 2459986 w 4912038"/>
              <a:gd name="connsiteY3" fmla="*/ 4904104 h 4904104"/>
              <a:gd name="connsiteX4" fmla="*/ 7934 w 4912038"/>
              <a:gd name="connsiteY4" fmla="*/ 2452052 h 4904104"/>
              <a:gd name="connsiteX0" fmla="*/ 46476 w 4950580"/>
              <a:gd name="connsiteY0" fmla="*/ 2544376 h 4996428"/>
              <a:gd name="connsiteX1" fmla="*/ 1011755 w 4950580"/>
              <a:gd name="connsiteY1" fmla="*/ 711790 h 4996428"/>
              <a:gd name="connsiteX2" fmla="*/ 2498528 w 4950580"/>
              <a:gd name="connsiteY2" fmla="*/ 92324 h 4996428"/>
              <a:gd name="connsiteX3" fmla="*/ 4950580 w 4950580"/>
              <a:gd name="connsiteY3" fmla="*/ 2544376 h 4996428"/>
              <a:gd name="connsiteX4" fmla="*/ 2498528 w 4950580"/>
              <a:gd name="connsiteY4" fmla="*/ 4996428 h 4996428"/>
              <a:gd name="connsiteX5" fmla="*/ 46476 w 4950580"/>
              <a:gd name="connsiteY5" fmla="*/ 2544376 h 4996428"/>
              <a:gd name="connsiteX0" fmla="*/ 45841 w 4949945"/>
              <a:gd name="connsiteY0" fmla="*/ 2544376 h 4996428"/>
              <a:gd name="connsiteX1" fmla="*/ 1011120 w 4949945"/>
              <a:gd name="connsiteY1" fmla="*/ 711790 h 4996428"/>
              <a:gd name="connsiteX2" fmla="*/ 2497893 w 4949945"/>
              <a:gd name="connsiteY2" fmla="*/ 92324 h 4996428"/>
              <a:gd name="connsiteX3" fmla="*/ 4949945 w 4949945"/>
              <a:gd name="connsiteY3" fmla="*/ 2544376 h 4996428"/>
              <a:gd name="connsiteX4" fmla="*/ 2497893 w 4949945"/>
              <a:gd name="connsiteY4" fmla="*/ 4996428 h 4996428"/>
              <a:gd name="connsiteX5" fmla="*/ 45841 w 4949945"/>
              <a:gd name="connsiteY5" fmla="*/ 2544376 h 4996428"/>
              <a:gd name="connsiteX0" fmla="*/ 26997 w 4931101"/>
              <a:gd name="connsiteY0" fmla="*/ 2513559 h 4965611"/>
              <a:gd name="connsiteX1" fmla="*/ 1242999 w 4931101"/>
              <a:gd name="connsiteY1" fmla="*/ 887451 h 4965611"/>
              <a:gd name="connsiteX2" fmla="*/ 2479049 w 4931101"/>
              <a:gd name="connsiteY2" fmla="*/ 61507 h 4965611"/>
              <a:gd name="connsiteX3" fmla="*/ 4931101 w 4931101"/>
              <a:gd name="connsiteY3" fmla="*/ 2513559 h 4965611"/>
              <a:gd name="connsiteX4" fmla="*/ 2479049 w 4931101"/>
              <a:gd name="connsiteY4" fmla="*/ 4965611 h 4965611"/>
              <a:gd name="connsiteX5" fmla="*/ 26997 w 4931101"/>
              <a:gd name="connsiteY5" fmla="*/ 2513559 h 4965611"/>
              <a:gd name="connsiteX0" fmla="*/ 46172 w 4950276"/>
              <a:gd name="connsiteY0" fmla="*/ 2513559 h 4965611"/>
              <a:gd name="connsiteX1" fmla="*/ 1262174 w 4950276"/>
              <a:gd name="connsiteY1" fmla="*/ 887451 h 4965611"/>
              <a:gd name="connsiteX2" fmla="*/ 2498224 w 4950276"/>
              <a:gd name="connsiteY2" fmla="*/ 61507 h 4965611"/>
              <a:gd name="connsiteX3" fmla="*/ 4950276 w 4950276"/>
              <a:gd name="connsiteY3" fmla="*/ 2513559 h 4965611"/>
              <a:gd name="connsiteX4" fmla="*/ 2498224 w 4950276"/>
              <a:gd name="connsiteY4" fmla="*/ 4965611 h 4965611"/>
              <a:gd name="connsiteX5" fmla="*/ 46172 w 4950276"/>
              <a:gd name="connsiteY5" fmla="*/ 2513559 h 4965611"/>
              <a:gd name="connsiteX0" fmla="*/ 48053 w 4922660"/>
              <a:gd name="connsiteY0" fmla="*/ 2720036 h 4966157"/>
              <a:gd name="connsiteX1" fmla="*/ 1234558 w 4922660"/>
              <a:gd name="connsiteY1" fmla="*/ 887451 h 4966157"/>
              <a:gd name="connsiteX2" fmla="*/ 2470608 w 4922660"/>
              <a:gd name="connsiteY2" fmla="*/ 61507 h 4966157"/>
              <a:gd name="connsiteX3" fmla="*/ 4922660 w 4922660"/>
              <a:gd name="connsiteY3" fmla="*/ 2513559 h 4966157"/>
              <a:gd name="connsiteX4" fmla="*/ 2470608 w 4922660"/>
              <a:gd name="connsiteY4" fmla="*/ 4965611 h 4966157"/>
              <a:gd name="connsiteX5" fmla="*/ 48053 w 4922660"/>
              <a:gd name="connsiteY5" fmla="*/ 2720036 h 4966157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61473 h 5008581"/>
              <a:gd name="connsiteX1" fmla="*/ 1215769 w 4903871"/>
              <a:gd name="connsiteY1" fmla="*/ 928888 h 5008581"/>
              <a:gd name="connsiteX2" fmla="*/ 2599303 w 4903871"/>
              <a:gd name="connsiteY2" fmla="*/ 58698 h 5008581"/>
              <a:gd name="connsiteX3" fmla="*/ 4903871 w 4903871"/>
              <a:gd name="connsiteY3" fmla="*/ 2554996 h 5008581"/>
              <a:gd name="connsiteX4" fmla="*/ 2451819 w 4903871"/>
              <a:gd name="connsiteY4" fmla="*/ 5007048 h 5008581"/>
              <a:gd name="connsiteX5" fmla="*/ 29264 w 4903871"/>
              <a:gd name="connsiteY5" fmla="*/ 2761473 h 5008581"/>
              <a:gd name="connsiteX0" fmla="*/ 29264 w 4903871"/>
              <a:gd name="connsiteY0" fmla="*/ 2775833 h 5022941"/>
              <a:gd name="connsiteX1" fmla="*/ 1215769 w 4903871"/>
              <a:gd name="connsiteY1" fmla="*/ 943248 h 5022941"/>
              <a:gd name="connsiteX2" fmla="*/ 2599303 w 4903871"/>
              <a:gd name="connsiteY2" fmla="*/ 73058 h 5022941"/>
              <a:gd name="connsiteX3" fmla="*/ 4903871 w 4903871"/>
              <a:gd name="connsiteY3" fmla="*/ 2569356 h 5022941"/>
              <a:gd name="connsiteX4" fmla="*/ 2451819 w 4903871"/>
              <a:gd name="connsiteY4" fmla="*/ 5021408 h 5022941"/>
              <a:gd name="connsiteX5" fmla="*/ 29264 w 4903871"/>
              <a:gd name="connsiteY5" fmla="*/ 2775833 h 5022941"/>
              <a:gd name="connsiteX0" fmla="*/ 15925 w 4890532"/>
              <a:gd name="connsiteY0" fmla="*/ 2765410 h 5011527"/>
              <a:gd name="connsiteX1" fmla="*/ 1600637 w 4890532"/>
              <a:gd name="connsiteY1" fmla="*/ 1006567 h 5011527"/>
              <a:gd name="connsiteX2" fmla="*/ 2585964 w 4890532"/>
              <a:gd name="connsiteY2" fmla="*/ 62635 h 5011527"/>
              <a:gd name="connsiteX3" fmla="*/ 4890532 w 4890532"/>
              <a:gd name="connsiteY3" fmla="*/ 2558933 h 5011527"/>
              <a:gd name="connsiteX4" fmla="*/ 2438480 w 4890532"/>
              <a:gd name="connsiteY4" fmla="*/ 5010985 h 5011527"/>
              <a:gd name="connsiteX5" fmla="*/ 15925 w 4890532"/>
              <a:gd name="connsiteY5" fmla="*/ 2765410 h 5011527"/>
              <a:gd name="connsiteX0" fmla="*/ 194654 w 5069261"/>
              <a:gd name="connsiteY0" fmla="*/ 2763498 h 5009614"/>
              <a:gd name="connsiteX1" fmla="*/ 776475 w 5069261"/>
              <a:gd name="connsiteY1" fmla="*/ 1019403 h 5009614"/>
              <a:gd name="connsiteX2" fmla="*/ 2764693 w 5069261"/>
              <a:gd name="connsiteY2" fmla="*/ 60723 h 5009614"/>
              <a:gd name="connsiteX3" fmla="*/ 5069261 w 5069261"/>
              <a:gd name="connsiteY3" fmla="*/ 2557021 h 5009614"/>
              <a:gd name="connsiteX4" fmla="*/ 2617209 w 5069261"/>
              <a:gd name="connsiteY4" fmla="*/ 5009073 h 5009614"/>
              <a:gd name="connsiteX5" fmla="*/ 194654 w 5069261"/>
              <a:gd name="connsiteY5" fmla="*/ 2763498 h 5009614"/>
              <a:gd name="connsiteX0" fmla="*/ 194654 w 5069261"/>
              <a:gd name="connsiteY0" fmla="*/ 2793721 h 5039837"/>
              <a:gd name="connsiteX1" fmla="*/ 776475 w 5069261"/>
              <a:gd name="connsiteY1" fmla="*/ 1049626 h 5039837"/>
              <a:gd name="connsiteX2" fmla="*/ 1218926 w 5069261"/>
              <a:gd name="connsiteY2" fmla="*/ 592426 h 5039837"/>
              <a:gd name="connsiteX3" fmla="*/ 2764693 w 5069261"/>
              <a:gd name="connsiteY3" fmla="*/ 90946 h 5039837"/>
              <a:gd name="connsiteX4" fmla="*/ 5069261 w 5069261"/>
              <a:gd name="connsiteY4" fmla="*/ 2587244 h 5039837"/>
              <a:gd name="connsiteX5" fmla="*/ 2617209 w 5069261"/>
              <a:gd name="connsiteY5" fmla="*/ 5039296 h 5039837"/>
              <a:gd name="connsiteX6" fmla="*/ 194654 w 5069261"/>
              <a:gd name="connsiteY6" fmla="*/ 2793721 h 5039837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704662 h 4950778"/>
              <a:gd name="connsiteX1" fmla="*/ 776475 w 5069261"/>
              <a:gd name="connsiteY1" fmla="*/ 960567 h 4950778"/>
              <a:gd name="connsiteX2" fmla="*/ 1513894 w 5069261"/>
              <a:gd name="connsiteY2" fmla="*/ 326386 h 4950778"/>
              <a:gd name="connsiteX3" fmla="*/ 2764693 w 5069261"/>
              <a:gd name="connsiteY3" fmla="*/ 1887 h 4950778"/>
              <a:gd name="connsiteX4" fmla="*/ 5069261 w 5069261"/>
              <a:gd name="connsiteY4" fmla="*/ 2498185 h 4950778"/>
              <a:gd name="connsiteX5" fmla="*/ 2617209 w 5069261"/>
              <a:gd name="connsiteY5" fmla="*/ 4950237 h 4950778"/>
              <a:gd name="connsiteX6" fmla="*/ 194654 w 5069261"/>
              <a:gd name="connsiteY6" fmla="*/ 2704662 h 4950778"/>
              <a:gd name="connsiteX0" fmla="*/ 194654 w 5069261"/>
              <a:gd name="connsiteY0" fmla="*/ 2617527 h 4863643"/>
              <a:gd name="connsiteX1" fmla="*/ 776475 w 5069261"/>
              <a:gd name="connsiteY1" fmla="*/ 873432 h 4863643"/>
              <a:gd name="connsiteX2" fmla="*/ 1513894 w 5069261"/>
              <a:gd name="connsiteY2" fmla="*/ 239251 h 4863643"/>
              <a:gd name="connsiteX3" fmla="*/ 2823686 w 5069261"/>
              <a:gd name="connsiteY3" fmla="*/ 3242 h 4863643"/>
              <a:gd name="connsiteX4" fmla="*/ 5069261 w 5069261"/>
              <a:gd name="connsiteY4" fmla="*/ 2411050 h 4863643"/>
              <a:gd name="connsiteX5" fmla="*/ 2617209 w 5069261"/>
              <a:gd name="connsiteY5" fmla="*/ 4863102 h 4863643"/>
              <a:gd name="connsiteX6" fmla="*/ 194654 w 5069261"/>
              <a:gd name="connsiteY6" fmla="*/ 2617527 h 4863643"/>
              <a:gd name="connsiteX0" fmla="*/ 194654 w 5069261"/>
              <a:gd name="connsiteY0" fmla="*/ 2631933 h 4878049"/>
              <a:gd name="connsiteX1" fmla="*/ 776475 w 5069261"/>
              <a:gd name="connsiteY1" fmla="*/ 887838 h 4878049"/>
              <a:gd name="connsiteX2" fmla="*/ 1513894 w 5069261"/>
              <a:gd name="connsiteY2" fmla="*/ 253657 h 4878049"/>
              <a:gd name="connsiteX3" fmla="*/ 2823686 w 5069261"/>
              <a:gd name="connsiteY3" fmla="*/ 2899 h 4878049"/>
              <a:gd name="connsiteX4" fmla="*/ 5069261 w 5069261"/>
              <a:gd name="connsiteY4" fmla="*/ 2425456 h 4878049"/>
              <a:gd name="connsiteX5" fmla="*/ 2617209 w 5069261"/>
              <a:gd name="connsiteY5" fmla="*/ 4877508 h 4878049"/>
              <a:gd name="connsiteX6" fmla="*/ 194654 w 5069261"/>
              <a:gd name="connsiteY6" fmla="*/ 2631933 h 4878049"/>
              <a:gd name="connsiteX0" fmla="*/ 16653 w 4891260"/>
              <a:gd name="connsiteY0" fmla="*/ 2631933 h 4878213"/>
              <a:gd name="connsiteX1" fmla="*/ 598474 w 4891260"/>
              <a:gd name="connsiteY1" fmla="*/ 887838 h 4878213"/>
              <a:gd name="connsiteX2" fmla="*/ 1335893 w 4891260"/>
              <a:gd name="connsiteY2" fmla="*/ 253657 h 4878213"/>
              <a:gd name="connsiteX3" fmla="*/ 2645685 w 4891260"/>
              <a:gd name="connsiteY3" fmla="*/ 2899 h 4878213"/>
              <a:gd name="connsiteX4" fmla="*/ 4891260 w 4891260"/>
              <a:gd name="connsiteY4" fmla="*/ 2425456 h 4878213"/>
              <a:gd name="connsiteX5" fmla="*/ 2439208 w 4891260"/>
              <a:gd name="connsiteY5" fmla="*/ 4877508 h 4878213"/>
              <a:gd name="connsiteX6" fmla="*/ 16653 w 4891260"/>
              <a:gd name="connsiteY6" fmla="*/ 2631933 h 4878213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859 w 4845221"/>
              <a:gd name="connsiteY0" fmla="*/ 2572939 h 4877951"/>
              <a:gd name="connsiteX1" fmla="*/ 552435 w 4845221"/>
              <a:gd name="connsiteY1" fmla="*/ 887838 h 4877951"/>
              <a:gd name="connsiteX2" fmla="*/ 1289854 w 4845221"/>
              <a:gd name="connsiteY2" fmla="*/ 253657 h 4877951"/>
              <a:gd name="connsiteX3" fmla="*/ 2599646 w 4845221"/>
              <a:gd name="connsiteY3" fmla="*/ 2899 h 4877951"/>
              <a:gd name="connsiteX4" fmla="*/ 4845221 w 4845221"/>
              <a:gd name="connsiteY4" fmla="*/ 2425456 h 4877951"/>
              <a:gd name="connsiteX5" fmla="*/ 2393169 w 4845221"/>
              <a:gd name="connsiteY5" fmla="*/ 4877508 h 4877951"/>
              <a:gd name="connsiteX6" fmla="*/ 14859 w 4845221"/>
              <a:gd name="connsiteY6" fmla="*/ 2572939 h 4877951"/>
              <a:gd name="connsiteX0" fmla="*/ 2508 w 4832870"/>
              <a:gd name="connsiteY0" fmla="*/ 2572939 h 4877927"/>
              <a:gd name="connsiteX1" fmla="*/ 540084 w 4832870"/>
              <a:gd name="connsiteY1" fmla="*/ 887838 h 4877927"/>
              <a:gd name="connsiteX2" fmla="*/ 1277503 w 4832870"/>
              <a:gd name="connsiteY2" fmla="*/ 253657 h 4877927"/>
              <a:gd name="connsiteX3" fmla="*/ 2587295 w 4832870"/>
              <a:gd name="connsiteY3" fmla="*/ 2899 h 4877927"/>
              <a:gd name="connsiteX4" fmla="*/ 4832870 w 4832870"/>
              <a:gd name="connsiteY4" fmla="*/ 2425456 h 4877927"/>
              <a:gd name="connsiteX5" fmla="*/ 2380818 w 4832870"/>
              <a:gd name="connsiteY5" fmla="*/ 4877508 h 4877927"/>
              <a:gd name="connsiteX6" fmla="*/ 2508 w 4832870"/>
              <a:gd name="connsiteY6" fmla="*/ 2572939 h 4877927"/>
              <a:gd name="connsiteX0" fmla="*/ 2349 w 4847459"/>
              <a:gd name="connsiteY0" fmla="*/ 2587687 h 4878020"/>
              <a:gd name="connsiteX1" fmla="*/ 554673 w 4847459"/>
              <a:gd name="connsiteY1" fmla="*/ 887838 h 4878020"/>
              <a:gd name="connsiteX2" fmla="*/ 1292092 w 4847459"/>
              <a:gd name="connsiteY2" fmla="*/ 253657 h 4878020"/>
              <a:gd name="connsiteX3" fmla="*/ 2601884 w 4847459"/>
              <a:gd name="connsiteY3" fmla="*/ 2899 h 4878020"/>
              <a:gd name="connsiteX4" fmla="*/ 4847459 w 4847459"/>
              <a:gd name="connsiteY4" fmla="*/ 2425456 h 4878020"/>
              <a:gd name="connsiteX5" fmla="*/ 2395407 w 4847459"/>
              <a:gd name="connsiteY5" fmla="*/ 4877508 h 4878020"/>
              <a:gd name="connsiteX6" fmla="*/ 2349 w 4847459"/>
              <a:gd name="connsiteY6" fmla="*/ 2587687 h 4878020"/>
              <a:gd name="connsiteX0" fmla="*/ 2349 w 4847459"/>
              <a:gd name="connsiteY0" fmla="*/ 2587687 h 4879638"/>
              <a:gd name="connsiteX1" fmla="*/ 554673 w 4847459"/>
              <a:gd name="connsiteY1" fmla="*/ 887838 h 4879638"/>
              <a:gd name="connsiteX2" fmla="*/ 1292092 w 4847459"/>
              <a:gd name="connsiteY2" fmla="*/ 253657 h 4879638"/>
              <a:gd name="connsiteX3" fmla="*/ 2601884 w 4847459"/>
              <a:gd name="connsiteY3" fmla="*/ 2899 h 4879638"/>
              <a:gd name="connsiteX4" fmla="*/ 4847459 w 4847459"/>
              <a:gd name="connsiteY4" fmla="*/ 2425456 h 4879638"/>
              <a:gd name="connsiteX5" fmla="*/ 2395407 w 4847459"/>
              <a:gd name="connsiteY5" fmla="*/ 4877508 h 4879638"/>
              <a:gd name="connsiteX6" fmla="*/ 2349 w 4847459"/>
              <a:gd name="connsiteY6" fmla="*/ 2587687 h 4879638"/>
              <a:gd name="connsiteX0" fmla="*/ 2349 w 4847459"/>
              <a:gd name="connsiteY0" fmla="*/ 2587687 h 4880814"/>
              <a:gd name="connsiteX1" fmla="*/ 554673 w 4847459"/>
              <a:gd name="connsiteY1" fmla="*/ 887838 h 4880814"/>
              <a:gd name="connsiteX2" fmla="*/ 1292092 w 4847459"/>
              <a:gd name="connsiteY2" fmla="*/ 253657 h 4880814"/>
              <a:gd name="connsiteX3" fmla="*/ 2601884 w 4847459"/>
              <a:gd name="connsiteY3" fmla="*/ 2899 h 4880814"/>
              <a:gd name="connsiteX4" fmla="*/ 4847459 w 4847459"/>
              <a:gd name="connsiteY4" fmla="*/ 2425456 h 4880814"/>
              <a:gd name="connsiteX5" fmla="*/ 2395407 w 4847459"/>
              <a:gd name="connsiteY5" fmla="*/ 4877508 h 4880814"/>
              <a:gd name="connsiteX6" fmla="*/ 2349 w 4847459"/>
              <a:gd name="connsiteY6" fmla="*/ 2587687 h 4880814"/>
              <a:gd name="connsiteX0" fmla="*/ 2349 w 4847459"/>
              <a:gd name="connsiteY0" fmla="*/ 2587687 h 4882213"/>
              <a:gd name="connsiteX1" fmla="*/ 554673 w 4847459"/>
              <a:gd name="connsiteY1" fmla="*/ 887838 h 4882213"/>
              <a:gd name="connsiteX2" fmla="*/ 1292092 w 4847459"/>
              <a:gd name="connsiteY2" fmla="*/ 253657 h 4882213"/>
              <a:gd name="connsiteX3" fmla="*/ 2601884 w 4847459"/>
              <a:gd name="connsiteY3" fmla="*/ 2899 h 4882213"/>
              <a:gd name="connsiteX4" fmla="*/ 4847459 w 4847459"/>
              <a:gd name="connsiteY4" fmla="*/ 2425456 h 4882213"/>
              <a:gd name="connsiteX5" fmla="*/ 2395407 w 4847459"/>
              <a:gd name="connsiteY5" fmla="*/ 4877508 h 4882213"/>
              <a:gd name="connsiteX6" fmla="*/ 2349 w 4847459"/>
              <a:gd name="connsiteY6" fmla="*/ 2587687 h 4882213"/>
              <a:gd name="connsiteX0" fmla="*/ 2349 w 4788465"/>
              <a:gd name="connsiteY0" fmla="*/ 2725837 h 5015868"/>
              <a:gd name="connsiteX1" fmla="*/ 554673 w 4788465"/>
              <a:gd name="connsiteY1" fmla="*/ 1025988 h 5015868"/>
              <a:gd name="connsiteX2" fmla="*/ 1292092 w 4788465"/>
              <a:gd name="connsiteY2" fmla="*/ 391807 h 5015868"/>
              <a:gd name="connsiteX3" fmla="*/ 2601884 w 4788465"/>
              <a:gd name="connsiteY3" fmla="*/ 141049 h 5015868"/>
              <a:gd name="connsiteX4" fmla="*/ 4788465 w 4788465"/>
              <a:gd name="connsiteY4" fmla="*/ 2622599 h 5015868"/>
              <a:gd name="connsiteX5" fmla="*/ 2395407 w 4788465"/>
              <a:gd name="connsiteY5" fmla="*/ 5015658 h 5015868"/>
              <a:gd name="connsiteX6" fmla="*/ 2349 w 4788465"/>
              <a:gd name="connsiteY6" fmla="*/ 2725837 h 5015868"/>
              <a:gd name="connsiteX0" fmla="*/ 2349 w 4817962"/>
              <a:gd name="connsiteY0" fmla="*/ 2726902 h 5016878"/>
              <a:gd name="connsiteX1" fmla="*/ 554673 w 4817962"/>
              <a:gd name="connsiteY1" fmla="*/ 1027053 h 5016878"/>
              <a:gd name="connsiteX2" fmla="*/ 1292092 w 4817962"/>
              <a:gd name="connsiteY2" fmla="*/ 392872 h 5016878"/>
              <a:gd name="connsiteX3" fmla="*/ 2601884 w 4817962"/>
              <a:gd name="connsiteY3" fmla="*/ 142114 h 5016878"/>
              <a:gd name="connsiteX4" fmla="*/ 4817962 w 4817962"/>
              <a:gd name="connsiteY4" fmla="*/ 2638412 h 5016878"/>
              <a:gd name="connsiteX5" fmla="*/ 2395407 w 4817962"/>
              <a:gd name="connsiteY5" fmla="*/ 5016723 h 5016878"/>
              <a:gd name="connsiteX6" fmla="*/ 2349 w 4817962"/>
              <a:gd name="connsiteY6" fmla="*/ 2726902 h 5016878"/>
              <a:gd name="connsiteX0" fmla="*/ 2349 w 4817962"/>
              <a:gd name="connsiteY0" fmla="*/ 2599752 h 4889728"/>
              <a:gd name="connsiteX1" fmla="*/ 554673 w 4817962"/>
              <a:gd name="connsiteY1" fmla="*/ 899903 h 4889728"/>
              <a:gd name="connsiteX2" fmla="*/ 1292092 w 4817962"/>
              <a:gd name="connsiteY2" fmla="*/ 265722 h 4889728"/>
              <a:gd name="connsiteX3" fmla="*/ 2601884 w 4817962"/>
              <a:gd name="connsiteY3" fmla="*/ 14964 h 4889728"/>
              <a:gd name="connsiteX4" fmla="*/ 4817962 w 4817962"/>
              <a:gd name="connsiteY4" fmla="*/ 2511262 h 4889728"/>
              <a:gd name="connsiteX5" fmla="*/ 2395407 w 4817962"/>
              <a:gd name="connsiteY5" fmla="*/ 4889573 h 4889728"/>
              <a:gd name="connsiteX6" fmla="*/ 2349 w 4817962"/>
              <a:gd name="connsiteY6" fmla="*/ 2599752 h 4889728"/>
              <a:gd name="connsiteX0" fmla="*/ 2875 w 4818488"/>
              <a:gd name="connsiteY0" fmla="*/ 2599752 h 4889728"/>
              <a:gd name="connsiteX1" fmla="*/ 555199 w 4818488"/>
              <a:gd name="connsiteY1" fmla="*/ 899903 h 4889728"/>
              <a:gd name="connsiteX2" fmla="*/ 1292618 w 4818488"/>
              <a:gd name="connsiteY2" fmla="*/ 265722 h 4889728"/>
              <a:gd name="connsiteX3" fmla="*/ 2602410 w 4818488"/>
              <a:gd name="connsiteY3" fmla="*/ 14964 h 4889728"/>
              <a:gd name="connsiteX4" fmla="*/ 4818488 w 4818488"/>
              <a:gd name="connsiteY4" fmla="*/ 2511262 h 4889728"/>
              <a:gd name="connsiteX5" fmla="*/ 2395933 w 4818488"/>
              <a:gd name="connsiteY5" fmla="*/ 4889573 h 4889728"/>
              <a:gd name="connsiteX6" fmla="*/ 2875 w 4818488"/>
              <a:gd name="connsiteY6" fmla="*/ 2599752 h 4889728"/>
              <a:gd name="connsiteX0" fmla="*/ 2875 w 4818488"/>
              <a:gd name="connsiteY0" fmla="*/ 2599752 h 4889728"/>
              <a:gd name="connsiteX1" fmla="*/ 555199 w 4818488"/>
              <a:gd name="connsiteY1" fmla="*/ 899903 h 4889728"/>
              <a:gd name="connsiteX2" fmla="*/ 1292618 w 4818488"/>
              <a:gd name="connsiteY2" fmla="*/ 265722 h 4889728"/>
              <a:gd name="connsiteX3" fmla="*/ 2602410 w 4818488"/>
              <a:gd name="connsiteY3" fmla="*/ 14964 h 4889728"/>
              <a:gd name="connsiteX4" fmla="*/ 4818488 w 4818488"/>
              <a:gd name="connsiteY4" fmla="*/ 2511262 h 4889728"/>
              <a:gd name="connsiteX5" fmla="*/ 2395933 w 4818488"/>
              <a:gd name="connsiteY5" fmla="*/ 4889573 h 4889728"/>
              <a:gd name="connsiteX6" fmla="*/ 2875 w 4818488"/>
              <a:gd name="connsiteY6" fmla="*/ 2599752 h 4889728"/>
              <a:gd name="connsiteX0" fmla="*/ 1979 w 4817592"/>
              <a:gd name="connsiteY0" fmla="*/ 2599752 h 4889728"/>
              <a:gd name="connsiteX1" fmla="*/ 554303 w 4817592"/>
              <a:gd name="connsiteY1" fmla="*/ 899903 h 4889728"/>
              <a:gd name="connsiteX2" fmla="*/ 1291722 w 4817592"/>
              <a:gd name="connsiteY2" fmla="*/ 265722 h 4889728"/>
              <a:gd name="connsiteX3" fmla="*/ 2601514 w 4817592"/>
              <a:gd name="connsiteY3" fmla="*/ 14964 h 4889728"/>
              <a:gd name="connsiteX4" fmla="*/ 4817592 w 4817592"/>
              <a:gd name="connsiteY4" fmla="*/ 2511262 h 4889728"/>
              <a:gd name="connsiteX5" fmla="*/ 2395037 w 4817592"/>
              <a:gd name="connsiteY5" fmla="*/ 4889573 h 4889728"/>
              <a:gd name="connsiteX6" fmla="*/ 1979 w 4817592"/>
              <a:gd name="connsiteY6" fmla="*/ 2599752 h 4889728"/>
              <a:gd name="connsiteX0" fmla="*/ 1785 w 4846895"/>
              <a:gd name="connsiteY0" fmla="*/ 2643998 h 4889933"/>
              <a:gd name="connsiteX1" fmla="*/ 583606 w 4846895"/>
              <a:gd name="connsiteY1" fmla="*/ 899903 h 4889933"/>
              <a:gd name="connsiteX2" fmla="*/ 1321025 w 4846895"/>
              <a:gd name="connsiteY2" fmla="*/ 265722 h 4889933"/>
              <a:gd name="connsiteX3" fmla="*/ 2630817 w 4846895"/>
              <a:gd name="connsiteY3" fmla="*/ 14964 h 4889933"/>
              <a:gd name="connsiteX4" fmla="*/ 4846895 w 4846895"/>
              <a:gd name="connsiteY4" fmla="*/ 2511262 h 4889933"/>
              <a:gd name="connsiteX5" fmla="*/ 2424340 w 4846895"/>
              <a:gd name="connsiteY5" fmla="*/ 4889573 h 4889933"/>
              <a:gd name="connsiteX6" fmla="*/ 1785 w 4846895"/>
              <a:gd name="connsiteY6" fmla="*/ 2643998 h 4889933"/>
              <a:gd name="connsiteX0" fmla="*/ 1785 w 4846895"/>
              <a:gd name="connsiteY0" fmla="*/ 2643998 h 4889933"/>
              <a:gd name="connsiteX1" fmla="*/ 583606 w 4846895"/>
              <a:gd name="connsiteY1" fmla="*/ 899903 h 4889933"/>
              <a:gd name="connsiteX2" fmla="*/ 1321025 w 4846895"/>
              <a:gd name="connsiteY2" fmla="*/ 265722 h 4889933"/>
              <a:gd name="connsiteX3" fmla="*/ 2630817 w 4846895"/>
              <a:gd name="connsiteY3" fmla="*/ 14964 h 4889933"/>
              <a:gd name="connsiteX4" fmla="*/ 4846895 w 4846895"/>
              <a:gd name="connsiteY4" fmla="*/ 2511262 h 4889933"/>
              <a:gd name="connsiteX5" fmla="*/ 2424340 w 4846895"/>
              <a:gd name="connsiteY5" fmla="*/ 4889573 h 4889933"/>
              <a:gd name="connsiteX6" fmla="*/ 1785 w 4846895"/>
              <a:gd name="connsiteY6" fmla="*/ 2643998 h 4889933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31422 h 4877357"/>
              <a:gd name="connsiteX1" fmla="*/ 583259 w 4846548"/>
              <a:gd name="connsiteY1" fmla="*/ 887327 h 4877357"/>
              <a:gd name="connsiteX2" fmla="*/ 1320678 w 4846548"/>
              <a:gd name="connsiteY2" fmla="*/ 253146 h 4877357"/>
              <a:gd name="connsiteX3" fmla="*/ 2630470 w 4846548"/>
              <a:gd name="connsiteY3" fmla="*/ 2388 h 4877357"/>
              <a:gd name="connsiteX4" fmla="*/ 4846548 w 4846548"/>
              <a:gd name="connsiteY4" fmla="*/ 2498686 h 4877357"/>
              <a:gd name="connsiteX5" fmla="*/ 2423993 w 4846548"/>
              <a:gd name="connsiteY5" fmla="*/ 4876997 h 4877357"/>
              <a:gd name="connsiteX6" fmla="*/ 1438 w 4846548"/>
              <a:gd name="connsiteY6" fmla="*/ 2631422 h 4877357"/>
              <a:gd name="connsiteX0" fmla="*/ 1703 w 4846813"/>
              <a:gd name="connsiteY0" fmla="*/ 2631422 h 4877357"/>
              <a:gd name="connsiteX1" fmla="*/ 583524 w 4846813"/>
              <a:gd name="connsiteY1" fmla="*/ 887327 h 4877357"/>
              <a:gd name="connsiteX2" fmla="*/ 1320943 w 4846813"/>
              <a:gd name="connsiteY2" fmla="*/ 253146 h 4877357"/>
              <a:gd name="connsiteX3" fmla="*/ 2630735 w 4846813"/>
              <a:gd name="connsiteY3" fmla="*/ 2388 h 4877357"/>
              <a:gd name="connsiteX4" fmla="*/ 4846813 w 4846813"/>
              <a:gd name="connsiteY4" fmla="*/ 2498686 h 4877357"/>
              <a:gd name="connsiteX5" fmla="*/ 2424258 w 4846813"/>
              <a:gd name="connsiteY5" fmla="*/ 4876997 h 4877357"/>
              <a:gd name="connsiteX6" fmla="*/ 1703 w 4846813"/>
              <a:gd name="connsiteY6" fmla="*/ 2631422 h 4877357"/>
              <a:gd name="connsiteX0" fmla="*/ 1703 w 4846813"/>
              <a:gd name="connsiteY0" fmla="*/ 2631422 h 4877357"/>
              <a:gd name="connsiteX1" fmla="*/ 583524 w 4846813"/>
              <a:gd name="connsiteY1" fmla="*/ 887327 h 4877357"/>
              <a:gd name="connsiteX2" fmla="*/ 1320943 w 4846813"/>
              <a:gd name="connsiteY2" fmla="*/ 253146 h 4877357"/>
              <a:gd name="connsiteX3" fmla="*/ 2630735 w 4846813"/>
              <a:gd name="connsiteY3" fmla="*/ 2388 h 4877357"/>
              <a:gd name="connsiteX4" fmla="*/ 4846813 w 4846813"/>
              <a:gd name="connsiteY4" fmla="*/ 2498686 h 4877357"/>
              <a:gd name="connsiteX5" fmla="*/ 2424258 w 4846813"/>
              <a:gd name="connsiteY5" fmla="*/ 4876997 h 4877357"/>
              <a:gd name="connsiteX6" fmla="*/ 1703 w 4846813"/>
              <a:gd name="connsiteY6" fmla="*/ 2631422 h 4877357"/>
              <a:gd name="connsiteX0" fmla="*/ 1703 w 4846813"/>
              <a:gd name="connsiteY0" fmla="*/ 2774250 h 5020185"/>
              <a:gd name="connsiteX1" fmla="*/ 583524 w 4846813"/>
              <a:gd name="connsiteY1" fmla="*/ 1030155 h 5020185"/>
              <a:gd name="connsiteX2" fmla="*/ 1362778 w 4846813"/>
              <a:gd name="connsiteY2" fmla="*/ 384021 h 5020185"/>
              <a:gd name="connsiteX3" fmla="*/ 2630735 w 4846813"/>
              <a:gd name="connsiteY3" fmla="*/ 145216 h 5020185"/>
              <a:gd name="connsiteX4" fmla="*/ 4846813 w 4846813"/>
              <a:gd name="connsiteY4" fmla="*/ 2641514 h 5020185"/>
              <a:gd name="connsiteX5" fmla="*/ 2424258 w 4846813"/>
              <a:gd name="connsiteY5" fmla="*/ 5019825 h 5020185"/>
              <a:gd name="connsiteX6" fmla="*/ 1703 w 4846813"/>
              <a:gd name="connsiteY6" fmla="*/ 2774250 h 5020185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9824" h="4879740">
                <a:moveTo>
                  <a:pt x="4714" y="2633904"/>
                </a:moveTo>
                <a:cubicBezTo>
                  <a:pt x="-41102" y="1753807"/>
                  <a:pt x="254397" y="1247878"/>
                  <a:pt x="574582" y="853951"/>
                </a:cubicBezTo>
                <a:cubicBezTo>
                  <a:pt x="743953" y="976126"/>
                  <a:pt x="1488382" y="955180"/>
                  <a:pt x="1365789" y="243675"/>
                </a:cubicBezTo>
                <a:cubicBezTo>
                  <a:pt x="1697159" y="83895"/>
                  <a:pt x="2172603" y="-24744"/>
                  <a:pt x="2633746" y="4870"/>
                </a:cubicBezTo>
                <a:cubicBezTo>
                  <a:pt x="3094889" y="34484"/>
                  <a:pt x="4770877" y="249696"/>
                  <a:pt x="4849824" y="2501168"/>
                </a:cubicBezTo>
                <a:cubicBezTo>
                  <a:pt x="4823509" y="3714086"/>
                  <a:pt x="4013078" y="4857356"/>
                  <a:pt x="2427269" y="4879479"/>
                </a:cubicBezTo>
                <a:cubicBezTo>
                  <a:pt x="841460" y="4901602"/>
                  <a:pt x="50530" y="3514001"/>
                  <a:pt x="4714" y="2633904"/>
                </a:cubicBezTo>
                <a:close/>
              </a:path>
            </a:pathLst>
          </a:custGeom>
          <a:ln>
            <a:noFill/>
          </a:ln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rgbClr val="6D6E6C"/>
                </a:solidFill>
              </a:defRPr>
            </a:lvl1pPr>
          </a:lstStyle>
          <a:p>
            <a:r>
              <a:rPr lang="en-US" dirty="0"/>
              <a:t>Click here to add photo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6121565" y="767883"/>
            <a:ext cx="5579898" cy="857158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7F418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7248" r="-104868"/>
          <a:stretch/>
        </p:blipFill>
        <p:spPr>
          <a:xfrm rot="16200000" flipH="1" flipV="1">
            <a:off x="656603" y="-660422"/>
            <a:ext cx="2430901" cy="37502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AB5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01176" y="505425"/>
            <a:ext cx="374016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60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ICONS</a:t>
            </a:r>
            <a:r>
              <a:rPr lang="en-IE" sz="3600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WHICH CAN BE USED WITHIN THE </a:t>
            </a:r>
            <a:r>
              <a:rPr lang="en-IE" sz="3600" b="1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RESTART + </a:t>
            </a:r>
            <a:r>
              <a:rPr lang="en-IE" sz="3600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POWERPOINT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360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r>
              <a:rPr lang="en-IE" sz="2400" i="1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Resize them without losing quality.</a:t>
            </a:r>
            <a:r>
              <a:rPr lang="en-IE" sz="2400" i="1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IE" sz="2400" i="1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Change line colour, width and style.</a:t>
            </a:r>
            <a:r>
              <a:rPr lang="en-IE" sz="2400" i="1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360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n" sz="240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Isn’t that nice? :)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2" y="5540407"/>
            <a:ext cx="121919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492676" y="-1"/>
            <a:ext cx="0" cy="5540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Quote Slid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 flipV="1">
            <a:off x="6099983" y="-14288"/>
            <a:ext cx="0" cy="1008418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>
            <a:off x="5570770" y="994130"/>
            <a:ext cx="1115575" cy="1045025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775656" y="1074336"/>
            <a:ext cx="785328" cy="964819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2119361"/>
            <a:ext cx="12192000" cy="3995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sp>
        <p:nvSpPr>
          <p:cNvPr id="15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Quot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 userDrawn="1"/>
        </p:nvCxnSpPr>
        <p:spPr>
          <a:xfrm flipV="1">
            <a:off x="6099983" y="-14288"/>
            <a:ext cx="0" cy="1008418"/>
          </a:xfrm>
          <a:prstGeom prst="line">
            <a:avLst/>
          </a:prstGeom>
          <a:ln>
            <a:solidFill>
              <a:srgbClr val="68B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>
            <a:off x="5570770" y="994130"/>
            <a:ext cx="1115575" cy="1045025"/>
          </a:xfrm>
          <a:prstGeom prst="ellipse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775656" y="1074336"/>
            <a:ext cx="785328" cy="964819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2119361"/>
            <a:ext cx="12192000" cy="3995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sp>
        <p:nvSpPr>
          <p:cNvPr id="10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with icons slide -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>
            <a:off x="-36415" y="2997017"/>
            <a:ext cx="12192000" cy="0"/>
          </a:xfrm>
          <a:prstGeom prst="line">
            <a:avLst/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3467" y="3845751"/>
            <a:ext cx="2672815" cy="1878334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243611" y="383455"/>
            <a:ext cx="2672815" cy="1779573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115112" y="3845751"/>
            <a:ext cx="2672815" cy="192257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068395" y="383458"/>
            <a:ext cx="2672815" cy="1779573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985917" y="2341774"/>
            <a:ext cx="1327355" cy="1327355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3936550" y="2357577"/>
            <a:ext cx="1327355" cy="1327355"/>
          </a:xfrm>
          <a:prstGeom prst="ellipse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6751909" y="2313333"/>
            <a:ext cx="1327355" cy="1327355"/>
          </a:xfrm>
          <a:prstGeom prst="ellipse">
            <a:avLst/>
          </a:prstGeom>
          <a:solidFill>
            <a:srgbClr val="AB5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9765418" y="2342845"/>
            <a:ext cx="1327355" cy="1327355"/>
          </a:xfrm>
          <a:prstGeom prst="ellipse">
            <a:avLst/>
          </a:prstGeom>
          <a:solidFill>
            <a:srgbClr val="A3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with icons slide -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-6261" y="1227211"/>
            <a:ext cx="12192000" cy="0"/>
          </a:xfrm>
          <a:prstGeom prst="line">
            <a:avLst/>
          </a:prstGeom>
          <a:ln>
            <a:solidFill>
              <a:srgbClr val="353E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3621" y="2090693"/>
            <a:ext cx="2672815" cy="371208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273765" y="2090693"/>
            <a:ext cx="2672815" cy="3712088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145266" y="2090693"/>
            <a:ext cx="2672815" cy="371208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098549" y="2090693"/>
            <a:ext cx="2672815" cy="3712088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1016071" y="571968"/>
            <a:ext cx="1327355" cy="1327355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 userDrawn="1"/>
        </p:nvSpPr>
        <p:spPr>
          <a:xfrm>
            <a:off x="3966704" y="587771"/>
            <a:ext cx="1327355" cy="1327355"/>
          </a:xfrm>
          <a:prstGeom prst="ellipse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6782063" y="543527"/>
            <a:ext cx="1327355" cy="1327355"/>
          </a:xfrm>
          <a:prstGeom prst="ellipse">
            <a:avLst/>
          </a:prstGeom>
          <a:solidFill>
            <a:srgbClr val="AB5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9795572" y="573039"/>
            <a:ext cx="1327355" cy="1327355"/>
          </a:xfrm>
          <a:prstGeom prst="ellipse">
            <a:avLst/>
          </a:prstGeom>
          <a:solidFill>
            <a:srgbClr val="A3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4903304" y="1126433"/>
            <a:ext cx="7288696" cy="1302295"/>
          </a:xfrm>
          <a:prstGeom prst="rect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4903304" y="2749824"/>
            <a:ext cx="7288696" cy="1302295"/>
          </a:xfrm>
          <a:prstGeom prst="rect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4903304" y="4373215"/>
            <a:ext cx="7288696" cy="1302295"/>
          </a:xfrm>
          <a:prstGeom prst="rect">
            <a:avLst/>
          </a:prstGeom>
          <a:solidFill>
            <a:srgbClr val="AB5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175512" y="1223543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175512" y="2852059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6175512" y="4496389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4456" y="677649"/>
            <a:ext cx="1176669" cy="5446643"/>
          </a:xfrm>
          <a:prstGeom prst="rect">
            <a:avLst/>
          </a:prstGeom>
        </p:spPr>
      </p:pic>
      <p:sp>
        <p:nvSpPr>
          <p:cNvPr id="42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43223" y="1079254"/>
            <a:ext cx="3821205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3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643223" y="2087287"/>
            <a:ext cx="3821205" cy="3642009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975024" y="1126433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271051" y="1126433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417209" y="1920386"/>
            <a:ext cx="4287526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998842" y="2740524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294869" y="2740524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54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4968894" y="4387646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264921" y="4387646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0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4903304" y="-3718"/>
            <a:ext cx="7288696" cy="1042579"/>
          </a:xfrm>
          <a:prstGeom prst="rect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4897248" y="1125403"/>
            <a:ext cx="7288696" cy="1042578"/>
          </a:xfrm>
          <a:prstGeom prst="rect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4903304" y="2267018"/>
            <a:ext cx="7288696" cy="1126602"/>
          </a:xfrm>
          <a:prstGeom prst="rect">
            <a:avLst/>
          </a:prstGeom>
          <a:solidFill>
            <a:srgbClr val="AB5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/>
          <p:cNvCxnSpPr>
            <a:cxnSpLocks/>
          </p:cNvCxnSpPr>
          <p:nvPr userDrawn="1"/>
        </p:nvCxnSpPr>
        <p:spPr>
          <a:xfrm>
            <a:off x="6206334" y="103665"/>
            <a:ext cx="0" cy="7799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1068" y="392046"/>
            <a:ext cx="1176669" cy="5446643"/>
          </a:xfrm>
          <a:prstGeom prst="rect">
            <a:avLst/>
          </a:prstGeom>
        </p:spPr>
      </p:pic>
      <p:sp>
        <p:nvSpPr>
          <p:cNvPr id="42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43223" y="1079254"/>
            <a:ext cx="3821205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3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643223" y="2087287"/>
            <a:ext cx="3821205" cy="3642009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951073" y="49019"/>
            <a:ext cx="1176670" cy="9274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271051" y="68201"/>
            <a:ext cx="5353929" cy="89804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417209" y="1920386"/>
            <a:ext cx="4287526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21DCCF5C-63BA-4991-A642-D39E2A0297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1618" y="1198301"/>
            <a:ext cx="1176670" cy="9274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9265CAB-35CA-4BAD-A378-7CAE426D02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0711" y="1196643"/>
            <a:ext cx="5353929" cy="89804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5D98BAD-EADE-49DD-9C58-2868C51C7CE6}"/>
              </a:ext>
            </a:extLst>
          </p:cNvPr>
          <p:cNvCxnSpPr>
            <a:cxnSpLocks/>
          </p:cNvCxnSpPr>
          <p:nvPr userDrawn="1"/>
        </p:nvCxnSpPr>
        <p:spPr>
          <a:xfrm>
            <a:off x="6235446" y="1221833"/>
            <a:ext cx="0" cy="7799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B11D4F74-E1AA-425A-B258-8C2BDCABC6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0456" y="2388388"/>
            <a:ext cx="1176670" cy="9274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30EDDD-0739-418B-B7AD-920C1269C69F}"/>
              </a:ext>
            </a:extLst>
          </p:cNvPr>
          <p:cNvSpPr/>
          <p:nvPr userDrawn="1"/>
        </p:nvSpPr>
        <p:spPr>
          <a:xfrm>
            <a:off x="4922142" y="3498210"/>
            <a:ext cx="7288696" cy="1042578"/>
          </a:xfrm>
          <a:prstGeom prst="rect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D62D4D-32E7-4098-87F9-1B0F0192DC77}"/>
              </a:ext>
            </a:extLst>
          </p:cNvPr>
          <p:cNvSpPr/>
          <p:nvPr userDrawn="1"/>
        </p:nvSpPr>
        <p:spPr>
          <a:xfrm>
            <a:off x="4897248" y="5808178"/>
            <a:ext cx="7288696" cy="1042578"/>
          </a:xfrm>
          <a:prstGeom prst="rect">
            <a:avLst/>
          </a:prstGeom>
          <a:solidFill>
            <a:srgbClr val="BA0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542970D8-4011-4EC9-87EE-7B689C6412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79908" y="3569919"/>
            <a:ext cx="1176670" cy="9274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97B788DA-19A1-48FB-B9CE-F2AE5EDBA9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59544" y="5810357"/>
            <a:ext cx="1176670" cy="9274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F8CDD4B-6732-40D6-9EC0-B990490D5468}"/>
              </a:ext>
            </a:extLst>
          </p:cNvPr>
          <p:cNvCxnSpPr>
            <a:cxnSpLocks/>
          </p:cNvCxnSpPr>
          <p:nvPr userDrawn="1"/>
        </p:nvCxnSpPr>
        <p:spPr>
          <a:xfrm>
            <a:off x="6254284" y="2411919"/>
            <a:ext cx="0" cy="7799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1E292A3-3D27-42B2-B2A2-4F8115C013B4}"/>
              </a:ext>
            </a:extLst>
          </p:cNvPr>
          <p:cNvCxnSpPr>
            <a:cxnSpLocks/>
          </p:cNvCxnSpPr>
          <p:nvPr userDrawn="1"/>
        </p:nvCxnSpPr>
        <p:spPr>
          <a:xfrm>
            <a:off x="6244010" y="3603723"/>
            <a:ext cx="0" cy="7799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9BACB23-8394-4EFE-A7E6-BF718750A66C}"/>
              </a:ext>
            </a:extLst>
          </p:cNvPr>
          <p:cNvCxnSpPr>
            <a:cxnSpLocks/>
          </p:cNvCxnSpPr>
          <p:nvPr userDrawn="1"/>
        </p:nvCxnSpPr>
        <p:spPr>
          <a:xfrm>
            <a:off x="6244010" y="5915409"/>
            <a:ext cx="0" cy="7799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50750CC2-47E8-4E6C-A51C-2CF99A3B946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0097" y="2376458"/>
            <a:ext cx="5353929" cy="89804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651E6DC5-C539-40B8-BBF1-0E85988270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39549" y="3568265"/>
            <a:ext cx="5353929" cy="89804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3632AB8E-FDC0-4922-8B1A-6843FAF84E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0371" y="5859400"/>
            <a:ext cx="5353929" cy="89804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ACC96D-4607-4AC9-82B4-BC8F0C9F4CFF}"/>
              </a:ext>
            </a:extLst>
          </p:cNvPr>
          <p:cNvSpPr/>
          <p:nvPr userDrawn="1"/>
        </p:nvSpPr>
        <p:spPr>
          <a:xfrm>
            <a:off x="4897248" y="4646341"/>
            <a:ext cx="7288696" cy="1042579"/>
          </a:xfrm>
          <a:prstGeom prst="rect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73F39BD-34D3-4650-99B1-1B54F7CDC217}"/>
              </a:ext>
            </a:extLst>
          </p:cNvPr>
          <p:cNvCxnSpPr>
            <a:cxnSpLocks/>
          </p:cNvCxnSpPr>
          <p:nvPr userDrawn="1"/>
        </p:nvCxnSpPr>
        <p:spPr>
          <a:xfrm>
            <a:off x="6262848" y="4762986"/>
            <a:ext cx="0" cy="7799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3">
            <a:extLst>
              <a:ext uri="{FF2B5EF4-FFF2-40B4-BE49-F238E27FC236}">
                <a16:creationId xmlns:a16="http://schemas.microsoft.com/office/drawing/2014/main" id="{36773288-BCFF-4B58-84DD-CEFEB7B178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69283" y="4689195"/>
            <a:ext cx="1176670" cy="9274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1F0873FD-C64B-4E2C-BD47-FA5A56C869E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09757" y="4706983"/>
            <a:ext cx="5353929" cy="89804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</p:spTree>
    <p:extLst>
      <p:ext uri="{BB962C8B-B14F-4D97-AF65-F5344CB8AC3E}">
        <p14:creationId xmlns:p14="http://schemas.microsoft.com/office/powerpoint/2010/main" val="31900781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190" y="1447737"/>
            <a:ext cx="7941283" cy="4839954"/>
          </a:xfrm>
          <a:prstGeom prst="rect">
            <a:avLst/>
          </a:prstGeom>
        </p:spPr>
      </p:pic>
      <p:sp>
        <p:nvSpPr>
          <p:cNvPr id="2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464"/>
            <a:ext cx="12192000" cy="70448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045042"/>
            <a:ext cx="12192000" cy="590599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 flipH="1">
            <a:off x="280404" y="945173"/>
            <a:ext cx="11623126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3184071" y="1893434"/>
            <a:ext cx="5665788" cy="3478212"/>
          </a:xfrm>
          <a:prstGeom prst="rect">
            <a:avLst/>
          </a:prstGeom>
        </p:spPr>
        <p:txBody>
          <a:bodyPr anchor="t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     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            Click here  to add photo</a:t>
            </a:r>
          </a:p>
        </p:txBody>
      </p:sp>
      <p:sp>
        <p:nvSpPr>
          <p:cNvPr id="11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9500" y="740153"/>
            <a:ext cx="4762500" cy="5612853"/>
          </a:xfrm>
          <a:prstGeom prst="rect">
            <a:avLst/>
          </a:prstGeom>
        </p:spPr>
      </p:pic>
      <p:cxnSp>
        <p:nvCxnSpPr>
          <p:cNvPr id="27" name="Straight Connector 26"/>
          <p:cNvCxnSpPr/>
          <p:nvPr userDrawn="1"/>
        </p:nvCxnSpPr>
        <p:spPr>
          <a:xfrm flipH="1">
            <a:off x="378379" y="1908558"/>
            <a:ext cx="6789867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802435" y="1223694"/>
            <a:ext cx="3389565" cy="403365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here to add photo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43223" y="1079254"/>
            <a:ext cx="6361734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43223" y="2087287"/>
            <a:ext cx="6361734" cy="3642009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3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66" t="-1339"/>
          <a:stretch/>
        </p:blipFill>
        <p:spPr>
          <a:xfrm>
            <a:off x="2449287" y="1355271"/>
            <a:ext cx="9742714" cy="5502729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731480" y="2335213"/>
            <a:ext cx="4098925" cy="262890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here to add photo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464"/>
            <a:ext cx="12192000" cy="70448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80404" y="945173"/>
            <a:ext cx="11623126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0657" y="550299"/>
            <a:ext cx="5479143" cy="6292294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7754938" y="1192681"/>
            <a:ext cx="2187575" cy="38862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 Click here to add photo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378380" y="1908558"/>
            <a:ext cx="6348991" cy="0"/>
          </a:xfrm>
          <a:prstGeom prst="line">
            <a:avLst/>
          </a:prstGeom>
          <a:ln>
            <a:solidFill>
              <a:srgbClr val="392E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43223" y="1079254"/>
            <a:ext cx="5839220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43223" y="2087287"/>
            <a:ext cx="5839220" cy="3642009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9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.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00176" y="0"/>
            <a:ext cx="8627166" cy="6858000"/>
          </a:xfrm>
          <a:custGeom>
            <a:avLst/>
            <a:gdLst>
              <a:gd name="connsiteX0" fmla="*/ 0 w 6069496"/>
              <a:gd name="connsiteY0" fmla="*/ 0 h 5380383"/>
              <a:gd name="connsiteX1" fmla="*/ 6069496 w 6069496"/>
              <a:gd name="connsiteY1" fmla="*/ 0 h 5380383"/>
              <a:gd name="connsiteX2" fmla="*/ 6069496 w 6069496"/>
              <a:gd name="connsiteY2" fmla="*/ 5380383 h 5380383"/>
              <a:gd name="connsiteX3" fmla="*/ 0 w 6069496"/>
              <a:gd name="connsiteY3" fmla="*/ 5380383 h 5380383"/>
              <a:gd name="connsiteX4" fmla="*/ 0 w 6069496"/>
              <a:gd name="connsiteY4" fmla="*/ 0 h 5380383"/>
              <a:gd name="connsiteX0" fmla="*/ 1298713 w 7368209"/>
              <a:gd name="connsiteY0" fmla="*/ 0 h 5380383"/>
              <a:gd name="connsiteX1" fmla="*/ 7368209 w 7368209"/>
              <a:gd name="connsiteY1" fmla="*/ 0 h 5380383"/>
              <a:gd name="connsiteX2" fmla="*/ 7368209 w 7368209"/>
              <a:gd name="connsiteY2" fmla="*/ 5380383 h 5380383"/>
              <a:gd name="connsiteX3" fmla="*/ 0 w 7368209"/>
              <a:gd name="connsiteY3" fmla="*/ 5181601 h 5380383"/>
              <a:gd name="connsiteX4" fmla="*/ 1298713 w 7368209"/>
              <a:gd name="connsiteY4" fmla="*/ 0 h 5380383"/>
              <a:gd name="connsiteX0" fmla="*/ 2782957 w 7368209"/>
              <a:gd name="connsiteY0" fmla="*/ 0 h 5380383"/>
              <a:gd name="connsiteX1" fmla="*/ 7368209 w 7368209"/>
              <a:gd name="connsiteY1" fmla="*/ 0 h 5380383"/>
              <a:gd name="connsiteX2" fmla="*/ 7368209 w 7368209"/>
              <a:gd name="connsiteY2" fmla="*/ 5380383 h 5380383"/>
              <a:gd name="connsiteX3" fmla="*/ 0 w 7368209"/>
              <a:gd name="connsiteY3" fmla="*/ 5181601 h 5380383"/>
              <a:gd name="connsiteX4" fmla="*/ 2782957 w 7368209"/>
              <a:gd name="connsiteY4" fmla="*/ 0 h 5380383"/>
              <a:gd name="connsiteX0" fmla="*/ 2822713 w 7407965"/>
              <a:gd name="connsiteY0" fmla="*/ 0 h 5380383"/>
              <a:gd name="connsiteX1" fmla="*/ 7407965 w 7407965"/>
              <a:gd name="connsiteY1" fmla="*/ 0 h 5380383"/>
              <a:gd name="connsiteX2" fmla="*/ 7407965 w 7407965"/>
              <a:gd name="connsiteY2" fmla="*/ 5380383 h 5380383"/>
              <a:gd name="connsiteX3" fmla="*/ 0 w 7407965"/>
              <a:gd name="connsiteY3" fmla="*/ 5221358 h 5380383"/>
              <a:gd name="connsiteX4" fmla="*/ 2822713 w 7407965"/>
              <a:gd name="connsiteY4" fmla="*/ 0 h 5380383"/>
              <a:gd name="connsiteX0" fmla="*/ 2834110 w 7419362"/>
              <a:gd name="connsiteY0" fmla="*/ 0 h 5380383"/>
              <a:gd name="connsiteX1" fmla="*/ 7419362 w 7419362"/>
              <a:gd name="connsiteY1" fmla="*/ 0 h 5380383"/>
              <a:gd name="connsiteX2" fmla="*/ 7419362 w 7419362"/>
              <a:gd name="connsiteY2" fmla="*/ 5380383 h 5380383"/>
              <a:gd name="connsiteX3" fmla="*/ 0 w 7419362"/>
              <a:gd name="connsiteY3" fmla="*/ 5377312 h 5380383"/>
              <a:gd name="connsiteX4" fmla="*/ 2834110 w 7419362"/>
              <a:gd name="connsiteY4" fmla="*/ 0 h 5380383"/>
              <a:gd name="connsiteX0" fmla="*/ 2834110 w 7419362"/>
              <a:gd name="connsiteY0" fmla="*/ 0 h 5377312"/>
              <a:gd name="connsiteX1" fmla="*/ 7419362 w 7419362"/>
              <a:gd name="connsiteY1" fmla="*/ 0 h 5377312"/>
              <a:gd name="connsiteX2" fmla="*/ 7259806 w 7419362"/>
              <a:gd name="connsiteY2" fmla="*/ 5328399 h 5377312"/>
              <a:gd name="connsiteX3" fmla="*/ 0 w 7419362"/>
              <a:gd name="connsiteY3" fmla="*/ 5377312 h 5377312"/>
              <a:gd name="connsiteX4" fmla="*/ 2834110 w 7419362"/>
              <a:gd name="connsiteY4" fmla="*/ 0 h 5377312"/>
              <a:gd name="connsiteX0" fmla="*/ 2834110 w 7419362"/>
              <a:gd name="connsiteY0" fmla="*/ 0 h 5380383"/>
              <a:gd name="connsiteX1" fmla="*/ 7419362 w 7419362"/>
              <a:gd name="connsiteY1" fmla="*/ 0 h 5380383"/>
              <a:gd name="connsiteX2" fmla="*/ 7385172 w 7419362"/>
              <a:gd name="connsiteY2" fmla="*/ 5380383 h 5380383"/>
              <a:gd name="connsiteX3" fmla="*/ 0 w 7419362"/>
              <a:gd name="connsiteY3" fmla="*/ 5377312 h 5380383"/>
              <a:gd name="connsiteX4" fmla="*/ 2834110 w 7419362"/>
              <a:gd name="connsiteY4" fmla="*/ 0 h 538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9362" h="5380383">
                <a:moveTo>
                  <a:pt x="2834110" y="0"/>
                </a:moveTo>
                <a:lnTo>
                  <a:pt x="7419362" y="0"/>
                </a:lnTo>
                <a:lnTo>
                  <a:pt x="7385172" y="5380383"/>
                </a:lnTo>
                <a:lnTo>
                  <a:pt x="0" y="5377312"/>
                </a:lnTo>
                <a:lnTo>
                  <a:pt x="2834110" y="0"/>
                </a:lnTo>
                <a:close/>
              </a:path>
            </a:pathLst>
          </a:cu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366050" y="-13254"/>
            <a:ext cx="3644349" cy="6887327"/>
          </a:xfrm>
          <a:custGeom>
            <a:avLst/>
            <a:gdLst>
              <a:gd name="connsiteX0" fmla="*/ 0 w 1060174"/>
              <a:gd name="connsiteY0" fmla="*/ 0 h 4916557"/>
              <a:gd name="connsiteX1" fmla="*/ 1060174 w 1060174"/>
              <a:gd name="connsiteY1" fmla="*/ 0 h 4916557"/>
              <a:gd name="connsiteX2" fmla="*/ 1060174 w 1060174"/>
              <a:gd name="connsiteY2" fmla="*/ 4916557 h 4916557"/>
              <a:gd name="connsiteX3" fmla="*/ 0 w 1060174"/>
              <a:gd name="connsiteY3" fmla="*/ 4916557 h 4916557"/>
              <a:gd name="connsiteX4" fmla="*/ 0 w 1060174"/>
              <a:gd name="connsiteY4" fmla="*/ 0 h 4916557"/>
              <a:gd name="connsiteX0" fmla="*/ 2862470 w 3922644"/>
              <a:gd name="connsiteY0" fmla="*/ 0 h 4916557"/>
              <a:gd name="connsiteX1" fmla="*/ 3922644 w 3922644"/>
              <a:gd name="connsiteY1" fmla="*/ 0 h 4916557"/>
              <a:gd name="connsiteX2" fmla="*/ 3922644 w 3922644"/>
              <a:gd name="connsiteY2" fmla="*/ 4916557 h 4916557"/>
              <a:gd name="connsiteX3" fmla="*/ 0 w 3922644"/>
              <a:gd name="connsiteY3" fmla="*/ 4863548 h 4916557"/>
              <a:gd name="connsiteX4" fmla="*/ 2862470 w 3922644"/>
              <a:gd name="connsiteY4" fmla="*/ 0 h 4916557"/>
              <a:gd name="connsiteX0" fmla="*/ 2862470 w 3922644"/>
              <a:gd name="connsiteY0" fmla="*/ 0 h 4969566"/>
              <a:gd name="connsiteX1" fmla="*/ 3922644 w 3922644"/>
              <a:gd name="connsiteY1" fmla="*/ 0 h 4969566"/>
              <a:gd name="connsiteX2" fmla="*/ 490331 w 3922644"/>
              <a:gd name="connsiteY2" fmla="*/ 4969566 h 4969566"/>
              <a:gd name="connsiteX3" fmla="*/ 0 w 3922644"/>
              <a:gd name="connsiteY3" fmla="*/ 4863548 h 4969566"/>
              <a:gd name="connsiteX4" fmla="*/ 2862470 w 3922644"/>
              <a:gd name="connsiteY4" fmla="*/ 0 h 4969566"/>
              <a:gd name="connsiteX0" fmla="*/ 2888975 w 3949149"/>
              <a:gd name="connsiteY0" fmla="*/ 0 h 4969566"/>
              <a:gd name="connsiteX1" fmla="*/ 3949149 w 3949149"/>
              <a:gd name="connsiteY1" fmla="*/ 0 h 4969566"/>
              <a:gd name="connsiteX2" fmla="*/ 516836 w 3949149"/>
              <a:gd name="connsiteY2" fmla="*/ 4969566 h 4969566"/>
              <a:gd name="connsiteX3" fmla="*/ 0 w 3949149"/>
              <a:gd name="connsiteY3" fmla="*/ 4956314 h 4969566"/>
              <a:gd name="connsiteX4" fmla="*/ 2888975 w 3949149"/>
              <a:gd name="connsiteY4" fmla="*/ 0 h 4969566"/>
              <a:gd name="connsiteX0" fmla="*/ 2888975 w 3432314"/>
              <a:gd name="connsiteY0" fmla="*/ 0 h 4969566"/>
              <a:gd name="connsiteX1" fmla="*/ 3432314 w 3432314"/>
              <a:gd name="connsiteY1" fmla="*/ 13252 h 4969566"/>
              <a:gd name="connsiteX2" fmla="*/ 516836 w 3432314"/>
              <a:gd name="connsiteY2" fmla="*/ 4969566 h 4969566"/>
              <a:gd name="connsiteX3" fmla="*/ 0 w 3432314"/>
              <a:gd name="connsiteY3" fmla="*/ 4956314 h 4969566"/>
              <a:gd name="connsiteX4" fmla="*/ 2888975 w 3432314"/>
              <a:gd name="connsiteY4" fmla="*/ 0 h 4969566"/>
              <a:gd name="connsiteX0" fmla="*/ 3101010 w 3644349"/>
              <a:gd name="connsiteY0" fmla="*/ 0 h 5103717"/>
              <a:gd name="connsiteX1" fmla="*/ 3644349 w 3644349"/>
              <a:gd name="connsiteY1" fmla="*/ 13252 h 5103717"/>
              <a:gd name="connsiteX2" fmla="*/ 728871 w 3644349"/>
              <a:gd name="connsiteY2" fmla="*/ 4969566 h 5103717"/>
              <a:gd name="connsiteX3" fmla="*/ 0 w 3644349"/>
              <a:gd name="connsiteY3" fmla="*/ 5103717 h 5103717"/>
              <a:gd name="connsiteX4" fmla="*/ 3101010 w 3644349"/>
              <a:gd name="connsiteY4" fmla="*/ 0 h 5103717"/>
              <a:gd name="connsiteX0" fmla="*/ 3101010 w 3644349"/>
              <a:gd name="connsiteY0" fmla="*/ 0 h 5103717"/>
              <a:gd name="connsiteX1" fmla="*/ 3644349 w 3644349"/>
              <a:gd name="connsiteY1" fmla="*/ 13252 h 5103717"/>
              <a:gd name="connsiteX2" fmla="*/ 569844 w 3644349"/>
              <a:gd name="connsiteY2" fmla="*/ 5087489 h 5103717"/>
              <a:gd name="connsiteX3" fmla="*/ 0 w 3644349"/>
              <a:gd name="connsiteY3" fmla="*/ 5103717 h 5103717"/>
              <a:gd name="connsiteX4" fmla="*/ 3101010 w 3644349"/>
              <a:gd name="connsiteY4" fmla="*/ 0 h 5103717"/>
              <a:gd name="connsiteX0" fmla="*/ 3101010 w 3644349"/>
              <a:gd name="connsiteY0" fmla="*/ 0 h 5107143"/>
              <a:gd name="connsiteX1" fmla="*/ 3644349 w 3644349"/>
              <a:gd name="connsiteY1" fmla="*/ 13252 h 5107143"/>
              <a:gd name="connsiteX2" fmla="*/ 569844 w 3644349"/>
              <a:gd name="connsiteY2" fmla="*/ 5107143 h 5107143"/>
              <a:gd name="connsiteX3" fmla="*/ 0 w 3644349"/>
              <a:gd name="connsiteY3" fmla="*/ 5103717 h 5107143"/>
              <a:gd name="connsiteX4" fmla="*/ 3101010 w 3644349"/>
              <a:gd name="connsiteY4" fmla="*/ 0 h 510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349" h="5107143">
                <a:moveTo>
                  <a:pt x="3101010" y="0"/>
                </a:moveTo>
                <a:lnTo>
                  <a:pt x="3644349" y="13252"/>
                </a:lnTo>
                <a:lnTo>
                  <a:pt x="569844" y="5107143"/>
                </a:lnTo>
                <a:lnTo>
                  <a:pt x="0" y="5103717"/>
                </a:lnTo>
                <a:lnTo>
                  <a:pt x="3101010" y="0"/>
                </a:lnTo>
                <a:close/>
              </a:path>
            </a:pathLst>
          </a:cu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screen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15032" y="-269520"/>
            <a:ext cx="3299791" cy="5090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90" y="685529"/>
            <a:ext cx="4049163" cy="1476370"/>
          </a:xfrm>
          <a:prstGeom prst="rect">
            <a:avLst/>
          </a:prstGeom>
        </p:spPr>
      </p:pic>
      <p:sp>
        <p:nvSpPr>
          <p:cNvPr id="10" name="Oval 9"/>
          <p:cNvSpPr/>
          <p:nvPr userDrawn="1"/>
        </p:nvSpPr>
        <p:spPr>
          <a:xfrm>
            <a:off x="5597626" y="740090"/>
            <a:ext cx="1166683" cy="1166683"/>
          </a:xfrm>
          <a:prstGeom prst="ellipse">
            <a:avLst/>
          </a:prstGeom>
          <a:solidFill>
            <a:schemeClr val="bg1"/>
          </a:solidFill>
          <a:ln w="38100">
            <a:solidFill>
              <a:srgbClr val="68B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2064" y="945481"/>
            <a:ext cx="885435" cy="786561"/>
          </a:xfrm>
          <a:prstGeom prst="rect">
            <a:avLst/>
          </a:prstGeom>
        </p:spPr>
      </p:pic>
      <p:sp>
        <p:nvSpPr>
          <p:cNvPr id="27" name="Oval 26"/>
          <p:cNvSpPr/>
          <p:nvPr userDrawn="1"/>
        </p:nvSpPr>
        <p:spPr>
          <a:xfrm>
            <a:off x="3600176" y="4942083"/>
            <a:ext cx="1166683" cy="1166683"/>
          </a:xfrm>
          <a:prstGeom prst="ellipse">
            <a:avLst/>
          </a:prstGeom>
          <a:solidFill>
            <a:schemeClr val="bg1"/>
          </a:solidFill>
          <a:ln w="38100">
            <a:solidFill>
              <a:srgbClr val="68B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165" b="-62"/>
          <a:stretch/>
        </p:blipFill>
        <p:spPr>
          <a:xfrm>
            <a:off x="3765028" y="5155653"/>
            <a:ext cx="885435" cy="786561"/>
          </a:xfrm>
          <a:prstGeom prst="rect">
            <a:avLst/>
          </a:prstGeom>
        </p:spPr>
      </p:pic>
      <p:sp>
        <p:nvSpPr>
          <p:cNvPr id="29" name="Oval 28"/>
          <p:cNvSpPr/>
          <p:nvPr userDrawn="1"/>
        </p:nvSpPr>
        <p:spPr>
          <a:xfrm>
            <a:off x="4600769" y="2867809"/>
            <a:ext cx="1166683" cy="1166683"/>
          </a:xfrm>
          <a:prstGeom prst="ellipse">
            <a:avLst/>
          </a:prstGeom>
          <a:solidFill>
            <a:schemeClr val="bg1"/>
          </a:solidFill>
          <a:ln w="38100">
            <a:solidFill>
              <a:srgbClr val="68B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561"/>
          <a:stretch/>
        </p:blipFill>
        <p:spPr>
          <a:xfrm>
            <a:off x="4756212" y="3103241"/>
            <a:ext cx="885435" cy="786561"/>
          </a:xfrm>
          <a:prstGeom prst="rect">
            <a:avLst/>
          </a:prstGeom>
        </p:spPr>
      </p:pic>
      <p:sp>
        <p:nvSpPr>
          <p:cNvPr id="39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019935" y="3281247"/>
            <a:ext cx="4903787" cy="1273175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 TRAIN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261062" y="3322052"/>
            <a:ext cx="3636830" cy="1167491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spcBef>
                <a:spcPts val="200"/>
              </a:spcBef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the facilitators of transformative community regeneration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017408" y="5374964"/>
            <a:ext cx="4903787" cy="1273175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 PROMOTE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7968313" y="5417199"/>
            <a:ext cx="3780345" cy="1167491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spcBef>
                <a:spcPts val="200"/>
              </a:spcBef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self-learning through open </a:t>
            </a:r>
          </a:p>
          <a:p>
            <a:pPr lvl="0"/>
            <a:r>
              <a:rPr lang="en-US" dirty="0"/>
              <a:t>education resources</a:t>
            </a:r>
          </a:p>
        </p:txBody>
      </p:sp>
      <p:sp>
        <p:nvSpPr>
          <p:cNvPr id="44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 flipH="1">
            <a:off x="8983917" y="-168905"/>
            <a:ext cx="3299791" cy="5090734"/>
          </a:xfrm>
          <a:prstGeom prst="rect">
            <a:avLst/>
          </a:prstGeom>
        </p:spPr>
      </p:pic>
      <p:sp>
        <p:nvSpPr>
          <p:cNvPr id="4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945886" y="1103286"/>
            <a:ext cx="4903787" cy="1273175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 BUILD</a:t>
            </a:r>
          </a:p>
        </p:txBody>
      </p:sp>
      <p:sp>
        <p:nvSpPr>
          <p:cNvPr id="49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9072359" y="1118209"/>
            <a:ext cx="2890047" cy="1167491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spcBef>
                <a:spcPts val="200"/>
              </a:spcBef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regional alliances for community growth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screen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05" t="-25453" r="-31029"/>
          <a:stretch/>
        </p:blipFill>
        <p:spPr>
          <a:xfrm rot="3005780" flipH="1" flipV="1">
            <a:off x="2845620" y="351349"/>
            <a:ext cx="6044601" cy="7455177"/>
          </a:xfrm>
          <a:prstGeom prst="rect">
            <a:avLst/>
          </a:prstGeom>
        </p:spPr>
      </p:pic>
      <p:sp>
        <p:nvSpPr>
          <p:cNvPr id="23" name="Freeform 22"/>
          <p:cNvSpPr/>
          <p:nvPr userDrawn="1"/>
        </p:nvSpPr>
        <p:spPr>
          <a:xfrm flipV="1">
            <a:off x="-3863" y="5101881"/>
            <a:ext cx="12195863" cy="1763770"/>
          </a:xfrm>
          <a:custGeom>
            <a:avLst/>
            <a:gdLst>
              <a:gd name="connsiteX0" fmla="*/ 12228395 w 12255690"/>
              <a:gd name="connsiteY0" fmla="*/ 1337481 h 2088107"/>
              <a:gd name="connsiteX1" fmla="*/ 0 w 12255690"/>
              <a:gd name="connsiteY1" fmla="*/ 2088107 h 2088107"/>
              <a:gd name="connsiteX2" fmla="*/ 0 w 12255690"/>
              <a:gd name="connsiteY2" fmla="*/ 0 h 2088107"/>
              <a:gd name="connsiteX3" fmla="*/ 12255690 w 12255690"/>
              <a:gd name="connsiteY3" fmla="*/ 0 h 2088107"/>
              <a:gd name="connsiteX4" fmla="*/ 12228395 w 12255690"/>
              <a:gd name="connsiteY4" fmla="*/ 1337481 h 208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5690" h="2088107">
                <a:moveTo>
                  <a:pt x="12228395" y="1337481"/>
                </a:moveTo>
                <a:lnTo>
                  <a:pt x="0" y="2088107"/>
                </a:lnTo>
                <a:lnTo>
                  <a:pt x="0" y="0"/>
                </a:lnTo>
                <a:lnTo>
                  <a:pt x="12255690" y="0"/>
                </a:lnTo>
                <a:lnTo>
                  <a:pt x="12228395" y="1337481"/>
                </a:lnTo>
                <a:close/>
              </a:path>
            </a:pathLst>
          </a:cu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 userDrawn="1"/>
        </p:nvSpPr>
        <p:spPr>
          <a:xfrm>
            <a:off x="7634502" y="0"/>
            <a:ext cx="4656309" cy="6858000"/>
          </a:xfrm>
          <a:custGeom>
            <a:avLst/>
            <a:gdLst>
              <a:gd name="connsiteX0" fmla="*/ 1167619 w 4262511"/>
              <a:gd name="connsiteY0" fmla="*/ 0 h 6963508"/>
              <a:gd name="connsiteX1" fmla="*/ 4262511 w 4262511"/>
              <a:gd name="connsiteY1" fmla="*/ 0 h 6963508"/>
              <a:gd name="connsiteX2" fmla="*/ 4262511 w 4262511"/>
              <a:gd name="connsiteY2" fmla="*/ 6963508 h 6963508"/>
              <a:gd name="connsiteX3" fmla="*/ 0 w 4262511"/>
              <a:gd name="connsiteY3" fmla="*/ 6963508 h 6963508"/>
              <a:gd name="connsiteX4" fmla="*/ 1167619 w 4262511"/>
              <a:gd name="connsiteY4" fmla="*/ 0 h 696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2511" h="6963508">
                <a:moveTo>
                  <a:pt x="1167619" y="0"/>
                </a:moveTo>
                <a:lnTo>
                  <a:pt x="4262511" y="0"/>
                </a:lnTo>
                <a:lnTo>
                  <a:pt x="4262511" y="6963508"/>
                </a:lnTo>
                <a:lnTo>
                  <a:pt x="0" y="6963508"/>
                </a:lnTo>
                <a:lnTo>
                  <a:pt x="1167619" y="0"/>
                </a:lnTo>
                <a:close/>
              </a:path>
            </a:pathLst>
          </a:cu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8340348" y="1437862"/>
            <a:ext cx="540733" cy="540733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6EAE"/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7948463" y="3538204"/>
            <a:ext cx="540733" cy="540733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6EAE"/>
              </a:solidFill>
            </a:endParaRPr>
          </a:p>
        </p:txBody>
      </p:sp>
      <p:sp>
        <p:nvSpPr>
          <p:cNvPr id="28" name="Oval 27"/>
          <p:cNvSpPr/>
          <p:nvPr userDrawn="1"/>
        </p:nvSpPr>
        <p:spPr>
          <a:xfrm>
            <a:off x="8149323" y="2583419"/>
            <a:ext cx="540733" cy="540733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6EAE"/>
              </a:solidFill>
            </a:endParaRPr>
          </a:p>
        </p:txBody>
      </p:sp>
      <p:sp>
        <p:nvSpPr>
          <p:cNvPr id="12" name="Text Placeholder 2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43865" y="5627165"/>
            <a:ext cx="3104978" cy="697353"/>
          </a:xfrm>
        </p:spPr>
        <p:txBody>
          <a:bodyPr anchor="ctr">
            <a:noAutofit/>
          </a:bodyPr>
          <a:lstStyle>
            <a:lvl1pPr marL="0" indent="0" algn="l">
              <a:buNone/>
              <a:defRPr sz="5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3" name="Text Placeholder 2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779980" y="5632776"/>
            <a:ext cx="3854522" cy="697353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i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Any Questions?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623161" y="5539408"/>
            <a:ext cx="0" cy="804289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656967" y="3682823"/>
            <a:ext cx="2812464" cy="32345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RestartEntrepreneurship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070793" y="1542835"/>
            <a:ext cx="1932766" cy="382588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RESTART_europe</a:t>
            </a:r>
            <a:r>
              <a:rPr lang="en-US" dirty="0"/>
              <a:t> </a:t>
            </a:r>
          </a:p>
        </p:txBody>
      </p:sp>
      <p:sp>
        <p:nvSpPr>
          <p:cNvPr id="21" name="Text Placeholder 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873139" y="2645407"/>
            <a:ext cx="2757540" cy="41675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RESTART Entrepreneurship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44" y="492099"/>
            <a:ext cx="3375286" cy="123066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8141526" y="5640417"/>
            <a:ext cx="4142135" cy="677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ooter Placeholder 6"/>
          <p:cNvSpPr txBox="1">
            <a:spLocks noGrp="1"/>
          </p:cNvSpPr>
          <p:nvPr userDrawn="1"/>
        </p:nvSpPr>
        <p:spPr bwMode="auto">
          <a:xfrm>
            <a:off x="10010672" y="5842695"/>
            <a:ext cx="205123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IE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</a:rPr>
              <a:t> This programme has been funded with support from the European Commission </a:t>
            </a:r>
          </a:p>
        </p:txBody>
      </p:sp>
      <p:pic>
        <p:nvPicPr>
          <p:cNvPr id="38" name="Picture 8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1576" y="5763754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/>
          <p:cNvSpPr/>
          <p:nvPr userDrawn="1"/>
        </p:nvSpPr>
        <p:spPr>
          <a:xfrm>
            <a:off x="7795228" y="4585526"/>
            <a:ext cx="540733" cy="540733"/>
          </a:xfrm>
          <a:prstGeom prst="ellipse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6EAE"/>
              </a:solidFill>
            </a:endParaRP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503732" y="4730145"/>
            <a:ext cx="2812464" cy="32345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www.restart.how</a:t>
            </a:r>
            <a:endParaRPr lang="en-US" dirty="0"/>
          </a:p>
        </p:txBody>
      </p:sp>
      <p:grpSp>
        <p:nvGrpSpPr>
          <p:cNvPr id="39" name="Google Shape;664;p39"/>
          <p:cNvGrpSpPr/>
          <p:nvPr userDrawn="1"/>
        </p:nvGrpSpPr>
        <p:grpSpPr>
          <a:xfrm>
            <a:off x="7917788" y="4694282"/>
            <a:ext cx="301041" cy="301041"/>
            <a:chOff x="5941025" y="3634400"/>
            <a:chExt cx="467650" cy="467650"/>
          </a:xfrm>
        </p:grpSpPr>
        <p:sp>
          <p:nvSpPr>
            <p:cNvPr id="40" name="Google Shape;665;p39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66;p39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67;p39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68;p39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69;p39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70;p39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744" t="-1" b="-33623"/>
          <a:stretch/>
        </p:blipFill>
        <p:spPr>
          <a:xfrm>
            <a:off x="8340348" y="1521013"/>
            <a:ext cx="540733" cy="45758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549"/>
          <a:stretch/>
        </p:blipFill>
        <p:spPr>
          <a:xfrm>
            <a:off x="8116234" y="2666570"/>
            <a:ext cx="540733" cy="45758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81" r="-44768" b="-23643"/>
          <a:stretch/>
        </p:blipFill>
        <p:spPr>
          <a:xfrm>
            <a:off x="7962438" y="3612926"/>
            <a:ext cx="540733" cy="45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513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only with 1 colum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731877" y="0"/>
            <a:ext cx="5460124" cy="686943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  <a:gd name="connsiteX0" fmla="*/ 0 w 5663131"/>
              <a:gd name="connsiteY0" fmla="*/ 22860 h 6858000"/>
              <a:gd name="connsiteX1" fmla="*/ 5663131 w 5663131"/>
              <a:gd name="connsiteY1" fmla="*/ 0 h 6858000"/>
              <a:gd name="connsiteX2" fmla="*/ 5663131 w 5663131"/>
              <a:gd name="connsiteY2" fmla="*/ 6858000 h 6858000"/>
              <a:gd name="connsiteX3" fmla="*/ 3012144 w 5663131"/>
              <a:gd name="connsiteY3" fmla="*/ 6858000 h 6858000"/>
              <a:gd name="connsiteX4" fmla="*/ 0 w 5663131"/>
              <a:gd name="connsiteY4" fmla="*/ 22860 h 6858000"/>
              <a:gd name="connsiteX0" fmla="*/ 0 w 5448727"/>
              <a:gd name="connsiteY0" fmla="*/ 0 h 6858000"/>
              <a:gd name="connsiteX1" fmla="*/ 5448727 w 5448727"/>
              <a:gd name="connsiteY1" fmla="*/ 0 h 6858000"/>
              <a:gd name="connsiteX2" fmla="*/ 5448727 w 5448727"/>
              <a:gd name="connsiteY2" fmla="*/ 6858000 h 6858000"/>
              <a:gd name="connsiteX3" fmla="*/ 2797740 w 5448727"/>
              <a:gd name="connsiteY3" fmla="*/ 6858000 h 6858000"/>
              <a:gd name="connsiteX4" fmla="*/ 0 w 5448727"/>
              <a:gd name="connsiteY4" fmla="*/ 0 h 6858000"/>
              <a:gd name="connsiteX0" fmla="*/ 0 w 5448727"/>
              <a:gd name="connsiteY0" fmla="*/ 0 h 6858000"/>
              <a:gd name="connsiteX1" fmla="*/ 5448727 w 5448727"/>
              <a:gd name="connsiteY1" fmla="*/ 0 h 6858000"/>
              <a:gd name="connsiteX2" fmla="*/ 5448727 w 5448727"/>
              <a:gd name="connsiteY2" fmla="*/ 6858000 h 6858000"/>
              <a:gd name="connsiteX3" fmla="*/ 2494002 w 5448727"/>
              <a:gd name="connsiteY3" fmla="*/ 6858000 h 6858000"/>
              <a:gd name="connsiteX4" fmla="*/ 0 w 5448727"/>
              <a:gd name="connsiteY4" fmla="*/ 0 h 6858000"/>
              <a:gd name="connsiteX0" fmla="*/ 0 w 5127122"/>
              <a:gd name="connsiteY0" fmla="*/ 0 h 6858000"/>
              <a:gd name="connsiteX1" fmla="*/ 5127122 w 5127122"/>
              <a:gd name="connsiteY1" fmla="*/ 0 h 6858000"/>
              <a:gd name="connsiteX2" fmla="*/ 5127122 w 5127122"/>
              <a:gd name="connsiteY2" fmla="*/ 6858000 h 6858000"/>
              <a:gd name="connsiteX3" fmla="*/ 2172397 w 5127122"/>
              <a:gd name="connsiteY3" fmla="*/ 6858000 h 6858000"/>
              <a:gd name="connsiteX4" fmla="*/ 0 w 5127122"/>
              <a:gd name="connsiteY4" fmla="*/ 0 h 6858000"/>
              <a:gd name="connsiteX0" fmla="*/ 0 w 5127122"/>
              <a:gd name="connsiteY0" fmla="*/ 0 h 6858000"/>
              <a:gd name="connsiteX1" fmla="*/ 5127122 w 5127122"/>
              <a:gd name="connsiteY1" fmla="*/ 0 h 6858000"/>
              <a:gd name="connsiteX2" fmla="*/ 5127122 w 5127122"/>
              <a:gd name="connsiteY2" fmla="*/ 6858000 h 6858000"/>
              <a:gd name="connsiteX3" fmla="*/ 1975860 w 5127122"/>
              <a:gd name="connsiteY3" fmla="*/ 6858000 h 6858000"/>
              <a:gd name="connsiteX4" fmla="*/ 0 w 5127122"/>
              <a:gd name="connsiteY4" fmla="*/ 0 h 6858000"/>
              <a:gd name="connsiteX0" fmla="*/ 0 w 5127122"/>
              <a:gd name="connsiteY0" fmla="*/ 0 h 6869430"/>
              <a:gd name="connsiteX1" fmla="*/ 5127122 w 5127122"/>
              <a:gd name="connsiteY1" fmla="*/ 0 h 6869430"/>
              <a:gd name="connsiteX2" fmla="*/ 5127122 w 5127122"/>
              <a:gd name="connsiteY2" fmla="*/ 6858000 h 6869430"/>
              <a:gd name="connsiteX3" fmla="*/ 1850792 w 5127122"/>
              <a:gd name="connsiteY3" fmla="*/ 6869430 h 6869430"/>
              <a:gd name="connsiteX4" fmla="*/ 0 w 5127122"/>
              <a:gd name="connsiteY4" fmla="*/ 0 h 686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7122" h="6869430">
                <a:moveTo>
                  <a:pt x="0" y="0"/>
                </a:moveTo>
                <a:lnTo>
                  <a:pt x="5127122" y="0"/>
                </a:lnTo>
                <a:lnTo>
                  <a:pt x="5127122" y="6858000"/>
                </a:lnTo>
                <a:lnTo>
                  <a:pt x="1850792" y="686943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  <p:sp>
        <p:nvSpPr>
          <p:cNvPr id="14" name="Freeform 13"/>
          <p:cNvSpPr/>
          <p:nvPr userDrawn="1"/>
        </p:nvSpPr>
        <p:spPr>
          <a:xfrm>
            <a:off x="7427023" y="4056065"/>
            <a:ext cx="1541890" cy="2817020"/>
          </a:xfrm>
          <a:custGeom>
            <a:avLst/>
            <a:gdLst>
              <a:gd name="connsiteX0" fmla="*/ 0 w 926232"/>
              <a:gd name="connsiteY0" fmla="*/ 0 h 2817020"/>
              <a:gd name="connsiteX1" fmla="*/ 388144 w 926232"/>
              <a:gd name="connsiteY1" fmla="*/ 123754 h 2817020"/>
              <a:gd name="connsiteX2" fmla="*/ 926232 w 926232"/>
              <a:gd name="connsiteY2" fmla="*/ 2817020 h 2817020"/>
              <a:gd name="connsiteX3" fmla="*/ 567372 w 926232"/>
              <a:gd name="connsiteY3" fmla="*/ 2817020 h 2817020"/>
              <a:gd name="connsiteX4" fmla="*/ 0 w 926232"/>
              <a:gd name="connsiteY4" fmla="*/ 0 h 281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6232" h="2817020">
                <a:moveTo>
                  <a:pt x="0" y="0"/>
                </a:moveTo>
                <a:lnTo>
                  <a:pt x="388144" y="123754"/>
                </a:lnTo>
                <a:lnTo>
                  <a:pt x="926232" y="2817020"/>
                </a:lnTo>
                <a:lnTo>
                  <a:pt x="567372" y="2817020"/>
                </a:lnTo>
                <a:lnTo>
                  <a:pt x="0" y="0"/>
                </a:lnTo>
                <a:close/>
              </a:path>
            </a:pathLst>
          </a:custGeom>
          <a:solidFill>
            <a:srgbClr val="A3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765809" y="493423"/>
            <a:ext cx="5729583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765810" y="1603098"/>
            <a:ext cx="5729583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 flipH="1">
            <a:off x="285751" y="1387396"/>
            <a:ext cx="6446125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1640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xt only with 1 colum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2822028" y="477262"/>
            <a:ext cx="8689894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2822029" y="1586937"/>
            <a:ext cx="8689894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617076" y="1371235"/>
            <a:ext cx="9268760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71" t="-29843"/>
          <a:stretch/>
        </p:blipFill>
        <p:spPr>
          <a:xfrm rot="10800000">
            <a:off x="0" y="0"/>
            <a:ext cx="3299791" cy="509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685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only with 1 colum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909059" y="550573"/>
            <a:ext cx="7721361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3909060" y="1660248"/>
            <a:ext cx="7721361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3429000" y="1444546"/>
            <a:ext cx="8575335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 flipH="1">
            <a:off x="0" y="-11430"/>
            <a:ext cx="3279963" cy="686943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  <a:gd name="connsiteX0" fmla="*/ 0 w 5663131"/>
              <a:gd name="connsiteY0" fmla="*/ 22860 h 6858000"/>
              <a:gd name="connsiteX1" fmla="*/ 5663131 w 5663131"/>
              <a:gd name="connsiteY1" fmla="*/ 0 h 6858000"/>
              <a:gd name="connsiteX2" fmla="*/ 5663131 w 5663131"/>
              <a:gd name="connsiteY2" fmla="*/ 6858000 h 6858000"/>
              <a:gd name="connsiteX3" fmla="*/ 3012144 w 5663131"/>
              <a:gd name="connsiteY3" fmla="*/ 6858000 h 6858000"/>
              <a:gd name="connsiteX4" fmla="*/ 0 w 5663131"/>
              <a:gd name="connsiteY4" fmla="*/ 22860 h 6858000"/>
              <a:gd name="connsiteX0" fmla="*/ 0 w 5448727"/>
              <a:gd name="connsiteY0" fmla="*/ 0 h 6858000"/>
              <a:gd name="connsiteX1" fmla="*/ 5448727 w 5448727"/>
              <a:gd name="connsiteY1" fmla="*/ 0 h 6858000"/>
              <a:gd name="connsiteX2" fmla="*/ 5448727 w 5448727"/>
              <a:gd name="connsiteY2" fmla="*/ 6858000 h 6858000"/>
              <a:gd name="connsiteX3" fmla="*/ 2797740 w 5448727"/>
              <a:gd name="connsiteY3" fmla="*/ 6858000 h 6858000"/>
              <a:gd name="connsiteX4" fmla="*/ 0 w 5448727"/>
              <a:gd name="connsiteY4" fmla="*/ 0 h 6858000"/>
              <a:gd name="connsiteX0" fmla="*/ 0 w 5448727"/>
              <a:gd name="connsiteY0" fmla="*/ 0 h 6858000"/>
              <a:gd name="connsiteX1" fmla="*/ 5448727 w 5448727"/>
              <a:gd name="connsiteY1" fmla="*/ 0 h 6858000"/>
              <a:gd name="connsiteX2" fmla="*/ 5448727 w 5448727"/>
              <a:gd name="connsiteY2" fmla="*/ 6858000 h 6858000"/>
              <a:gd name="connsiteX3" fmla="*/ 2494002 w 5448727"/>
              <a:gd name="connsiteY3" fmla="*/ 6858000 h 6858000"/>
              <a:gd name="connsiteX4" fmla="*/ 0 w 5448727"/>
              <a:gd name="connsiteY4" fmla="*/ 0 h 6858000"/>
              <a:gd name="connsiteX0" fmla="*/ 0 w 5127122"/>
              <a:gd name="connsiteY0" fmla="*/ 0 h 6858000"/>
              <a:gd name="connsiteX1" fmla="*/ 5127122 w 5127122"/>
              <a:gd name="connsiteY1" fmla="*/ 0 h 6858000"/>
              <a:gd name="connsiteX2" fmla="*/ 5127122 w 5127122"/>
              <a:gd name="connsiteY2" fmla="*/ 6858000 h 6858000"/>
              <a:gd name="connsiteX3" fmla="*/ 2172397 w 5127122"/>
              <a:gd name="connsiteY3" fmla="*/ 6858000 h 6858000"/>
              <a:gd name="connsiteX4" fmla="*/ 0 w 5127122"/>
              <a:gd name="connsiteY4" fmla="*/ 0 h 6858000"/>
              <a:gd name="connsiteX0" fmla="*/ 0 w 5127122"/>
              <a:gd name="connsiteY0" fmla="*/ 0 h 6858000"/>
              <a:gd name="connsiteX1" fmla="*/ 5127122 w 5127122"/>
              <a:gd name="connsiteY1" fmla="*/ 0 h 6858000"/>
              <a:gd name="connsiteX2" fmla="*/ 5127122 w 5127122"/>
              <a:gd name="connsiteY2" fmla="*/ 6858000 h 6858000"/>
              <a:gd name="connsiteX3" fmla="*/ 1975860 w 5127122"/>
              <a:gd name="connsiteY3" fmla="*/ 6858000 h 6858000"/>
              <a:gd name="connsiteX4" fmla="*/ 0 w 5127122"/>
              <a:gd name="connsiteY4" fmla="*/ 0 h 6858000"/>
              <a:gd name="connsiteX0" fmla="*/ 0 w 5127122"/>
              <a:gd name="connsiteY0" fmla="*/ 0 h 6869430"/>
              <a:gd name="connsiteX1" fmla="*/ 5127122 w 5127122"/>
              <a:gd name="connsiteY1" fmla="*/ 0 h 6869430"/>
              <a:gd name="connsiteX2" fmla="*/ 5127122 w 5127122"/>
              <a:gd name="connsiteY2" fmla="*/ 6858000 h 6869430"/>
              <a:gd name="connsiteX3" fmla="*/ 1850792 w 5127122"/>
              <a:gd name="connsiteY3" fmla="*/ 6869430 h 6869430"/>
              <a:gd name="connsiteX4" fmla="*/ 0 w 5127122"/>
              <a:gd name="connsiteY4" fmla="*/ 0 h 686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7122" h="6869430">
                <a:moveTo>
                  <a:pt x="0" y="0"/>
                </a:moveTo>
                <a:lnTo>
                  <a:pt x="5127122" y="0"/>
                </a:lnTo>
                <a:lnTo>
                  <a:pt x="5127122" y="6858000"/>
                </a:lnTo>
                <a:lnTo>
                  <a:pt x="1850792" y="686943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  <p:sp>
        <p:nvSpPr>
          <p:cNvPr id="13" name="Freeform 12"/>
          <p:cNvSpPr/>
          <p:nvPr userDrawn="1"/>
        </p:nvSpPr>
        <p:spPr>
          <a:xfrm flipH="1">
            <a:off x="2024799" y="4040980"/>
            <a:ext cx="926232" cy="2817020"/>
          </a:xfrm>
          <a:custGeom>
            <a:avLst/>
            <a:gdLst>
              <a:gd name="connsiteX0" fmla="*/ 0 w 926232"/>
              <a:gd name="connsiteY0" fmla="*/ 0 h 2817020"/>
              <a:gd name="connsiteX1" fmla="*/ 388144 w 926232"/>
              <a:gd name="connsiteY1" fmla="*/ 123754 h 2817020"/>
              <a:gd name="connsiteX2" fmla="*/ 926232 w 926232"/>
              <a:gd name="connsiteY2" fmla="*/ 2817020 h 2817020"/>
              <a:gd name="connsiteX3" fmla="*/ 567372 w 926232"/>
              <a:gd name="connsiteY3" fmla="*/ 2817020 h 2817020"/>
              <a:gd name="connsiteX4" fmla="*/ 0 w 926232"/>
              <a:gd name="connsiteY4" fmla="*/ 0 h 281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6232" h="2817020">
                <a:moveTo>
                  <a:pt x="0" y="0"/>
                </a:moveTo>
                <a:lnTo>
                  <a:pt x="388144" y="123754"/>
                </a:lnTo>
                <a:lnTo>
                  <a:pt x="926232" y="2817020"/>
                </a:lnTo>
                <a:lnTo>
                  <a:pt x="567372" y="2817020"/>
                </a:lnTo>
                <a:lnTo>
                  <a:pt x="0" y="0"/>
                </a:lnTo>
                <a:close/>
              </a:path>
            </a:pathLst>
          </a:custGeom>
          <a:solidFill>
            <a:srgbClr val="A3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928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 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1494812"/>
            <a:ext cx="12192000" cy="1302295"/>
          </a:xfrm>
          <a:prstGeom prst="rect">
            <a:avLst/>
          </a:pr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0" y="2882672"/>
            <a:ext cx="12192000" cy="1302295"/>
          </a:xfrm>
          <a:prstGeom prst="rect">
            <a:avLst/>
          </a:prstGeom>
          <a:solidFill>
            <a:srgbClr val="68B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0" y="4256679"/>
            <a:ext cx="12192000" cy="1302295"/>
          </a:xfrm>
          <a:prstGeom prst="rect">
            <a:avLst/>
          </a:prstGeom>
          <a:solidFill>
            <a:srgbClr val="AB5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28946"/>
            <a:ext cx="12192000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19405" y="1494812"/>
            <a:ext cx="11005576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3223" y="2873372"/>
            <a:ext cx="11005576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275" y="4271110"/>
            <a:ext cx="11005576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1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039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ext only with 1 colum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472544" y="550573"/>
            <a:ext cx="6157876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5472545" y="1660248"/>
            <a:ext cx="6157876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5070763" y="1444546"/>
            <a:ext cx="6933573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 flipH="1">
            <a:off x="-1" y="-11430"/>
            <a:ext cx="5070764" cy="686943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  <a:gd name="connsiteX0" fmla="*/ 0 w 5663131"/>
              <a:gd name="connsiteY0" fmla="*/ 22860 h 6858000"/>
              <a:gd name="connsiteX1" fmla="*/ 5663131 w 5663131"/>
              <a:gd name="connsiteY1" fmla="*/ 0 h 6858000"/>
              <a:gd name="connsiteX2" fmla="*/ 5663131 w 5663131"/>
              <a:gd name="connsiteY2" fmla="*/ 6858000 h 6858000"/>
              <a:gd name="connsiteX3" fmla="*/ 3012144 w 5663131"/>
              <a:gd name="connsiteY3" fmla="*/ 6858000 h 6858000"/>
              <a:gd name="connsiteX4" fmla="*/ 0 w 5663131"/>
              <a:gd name="connsiteY4" fmla="*/ 22860 h 6858000"/>
              <a:gd name="connsiteX0" fmla="*/ 0 w 5448727"/>
              <a:gd name="connsiteY0" fmla="*/ 0 h 6858000"/>
              <a:gd name="connsiteX1" fmla="*/ 5448727 w 5448727"/>
              <a:gd name="connsiteY1" fmla="*/ 0 h 6858000"/>
              <a:gd name="connsiteX2" fmla="*/ 5448727 w 5448727"/>
              <a:gd name="connsiteY2" fmla="*/ 6858000 h 6858000"/>
              <a:gd name="connsiteX3" fmla="*/ 2797740 w 5448727"/>
              <a:gd name="connsiteY3" fmla="*/ 6858000 h 6858000"/>
              <a:gd name="connsiteX4" fmla="*/ 0 w 5448727"/>
              <a:gd name="connsiteY4" fmla="*/ 0 h 6858000"/>
              <a:gd name="connsiteX0" fmla="*/ 0 w 5448727"/>
              <a:gd name="connsiteY0" fmla="*/ 0 h 6858000"/>
              <a:gd name="connsiteX1" fmla="*/ 5448727 w 5448727"/>
              <a:gd name="connsiteY1" fmla="*/ 0 h 6858000"/>
              <a:gd name="connsiteX2" fmla="*/ 5448727 w 5448727"/>
              <a:gd name="connsiteY2" fmla="*/ 6858000 h 6858000"/>
              <a:gd name="connsiteX3" fmla="*/ 2494002 w 5448727"/>
              <a:gd name="connsiteY3" fmla="*/ 6858000 h 6858000"/>
              <a:gd name="connsiteX4" fmla="*/ 0 w 5448727"/>
              <a:gd name="connsiteY4" fmla="*/ 0 h 6858000"/>
              <a:gd name="connsiteX0" fmla="*/ 0 w 5127122"/>
              <a:gd name="connsiteY0" fmla="*/ 0 h 6858000"/>
              <a:gd name="connsiteX1" fmla="*/ 5127122 w 5127122"/>
              <a:gd name="connsiteY1" fmla="*/ 0 h 6858000"/>
              <a:gd name="connsiteX2" fmla="*/ 5127122 w 5127122"/>
              <a:gd name="connsiteY2" fmla="*/ 6858000 h 6858000"/>
              <a:gd name="connsiteX3" fmla="*/ 2172397 w 5127122"/>
              <a:gd name="connsiteY3" fmla="*/ 6858000 h 6858000"/>
              <a:gd name="connsiteX4" fmla="*/ 0 w 5127122"/>
              <a:gd name="connsiteY4" fmla="*/ 0 h 6858000"/>
              <a:gd name="connsiteX0" fmla="*/ 0 w 5127122"/>
              <a:gd name="connsiteY0" fmla="*/ 0 h 6858000"/>
              <a:gd name="connsiteX1" fmla="*/ 5127122 w 5127122"/>
              <a:gd name="connsiteY1" fmla="*/ 0 h 6858000"/>
              <a:gd name="connsiteX2" fmla="*/ 5127122 w 5127122"/>
              <a:gd name="connsiteY2" fmla="*/ 6858000 h 6858000"/>
              <a:gd name="connsiteX3" fmla="*/ 1975860 w 5127122"/>
              <a:gd name="connsiteY3" fmla="*/ 6858000 h 6858000"/>
              <a:gd name="connsiteX4" fmla="*/ 0 w 5127122"/>
              <a:gd name="connsiteY4" fmla="*/ 0 h 6858000"/>
              <a:gd name="connsiteX0" fmla="*/ 0 w 5127122"/>
              <a:gd name="connsiteY0" fmla="*/ 0 h 6869430"/>
              <a:gd name="connsiteX1" fmla="*/ 5127122 w 5127122"/>
              <a:gd name="connsiteY1" fmla="*/ 0 h 6869430"/>
              <a:gd name="connsiteX2" fmla="*/ 5127122 w 5127122"/>
              <a:gd name="connsiteY2" fmla="*/ 6858000 h 6869430"/>
              <a:gd name="connsiteX3" fmla="*/ 1850792 w 5127122"/>
              <a:gd name="connsiteY3" fmla="*/ 6869430 h 6869430"/>
              <a:gd name="connsiteX4" fmla="*/ 0 w 5127122"/>
              <a:gd name="connsiteY4" fmla="*/ 0 h 686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7122" h="6869430">
                <a:moveTo>
                  <a:pt x="0" y="0"/>
                </a:moveTo>
                <a:lnTo>
                  <a:pt x="5127122" y="0"/>
                </a:lnTo>
                <a:lnTo>
                  <a:pt x="5127122" y="6858000"/>
                </a:lnTo>
                <a:lnTo>
                  <a:pt x="1850792" y="686943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>
            <a:normAutofit/>
          </a:bodyPr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photo</a:t>
            </a:r>
          </a:p>
        </p:txBody>
      </p:sp>
      <p:sp>
        <p:nvSpPr>
          <p:cNvPr id="13" name="Freeform 12"/>
          <p:cNvSpPr/>
          <p:nvPr userDrawn="1"/>
        </p:nvSpPr>
        <p:spPr>
          <a:xfrm flipH="1">
            <a:off x="2922857" y="4059159"/>
            <a:ext cx="1431938" cy="2817020"/>
          </a:xfrm>
          <a:custGeom>
            <a:avLst/>
            <a:gdLst>
              <a:gd name="connsiteX0" fmla="*/ 0 w 926232"/>
              <a:gd name="connsiteY0" fmla="*/ 0 h 2817020"/>
              <a:gd name="connsiteX1" fmla="*/ 388144 w 926232"/>
              <a:gd name="connsiteY1" fmla="*/ 123754 h 2817020"/>
              <a:gd name="connsiteX2" fmla="*/ 926232 w 926232"/>
              <a:gd name="connsiteY2" fmla="*/ 2817020 h 2817020"/>
              <a:gd name="connsiteX3" fmla="*/ 567372 w 926232"/>
              <a:gd name="connsiteY3" fmla="*/ 2817020 h 2817020"/>
              <a:gd name="connsiteX4" fmla="*/ 0 w 926232"/>
              <a:gd name="connsiteY4" fmla="*/ 0 h 281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6232" h="2817020">
                <a:moveTo>
                  <a:pt x="0" y="0"/>
                </a:moveTo>
                <a:lnTo>
                  <a:pt x="388144" y="123754"/>
                </a:lnTo>
                <a:lnTo>
                  <a:pt x="926232" y="2817020"/>
                </a:lnTo>
                <a:lnTo>
                  <a:pt x="567372" y="2817020"/>
                </a:lnTo>
                <a:lnTo>
                  <a:pt x="0" y="0"/>
                </a:lnTo>
                <a:close/>
              </a:path>
            </a:pathLst>
          </a:custGeom>
          <a:solidFill>
            <a:srgbClr val="A3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810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with quote box on le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13253" y="-16075"/>
            <a:ext cx="8265713" cy="6887327"/>
            <a:chOff x="-13253" y="-16075"/>
            <a:chExt cx="6096001" cy="6887327"/>
          </a:xfrm>
        </p:grpSpPr>
        <p:sp>
          <p:nvSpPr>
            <p:cNvPr id="20" name="Rectangle 3"/>
            <p:cNvSpPr/>
            <p:nvPr userDrawn="1"/>
          </p:nvSpPr>
          <p:spPr>
            <a:xfrm flipH="1">
              <a:off x="-13253" y="-16075"/>
              <a:ext cx="6047673" cy="6882635"/>
            </a:xfrm>
            <a:custGeom>
              <a:avLst/>
              <a:gdLst>
                <a:gd name="connsiteX0" fmla="*/ 0 w 6069496"/>
                <a:gd name="connsiteY0" fmla="*/ 0 h 5380383"/>
                <a:gd name="connsiteX1" fmla="*/ 6069496 w 6069496"/>
                <a:gd name="connsiteY1" fmla="*/ 0 h 5380383"/>
                <a:gd name="connsiteX2" fmla="*/ 6069496 w 6069496"/>
                <a:gd name="connsiteY2" fmla="*/ 5380383 h 5380383"/>
                <a:gd name="connsiteX3" fmla="*/ 0 w 6069496"/>
                <a:gd name="connsiteY3" fmla="*/ 5380383 h 5380383"/>
                <a:gd name="connsiteX4" fmla="*/ 0 w 6069496"/>
                <a:gd name="connsiteY4" fmla="*/ 0 h 5380383"/>
                <a:gd name="connsiteX0" fmla="*/ 1298713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1298713 w 7368209"/>
                <a:gd name="connsiteY4" fmla="*/ 0 h 5380383"/>
                <a:gd name="connsiteX0" fmla="*/ 2782957 w 7368209"/>
                <a:gd name="connsiteY0" fmla="*/ 0 h 5380383"/>
                <a:gd name="connsiteX1" fmla="*/ 7368209 w 7368209"/>
                <a:gd name="connsiteY1" fmla="*/ 0 h 5380383"/>
                <a:gd name="connsiteX2" fmla="*/ 7368209 w 7368209"/>
                <a:gd name="connsiteY2" fmla="*/ 5380383 h 5380383"/>
                <a:gd name="connsiteX3" fmla="*/ 0 w 7368209"/>
                <a:gd name="connsiteY3" fmla="*/ 5181601 h 5380383"/>
                <a:gd name="connsiteX4" fmla="*/ 2782957 w 7368209"/>
                <a:gd name="connsiteY4" fmla="*/ 0 h 5380383"/>
                <a:gd name="connsiteX0" fmla="*/ 2822713 w 7407965"/>
                <a:gd name="connsiteY0" fmla="*/ 0 h 5380383"/>
                <a:gd name="connsiteX1" fmla="*/ 7407965 w 7407965"/>
                <a:gd name="connsiteY1" fmla="*/ 0 h 5380383"/>
                <a:gd name="connsiteX2" fmla="*/ 7407965 w 7407965"/>
                <a:gd name="connsiteY2" fmla="*/ 5380383 h 5380383"/>
                <a:gd name="connsiteX3" fmla="*/ 0 w 7407965"/>
                <a:gd name="connsiteY3" fmla="*/ 5221358 h 5380383"/>
                <a:gd name="connsiteX4" fmla="*/ 2822713 w 7407965"/>
                <a:gd name="connsiteY4" fmla="*/ 0 h 5380383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41936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  <a:gd name="connsiteX0" fmla="*/ 2834110 w 7419362"/>
                <a:gd name="connsiteY0" fmla="*/ 0 h 5377312"/>
                <a:gd name="connsiteX1" fmla="*/ 7419362 w 7419362"/>
                <a:gd name="connsiteY1" fmla="*/ 0 h 5377312"/>
                <a:gd name="connsiteX2" fmla="*/ 7259806 w 7419362"/>
                <a:gd name="connsiteY2" fmla="*/ 5328399 h 5377312"/>
                <a:gd name="connsiteX3" fmla="*/ 0 w 7419362"/>
                <a:gd name="connsiteY3" fmla="*/ 5377312 h 5377312"/>
                <a:gd name="connsiteX4" fmla="*/ 2834110 w 7419362"/>
                <a:gd name="connsiteY4" fmla="*/ 0 h 5377312"/>
                <a:gd name="connsiteX0" fmla="*/ 2834110 w 7419362"/>
                <a:gd name="connsiteY0" fmla="*/ 0 h 5380383"/>
                <a:gd name="connsiteX1" fmla="*/ 7419362 w 7419362"/>
                <a:gd name="connsiteY1" fmla="*/ 0 h 5380383"/>
                <a:gd name="connsiteX2" fmla="*/ 7385172 w 7419362"/>
                <a:gd name="connsiteY2" fmla="*/ 5380383 h 5380383"/>
                <a:gd name="connsiteX3" fmla="*/ 0 w 7419362"/>
                <a:gd name="connsiteY3" fmla="*/ 5377312 h 5380383"/>
                <a:gd name="connsiteX4" fmla="*/ 2834110 w 7419362"/>
                <a:gd name="connsiteY4" fmla="*/ 0 h 53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9362" h="5380383">
                  <a:moveTo>
                    <a:pt x="2834110" y="0"/>
                  </a:moveTo>
                  <a:lnTo>
                    <a:pt x="7419362" y="0"/>
                  </a:lnTo>
                  <a:lnTo>
                    <a:pt x="7385172" y="5380383"/>
                  </a:lnTo>
                  <a:lnTo>
                    <a:pt x="0" y="5377312"/>
                  </a:lnTo>
                  <a:lnTo>
                    <a:pt x="2834110" y="0"/>
                  </a:lnTo>
                  <a:close/>
                </a:path>
              </a:pathLst>
            </a:custGeom>
            <a:solidFill>
              <a:srgbClr val="7F4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4"/>
            <p:cNvSpPr/>
            <p:nvPr userDrawn="1"/>
          </p:nvSpPr>
          <p:spPr>
            <a:xfrm flipH="1">
              <a:off x="3501543" y="-16075"/>
              <a:ext cx="2581205" cy="6887327"/>
            </a:xfrm>
            <a:custGeom>
              <a:avLst/>
              <a:gdLst>
                <a:gd name="connsiteX0" fmla="*/ 0 w 1060174"/>
                <a:gd name="connsiteY0" fmla="*/ 0 h 4916557"/>
                <a:gd name="connsiteX1" fmla="*/ 1060174 w 1060174"/>
                <a:gd name="connsiteY1" fmla="*/ 0 h 4916557"/>
                <a:gd name="connsiteX2" fmla="*/ 1060174 w 1060174"/>
                <a:gd name="connsiteY2" fmla="*/ 4916557 h 4916557"/>
                <a:gd name="connsiteX3" fmla="*/ 0 w 1060174"/>
                <a:gd name="connsiteY3" fmla="*/ 4916557 h 4916557"/>
                <a:gd name="connsiteX4" fmla="*/ 0 w 1060174"/>
                <a:gd name="connsiteY4" fmla="*/ 0 h 4916557"/>
                <a:gd name="connsiteX0" fmla="*/ 2862470 w 3922644"/>
                <a:gd name="connsiteY0" fmla="*/ 0 h 4916557"/>
                <a:gd name="connsiteX1" fmla="*/ 3922644 w 3922644"/>
                <a:gd name="connsiteY1" fmla="*/ 0 h 4916557"/>
                <a:gd name="connsiteX2" fmla="*/ 3922644 w 3922644"/>
                <a:gd name="connsiteY2" fmla="*/ 4916557 h 4916557"/>
                <a:gd name="connsiteX3" fmla="*/ 0 w 3922644"/>
                <a:gd name="connsiteY3" fmla="*/ 4863548 h 4916557"/>
                <a:gd name="connsiteX4" fmla="*/ 2862470 w 3922644"/>
                <a:gd name="connsiteY4" fmla="*/ 0 h 4916557"/>
                <a:gd name="connsiteX0" fmla="*/ 2862470 w 3922644"/>
                <a:gd name="connsiteY0" fmla="*/ 0 h 4969566"/>
                <a:gd name="connsiteX1" fmla="*/ 3922644 w 3922644"/>
                <a:gd name="connsiteY1" fmla="*/ 0 h 4969566"/>
                <a:gd name="connsiteX2" fmla="*/ 490331 w 3922644"/>
                <a:gd name="connsiteY2" fmla="*/ 4969566 h 4969566"/>
                <a:gd name="connsiteX3" fmla="*/ 0 w 3922644"/>
                <a:gd name="connsiteY3" fmla="*/ 4863548 h 4969566"/>
                <a:gd name="connsiteX4" fmla="*/ 2862470 w 3922644"/>
                <a:gd name="connsiteY4" fmla="*/ 0 h 4969566"/>
                <a:gd name="connsiteX0" fmla="*/ 2888975 w 3949149"/>
                <a:gd name="connsiteY0" fmla="*/ 0 h 4969566"/>
                <a:gd name="connsiteX1" fmla="*/ 3949149 w 3949149"/>
                <a:gd name="connsiteY1" fmla="*/ 0 h 4969566"/>
                <a:gd name="connsiteX2" fmla="*/ 516836 w 3949149"/>
                <a:gd name="connsiteY2" fmla="*/ 4969566 h 4969566"/>
                <a:gd name="connsiteX3" fmla="*/ 0 w 3949149"/>
                <a:gd name="connsiteY3" fmla="*/ 4956314 h 4969566"/>
                <a:gd name="connsiteX4" fmla="*/ 2888975 w 3949149"/>
                <a:gd name="connsiteY4" fmla="*/ 0 h 4969566"/>
                <a:gd name="connsiteX0" fmla="*/ 2888975 w 3432314"/>
                <a:gd name="connsiteY0" fmla="*/ 0 h 4969566"/>
                <a:gd name="connsiteX1" fmla="*/ 3432314 w 3432314"/>
                <a:gd name="connsiteY1" fmla="*/ 13252 h 4969566"/>
                <a:gd name="connsiteX2" fmla="*/ 516836 w 3432314"/>
                <a:gd name="connsiteY2" fmla="*/ 4969566 h 4969566"/>
                <a:gd name="connsiteX3" fmla="*/ 0 w 3432314"/>
                <a:gd name="connsiteY3" fmla="*/ 4956314 h 4969566"/>
                <a:gd name="connsiteX4" fmla="*/ 2888975 w 3432314"/>
                <a:gd name="connsiteY4" fmla="*/ 0 h 4969566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728871 w 3644349"/>
                <a:gd name="connsiteY2" fmla="*/ 4969566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3717"/>
                <a:gd name="connsiteX1" fmla="*/ 3644349 w 3644349"/>
                <a:gd name="connsiteY1" fmla="*/ 13252 h 5103717"/>
                <a:gd name="connsiteX2" fmla="*/ 569844 w 3644349"/>
                <a:gd name="connsiteY2" fmla="*/ 5087489 h 5103717"/>
                <a:gd name="connsiteX3" fmla="*/ 0 w 3644349"/>
                <a:gd name="connsiteY3" fmla="*/ 5103717 h 5103717"/>
                <a:gd name="connsiteX4" fmla="*/ 3101010 w 3644349"/>
                <a:gd name="connsiteY4" fmla="*/ 0 h 5103717"/>
                <a:gd name="connsiteX0" fmla="*/ 3101010 w 3644349"/>
                <a:gd name="connsiteY0" fmla="*/ 0 h 5107143"/>
                <a:gd name="connsiteX1" fmla="*/ 3644349 w 3644349"/>
                <a:gd name="connsiteY1" fmla="*/ 13252 h 5107143"/>
                <a:gd name="connsiteX2" fmla="*/ 569844 w 3644349"/>
                <a:gd name="connsiteY2" fmla="*/ 5107143 h 5107143"/>
                <a:gd name="connsiteX3" fmla="*/ 0 w 3644349"/>
                <a:gd name="connsiteY3" fmla="*/ 5103717 h 5107143"/>
                <a:gd name="connsiteX4" fmla="*/ 3101010 w 3644349"/>
                <a:gd name="connsiteY4" fmla="*/ 0 h 5107143"/>
                <a:gd name="connsiteX0" fmla="*/ 3101010 w 3682158"/>
                <a:gd name="connsiteY0" fmla="*/ 0 h 5107143"/>
                <a:gd name="connsiteX1" fmla="*/ 3682158 w 3682158"/>
                <a:gd name="connsiteY1" fmla="*/ 3425 h 5107143"/>
                <a:gd name="connsiteX2" fmla="*/ 569844 w 3682158"/>
                <a:gd name="connsiteY2" fmla="*/ 5107143 h 5107143"/>
                <a:gd name="connsiteX3" fmla="*/ 0 w 3682158"/>
                <a:gd name="connsiteY3" fmla="*/ 5103717 h 5107143"/>
                <a:gd name="connsiteX4" fmla="*/ 3101010 w 3682158"/>
                <a:gd name="connsiteY4" fmla="*/ 0 h 51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2158" h="5107143">
                  <a:moveTo>
                    <a:pt x="3101010" y="0"/>
                  </a:moveTo>
                  <a:lnTo>
                    <a:pt x="3682158" y="3425"/>
                  </a:lnTo>
                  <a:lnTo>
                    <a:pt x="569844" y="5107143"/>
                  </a:lnTo>
                  <a:lnTo>
                    <a:pt x="0" y="5103717"/>
                  </a:lnTo>
                  <a:lnTo>
                    <a:pt x="3101010" y="0"/>
                  </a:lnTo>
                  <a:close/>
                </a:path>
              </a:pathLst>
            </a:custGeom>
            <a:solidFill>
              <a:srgbClr val="A3C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289208" y="-433076"/>
            <a:ext cx="3299791" cy="5090734"/>
          </a:xfrm>
          <a:prstGeom prst="rect">
            <a:avLst/>
          </a:prstGeom>
        </p:spPr>
      </p:pic>
      <p:sp>
        <p:nvSpPr>
          <p:cNvPr id="32" name="Text Placeholder 23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864717" y="5503259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3" name="Text Placeholder 23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97379" y="2544123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34" name="Text Placeholder 2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10630" y="3189657"/>
            <a:ext cx="5567259" cy="2497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sp>
        <p:nvSpPr>
          <p:cNvPr id="24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393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in Quot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プレースホルダー 36"/>
          <p:cNvSpPr txBox="1">
            <a:spLocks/>
          </p:cNvSpPr>
          <p:nvPr userDrawn="1"/>
        </p:nvSpPr>
        <p:spPr bwMode="auto">
          <a:xfrm>
            <a:off x="285884" y="6095999"/>
            <a:ext cx="11400992" cy="4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44" r="-31306"/>
          <a:stretch/>
        </p:blipFill>
        <p:spPr>
          <a:xfrm rot="5400000" flipH="1">
            <a:off x="5463012" y="5456709"/>
            <a:ext cx="576538" cy="2252545"/>
          </a:xfrm>
          <a:prstGeom prst="rect">
            <a:avLst/>
          </a:prstGeom>
        </p:spPr>
      </p:pic>
      <p:sp>
        <p:nvSpPr>
          <p:cNvPr id="8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55036" y="1594531"/>
            <a:ext cx="10832114" cy="3872188"/>
          </a:xfrm>
        </p:spPr>
        <p:txBody>
          <a:bodyPr>
            <a:noAutofit/>
          </a:bodyPr>
          <a:lstStyle>
            <a:lvl1pPr marL="342900" indent="-342900" algn="l">
              <a:buClr>
                <a:srgbClr val="68BBAF"/>
              </a:buClr>
              <a:buFont typeface="Arial" charset="0"/>
              <a:buChar char="•"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655036" y="591277"/>
            <a:ext cx="10832114" cy="857158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1580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1 colum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161985" y="112488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4161985" y="1343947"/>
            <a:ext cx="7407087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3776071" y="1096203"/>
            <a:ext cx="8178914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1" y="-200682"/>
            <a:ext cx="3299791" cy="50907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2 colum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161984" y="1007773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4161986" y="2127058"/>
            <a:ext cx="360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7969071" y="2107839"/>
            <a:ext cx="3600000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1" y="-200682"/>
            <a:ext cx="3299791" cy="5090734"/>
          </a:xfrm>
          <a:prstGeom prst="rect">
            <a:avLst/>
          </a:prstGeom>
        </p:spPr>
      </p:pic>
      <p:sp>
        <p:nvSpPr>
          <p:cNvPr id="14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3764072" y="1901746"/>
            <a:ext cx="8178914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3 colum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161984" y="1007773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4175360" y="2128494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9228157" y="2123341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723190" y="2123341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1" y="-200682"/>
            <a:ext cx="3299791" cy="5090734"/>
          </a:xfrm>
          <a:prstGeom prst="rect">
            <a:avLst/>
          </a:prstGeom>
        </p:spPr>
      </p:pic>
      <p:sp>
        <p:nvSpPr>
          <p:cNvPr id="16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baseline="0" dirty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communities 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30420" y="5319048"/>
            <a:ext cx="561580" cy="1557131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H="1">
            <a:off x="3764072" y="1901746"/>
            <a:ext cx="8178914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1 colum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007537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876301" y="2117212"/>
            <a:ext cx="7407087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478388" y="1901510"/>
            <a:ext cx="8178914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 flipH="1">
            <a:off x="8892209" y="-187430"/>
            <a:ext cx="3299791" cy="5090734"/>
          </a:xfrm>
          <a:prstGeom prst="rect">
            <a:avLst/>
          </a:prstGeom>
        </p:spPr>
      </p:pic>
      <p:sp>
        <p:nvSpPr>
          <p:cNvPr id="9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2 colum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007537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876302" y="2117211"/>
            <a:ext cx="360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4683387" y="2139557"/>
            <a:ext cx="3600000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478388" y="1901510"/>
            <a:ext cx="8178914" cy="0"/>
          </a:xfrm>
          <a:prstGeom prst="line">
            <a:avLst/>
          </a:prstGeom>
          <a:ln w="28575"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baseline="0">
                <a:solidFill>
                  <a:srgbClr val="7F4182"/>
                </a:solidFill>
                <a:latin typeface="Calibri" charset="0"/>
              </a:rPr>
              <a:t>RESTART + </a:t>
            </a:r>
            <a:r>
              <a:rPr lang="en-US" altLang="ja-JP" sz="1100" b="0" baseline="0">
                <a:solidFill>
                  <a:srgbClr val="6D6E6C"/>
                </a:solidFill>
                <a:latin typeface="Calibri" charset="0"/>
              </a:rPr>
              <a:t>communities </a:t>
            </a:r>
            <a:r>
              <a:rPr lang="en-US" altLang="ja-JP" sz="1100" b="0" baseline="0" dirty="0">
                <a:solidFill>
                  <a:srgbClr val="6D6E6C"/>
                </a:solidFill>
                <a:latin typeface="Calibri" charset="0"/>
              </a:rPr>
              <a:t>in action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0869"/>
            <a:ext cx="561580" cy="15571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 flipH="1">
            <a:off x="8892209" y="-187430"/>
            <a:ext cx="3299791" cy="509073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87680-F485-A944-B74B-98B26E054E49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04C27-DD68-9D4F-8D80-21602C2A28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42" r:id="rId3"/>
    <p:sldLayoutId id="2147483700" r:id="rId4"/>
    <p:sldLayoutId id="2147483767" r:id="rId5"/>
    <p:sldLayoutId id="2147483743" r:id="rId6"/>
    <p:sldLayoutId id="2147483710" r:id="rId7"/>
    <p:sldLayoutId id="2147483745" r:id="rId8"/>
    <p:sldLayoutId id="2147483707" r:id="rId9"/>
    <p:sldLayoutId id="2147483744" r:id="rId10"/>
    <p:sldLayoutId id="2147483698" r:id="rId11"/>
    <p:sldLayoutId id="2147483708" r:id="rId12"/>
    <p:sldLayoutId id="2147483717" r:id="rId13"/>
    <p:sldLayoutId id="2147483771" r:id="rId14"/>
    <p:sldLayoutId id="2147483774" r:id="rId15"/>
    <p:sldLayoutId id="2147483775" r:id="rId16"/>
    <p:sldLayoutId id="2147483773" r:id="rId17"/>
    <p:sldLayoutId id="2147483772" r:id="rId18"/>
    <p:sldLayoutId id="2147483718" r:id="rId19"/>
    <p:sldLayoutId id="2147483723" r:id="rId20"/>
    <p:sldLayoutId id="2147483787" r:id="rId21"/>
    <p:sldLayoutId id="2147483790" r:id="rId22"/>
    <p:sldLayoutId id="2147483789" r:id="rId23"/>
    <p:sldLayoutId id="2147483737" r:id="rId24"/>
    <p:sldLayoutId id="2147483699" r:id="rId25"/>
    <p:sldLayoutId id="2147483705" r:id="rId26"/>
    <p:sldLayoutId id="2147483776" r:id="rId27"/>
    <p:sldLayoutId id="2147483777" r:id="rId28"/>
    <p:sldLayoutId id="2147483738" r:id="rId29"/>
    <p:sldLayoutId id="2147483740" r:id="rId30"/>
    <p:sldLayoutId id="2147483741" r:id="rId31"/>
    <p:sldLayoutId id="2147483746" r:id="rId32"/>
    <p:sldLayoutId id="2147483734" r:id="rId33"/>
    <p:sldLayoutId id="2147483748" r:id="rId34"/>
    <p:sldLayoutId id="2147483770" r:id="rId35"/>
    <p:sldLayoutId id="2147483749" r:id="rId36"/>
    <p:sldLayoutId id="2147483750" r:id="rId37"/>
    <p:sldLayoutId id="2147483751" r:id="rId38"/>
    <p:sldLayoutId id="2147483752" r:id="rId39"/>
    <p:sldLayoutId id="2147483687" r:id="rId40"/>
    <p:sldLayoutId id="2147483726" r:id="rId41"/>
    <p:sldLayoutId id="2147483778" r:id="rId42"/>
    <p:sldLayoutId id="2147483779" r:id="rId43"/>
    <p:sldLayoutId id="2147483780" r:id="rId44"/>
    <p:sldLayoutId id="2147483782" r:id="rId45"/>
    <p:sldLayoutId id="2147483785" r:id="rId46"/>
    <p:sldLayoutId id="2147483791" r:id="rId47"/>
    <p:sldLayoutId id="2147483792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www.youtube.com/channel/UCYKqaxa7hqCkVrmfXK-PiKA" TargetMode="Externa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Product/Kids-in-Action-Citizenship-and-Service-Clip-Art-22-PNGs-705252" TargetMode="Externa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opkeep.com/blog/10-ways-small-businesses-benefit-the-local-community#step-1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1822801115000077" TargetMode="External"/><Relationship Id="rId2" Type="http://schemas.openxmlformats.org/officeDocument/2006/relationships/hyperlink" Target="https://www.epa.ie/livegreen/myhomemycommunity/" TargetMode="Externa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hyperlink" Target="http://www.mayo-ireland.ie/en/towns-villages/ballyhaunis/ballyhaunis-gallery.html" TargetMode="External"/><Relationship Id="rId7" Type="http://schemas.openxmlformats.org/officeDocument/2006/relationships/image" Target="../media/image34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4.xml"/><Relationship Id="rId6" Type="http://schemas.openxmlformats.org/officeDocument/2006/relationships/hyperlink" Target="https://www.youtube.com/watch?time_continue=67&amp;v=ex78dBceVV8&amp;feature=emb_logo" TargetMode="External"/><Relationship Id="rId5" Type="http://schemas.openxmlformats.org/officeDocument/2006/relationships/hyperlink" Target="https://assets.gov.ie/77341/120d8cda-a60e-41e6-a2c6-d6b2b4159d0b.pdf" TargetMode="External"/><Relationship Id="rId4" Type="http://schemas.openxmlformats.org/officeDocument/2006/relationships/hyperlink" Target="https://www.arcgis.com/apps/Cascade/index.html?appid=07af1748877c40e6b5dfd3761b903275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hyperlink" Target="https://www.coworker.com/ireland/arranmore-island/modam" TargetMode="External"/><Relationship Id="rId7" Type="http://schemas.openxmlformats.org/officeDocument/2006/relationships/image" Target="../media/image34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4.xml"/><Relationship Id="rId6" Type="http://schemas.openxmlformats.org/officeDocument/2006/relationships/hyperlink" Target="https://growremote.ie/" TargetMode="External"/><Relationship Id="rId5" Type="http://schemas.openxmlformats.org/officeDocument/2006/relationships/hyperlink" Target="https://www.three.ie/" TargetMode="External"/><Relationship Id="rId4" Type="http://schemas.openxmlformats.org/officeDocument/2006/relationships/hyperlink" Target="http://www.donegalcoco.ie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48.xml"/><Relationship Id="rId1" Type="http://schemas.openxmlformats.org/officeDocument/2006/relationships/video" Target="https://www.youtube.com/embed/S0D6U4Zd8Z0?feature=oembed" TargetMode="External"/><Relationship Id="rId5" Type="http://schemas.openxmlformats.org/officeDocument/2006/relationships/image" Target="../media/image65.sv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ishtimes.com/business/agribusiness-and-food/shed-distillery-in-leitrim-to-open-3m-visitor-centre-next-month-1.4328535" TargetMode="External"/><Relationship Id="rId2" Type="http://schemas.openxmlformats.org/officeDocument/2006/relationships/hyperlink" Target="http://thefoodhub.com/" TargetMode="Externa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65.svg"/><Relationship Id="rId5" Type="http://schemas.openxmlformats.org/officeDocument/2006/relationships/image" Target="../media/image34.png"/><Relationship Id="rId4" Type="http://schemas.openxmlformats.org/officeDocument/2006/relationships/image" Target="../media/image6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slideLayout" Target="../slideLayouts/slideLayout48.xml"/><Relationship Id="rId1" Type="http://schemas.openxmlformats.org/officeDocument/2006/relationships/video" Target="https://www.youtube.com/embed/wUdYQmQ8APg?feature=oembed" TargetMode="External"/><Relationship Id="rId5" Type="http://schemas.openxmlformats.org/officeDocument/2006/relationships/image" Target="../media/image65.sv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estcorktimes.com/ludgate-hub-celebrates-a-successful-first-year-of-operation-and-welcomes-new-company-xsellco-to-west-cork/" TargetMode="Externa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65.svg"/><Relationship Id="rId5" Type="http://schemas.openxmlformats.org/officeDocument/2006/relationships/image" Target="../media/image34.png"/><Relationship Id="rId4" Type="http://schemas.openxmlformats.org/officeDocument/2006/relationships/hyperlink" Target="https://www.ludgate.ie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hyperlink" Target="http://www.thevillage.ie/" TargetMode="Externa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65.svg"/><Relationship Id="rId5" Type="http://schemas.openxmlformats.org/officeDocument/2006/relationships/image" Target="../media/image34.png"/><Relationship Id="rId4" Type="http://schemas.openxmlformats.org/officeDocument/2006/relationships/hyperlink" Target="https://greennews.ie/events/accelerating-the-local-energy-transition-an-event-for-energy-and-community-pioneer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slideLayout" Target="../slideLayouts/slideLayout41.xml"/><Relationship Id="rId1" Type="http://schemas.openxmlformats.org/officeDocument/2006/relationships/video" Target="https://www.youtube.com/embed/_lZ4L7P9Z4Q?feature=oembed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arm_fence_in_Watlington.jpg" TargetMode="Externa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agitaurus.com/graduan-baru-manja.html" TargetMode="External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scientist.com/article/mg23030680-700-the-truth-about-migration-how-it-will-reshape-our-world/" TargetMode="External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ronline.org/2020/03/19/mike-davis-on-covid-19-the-monster-is-finally-at-the-door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guides/z83fxsg/revision/1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times.com/2019/03/18/a-recession-is-coming-and-maybe-a-bear-market/" TargetMode="External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ysticwales/2372892853/" TargetMode="External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uk-41141647" TargetMode="External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65.svg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the-uk-has-its-economic-focus-all-wrong-why-investment-led-growth-is-needed-75757" TargetMode="External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on.edu/u/service-learning/wp-content/uploads/sites/519/2018/07/Assets-Based-Community-Development.pdf" TargetMode="Externa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ennoknight.wordpress.com/2014/09/25/an-open-letter-to-every-celebrity-christian" TargetMode="External"/><Relationship Id="rId7" Type="http://schemas.openxmlformats.org/officeDocument/2006/relationships/hyperlink" Target="http://ceelo.org/plc-formative-assessment-1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jpeg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image" Target="../media/image3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enwales.org/upload/pdf/071613043205Skills%20Report.pdf" TargetMode="External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4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enwales.org/upload/pdf/071613043205Skills%20Report.pdf" TargetMode="External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4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changeinishowen.ie/our-story.html" TargetMode="External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65.svg"/><Relationship Id="rId5" Type="http://schemas.openxmlformats.org/officeDocument/2006/relationships/image" Target="../media/image34.png"/><Relationship Id="rId4" Type="http://schemas.openxmlformats.org/officeDocument/2006/relationships/hyperlink" Target="http://www.linkedin.com/pulse/better-together-story-exchange-part-two-ruth-garvey-williams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svg"/><Relationship Id="rId7" Type="http://schemas.openxmlformats.org/officeDocument/2006/relationships/image" Target="../media/image97.sv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6.png"/><Relationship Id="rId5" Type="http://schemas.openxmlformats.org/officeDocument/2006/relationships/image" Target="../media/image95.svg"/><Relationship Id="rId4" Type="http://schemas.openxmlformats.org/officeDocument/2006/relationships/image" Target="../media/image94.png"/><Relationship Id="rId9" Type="http://schemas.openxmlformats.org/officeDocument/2006/relationships/image" Target="../media/image99.sv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cbret.com/" TargetMode="External"/><Relationship Id="rId1" Type="http://schemas.openxmlformats.org/officeDocument/2006/relationships/slideLayout" Target="../slideLayouts/slideLayout4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cbret.com/" TargetMode="External"/><Relationship Id="rId1" Type="http://schemas.openxmlformats.org/officeDocument/2006/relationships/slideLayout" Target="../slideLayouts/slideLayout4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slideLayout" Target="../slideLayouts/slideLayout41.xml"/><Relationship Id="rId1" Type="http://schemas.openxmlformats.org/officeDocument/2006/relationships/video" Target="https://www.youtube.com/embed/vuC0x_Dg7_M?feature=oembed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vivial.net/blog/identify-your-target-market/" TargetMode="External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unfpa.org/press/sustainable-development-and-population-dynamics-placing-people-centre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yletoday.com/scattered-hotel-feasibility-study-sought/" TargetMode="External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65.svg"/><Relationship Id="rId4" Type="http://schemas.openxmlformats.org/officeDocument/2006/relationships/image" Target="../media/image3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yletoday.com/scattered-hotel-feasibility-study-sought/" TargetMode="External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65.svg"/><Relationship Id="rId4" Type="http://schemas.openxmlformats.org/officeDocument/2006/relationships/image" Target="../media/image3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7" Type="http://schemas.openxmlformats.org/officeDocument/2006/relationships/image" Target="../media/image103.jpeg"/><Relationship Id="rId2" Type="http://schemas.openxmlformats.org/officeDocument/2006/relationships/slideLayout" Target="../slideLayouts/slideLayout44.xml"/><Relationship Id="rId1" Type="http://schemas.openxmlformats.org/officeDocument/2006/relationships/video" Target="https://www.youtube.com/embed/AKmHLRRTrE0?feature=oembed" TargetMode="External"/><Relationship Id="rId6" Type="http://schemas.openxmlformats.org/officeDocument/2006/relationships/image" Target="../media/image65.svg"/><Relationship Id="rId5" Type="http://schemas.openxmlformats.org/officeDocument/2006/relationships/image" Target="../media/image34.png"/><Relationship Id="rId4" Type="http://schemas.openxmlformats.org/officeDocument/2006/relationships/hyperlink" Target="http://www.boyletoday.com/scattered-hotel-feasibility-study-sought/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6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ralhealthinfo.org/toolkits/rural-toolkit/1/asset-identification" TargetMode="External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4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cbret.com/" TargetMode="Externa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rochester.edu/thegreendandelion/2012/05/live-green-literally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hyperlink" Target="https://www.townteammovement.com/wp-content/uploads/2020/08/Town-Team-Charter-Final.pdf" TargetMode="External"/><Relationship Id="rId1" Type="http://schemas.openxmlformats.org/officeDocument/2006/relationships/slideLayout" Target="../slideLayouts/slideLayout3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wnteammovement.com/" TargetMode="External"/><Relationship Id="rId2" Type="http://schemas.openxmlformats.org/officeDocument/2006/relationships/hyperlink" Target="https://www.townteammovement.com/wp-content/uploads/2020/08/Town-Team-Charter-Final.pdf" TargetMode="Externa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09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reads.com/quotes/7874680-a-shared-vision-is-not-an-idea-it-is-not" TargetMode="External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4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ocarp.net/Data/case_studies/619.pdf" TargetMode="External"/><Relationship Id="rId2" Type="http://schemas.openxmlformats.org/officeDocument/2006/relationships/hyperlink" Target="https://resources.depaul.edu/abcd-institute/publications/publications-by-topic/Documents/GreenBookIntro%202018%20(2).pdf" TargetMode="External"/><Relationship Id="rId1" Type="http://schemas.openxmlformats.org/officeDocument/2006/relationships/slideLayout" Target="../slideLayouts/slideLayout40.xml"/><Relationship Id="rId4" Type="http://schemas.openxmlformats.org/officeDocument/2006/relationships/hyperlink" Target="http://www.regenwales.org/upload/pdf/071613043205Skills%20Report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 txBox="1">
            <a:spLocks/>
          </p:cNvSpPr>
          <p:nvPr/>
        </p:nvSpPr>
        <p:spPr>
          <a:xfrm>
            <a:off x="5261114" y="-40456"/>
            <a:ext cx="6930886" cy="6908556"/>
          </a:xfrm>
          <a:custGeom>
            <a:avLst/>
            <a:gdLst>
              <a:gd name="connsiteX0" fmla="*/ 0 w 6215062"/>
              <a:gd name="connsiteY0" fmla="*/ 0 h 7050088"/>
              <a:gd name="connsiteX1" fmla="*/ 5179198 w 6215062"/>
              <a:gd name="connsiteY1" fmla="*/ 0 h 7050088"/>
              <a:gd name="connsiteX2" fmla="*/ 6215062 w 6215062"/>
              <a:gd name="connsiteY2" fmla="*/ 1035864 h 7050088"/>
              <a:gd name="connsiteX3" fmla="*/ 6215062 w 6215062"/>
              <a:gd name="connsiteY3" fmla="*/ 7050088 h 7050088"/>
              <a:gd name="connsiteX4" fmla="*/ 0 w 6215062"/>
              <a:gd name="connsiteY4" fmla="*/ 7050088 h 7050088"/>
              <a:gd name="connsiteX5" fmla="*/ 0 w 6215062"/>
              <a:gd name="connsiteY5" fmla="*/ 0 h 7050088"/>
              <a:gd name="connsiteX0" fmla="*/ 0 w 6239372"/>
              <a:gd name="connsiteY0" fmla="*/ 0 h 7050088"/>
              <a:gd name="connsiteX1" fmla="*/ 6239372 w 6239372"/>
              <a:gd name="connsiteY1" fmla="*/ 26504 h 7050088"/>
              <a:gd name="connsiteX2" fmla="*/ 6215062 w 6239372"/>
              <a:gd name="connsiteY2" fmla="*/ 1035864 h 7050088"/>
              <a:gd name="connsiteX3" fmla="*/ 6215062 w 6239372"/>
              <a:gd name="connsiteY3" fmla="*/ 7050088 h 7050088"/>
              <a:gd name="connsiteX4" fmla="*/ 0 w 6239372"/>
              <a:gd name="connsiteY4" fmla="*/ 7050088 h 7050088"/>
              <a:gd name="connsiteX5" fmla="*/ 0 w 6239372"/>
              <a:gd name="connsiteY5" fmla="*/ 0 h 7050088"/>
              <a:gd name="connsiteX0" fmla="*/ 0 w 6239372"/>
              <a:gd name="connsiteY0" fmla="*/ 0 h 7050088"/>
              <a:gd name="connsiteX1" fmla="*/ 6239372 w 6239372"/>
              <a:gd name="connsiteY1" fmla="*/ 26504 h 7050088"/>
              <a:gd name="connsiteX2" fmla="*/ 6215062 w 6239372"/>
              <a:gd name="connsiteY2" fmla="*/ 1035864 h 7050088"/>
              <a:gd name="connsiteX3" fmla="*/ 1126227 w 6239372"/>
              <a:gd name="connsiteY3" fmla="*/ 6626018 h 7050088"/>
              <a:gd name="connsiteX4" fmla="*/ 0 w 6239372"/>
              <a:gd name="connsiteY4" fmla="*/ 7050088 h 7050088"/>
              <a:gd name="connsiteX5" fmla="*/ 0 w 6239372"/>
              <a:gd name="connsiteY5" fmla="*/ 0 h 7050088"/>
              <a:gd name="connsiteX0" fmla="*/ 0 w 6239372"/>
              <a:gd name="connsiteY0" fmla="*/ 0 h 7050088"/>
              <a:gd name="connsiteX1" fmla="*/ 6239372 w 6239372"/>
              <a:gd name="connsiteY1" fmla="*/ 26504 h 7050088"/>
              <a:gd name="connsiteX2" fmla="*/ 6162054 w 6239372"/>
              <a:gd name="connsiteY2" fmla="*/ 6840316 h 7050088"/>
              <a:gd name="connsiteX3" fmla="*/ 1126227 w 6239372"/>
              <a:gd name="connsiteY3" fmla="*/ 6626018 h 7050088"/>
              <a:gd name="connsiteX4" fmla="*/ 0 w 6239372"/>
              <a:gd name="connsiteY4" fmla="*/ 7050088 h 7050088"/>
              <a:gd name="connsiteX5" fmla="*/ 0 w 6239372"/>
              <a:gd name="connsiteY5" fmla="*/ 0 h 7050088"/>
              <a:gd name="connsiteX0" fmla="*/ 0 w 6239372"/>
              <a:gd name="connsiteY0" fmla="*/ 0 h 7050088"/>
              <a:gd name="connsiteX1" fmla="*/ 6239372 w 6239372"/>
              <a:gd name="connsiteY1" fmla="*/ 0 h 7050088"/>
              <a:gd name="connsiteX2" fmla="*/ 6162054 w 6239372"/>
              <a:gd name="connsiteY2" fmla="*/ 6840316 h 7050088"/>
              <a:gd name="connsiteX3" fmla="*/ 1126227 w 6239372"/>
              <a:gd name="connsiteY3" fmla="*/ 6626018 h 7050088"/>
              <a:gd name="connsiteX4" fmla="*/ 0 w 6239372"/>
              <a:gd name="connsiteY4" fmla="*/ 7050088 h 7050088"/>
              <a:gd name="connsiteX5" fmla="*/ 0 w 6239372"/>
              <a:gd name="connsiteY5" fmla="*/ 0 h 7050088"/>
              <a:gd name="connsiteX0" fmla="*/ 0 w 6239372"/>
              <a:gd name="connsiteY0" fmla="*/ 0 h 6840316"/>
              <a:gd name="connsiteX1" fmla="*/ 6239372 w 6239372"/>
              <a:gd name="connsiteY1" fmla="*/ 0 h 6840316"/>
              <a:gd name="connsiteX2" fmla="*/ 6162054 w 6239372"/>
              <a:gd name="connsiteY2" fmla="*/ 6840316 h 6840316"/>
              <a:gd name="connsiteX3" fmla="*/ 1126227 w 6239372"/>
              <a:gd name="connsiteY3" fmla="*/ 6626018 h 6840316"/>
              <a:gd name="connsiteX4" fmla="*/ 0 w 6239372"/>
              <a:gd name="connsiteY4" fmla="*/ 5632105 h 6840316"/>
              <a:gd name="connsiteX5" fmla="*/ 0 w 6239372"/>
              <a:gd name="connsiteY5" fmla="*/ 0 h 6840316"/>
              <a:gd name="connsiteX0" fmla="*/ 689320 w 6928692"/>
              <a:gd name="connsiteY0" fmla="*/ 0 h 6851305"/>
              <a:gd name="connsiteX1" fmla="*/ 6928692 w 6928692"/>
              <a:gd name="connsiteY1" fmla="*/ 0 h 6851305"/>
              <a:gd name="connsiteX2" fmla="*/ 6851374 w 6928692"/>
              <a:gd name="connsiteY2" fmla="*/ 6840316 h 6851305"/>
              <a:gd name="connsiteX3" fmla="*/ 0 w 6928692"/>
              <a:gd name="connsiteY3" fmla="*/ 6851305 h 6851305"/>
              <a:gd name="connsiteX4" fmla="*/ 689320 w 6928692"/>
              <a:gd name="connsiteY4" fmla="*/ 5632105 h 6851305"/>
              <a:gd name="connsiteX5" fmla="*/ 689320 w 6928692"/>
              <a:gd name="connsiteY5" fmla="*/ 0 h 6851305"/>
              <a:gd name="connsiteX0" fmla="*/ 689320 w 6928692"/>
              <a:gd name="connsiteY0" fmla="*/ 0 h 6853568"/>
              <a:gd name="connsiteX1" fmla="*/ 6928692 w 6928692"/>
              <a:gd name="connsiteY1" fmla="*/ 0 h 6853568"/>
              <a:gd name="connsiteX2" fmla="*/ 6851374 w 6928692"/>
              <a:gd name="connsiteY2" fmla="*/ 6853568 h 6853568"/>
              <a:gd name="connsiteX3" fmla="*/ 0 w 6928692"/>
              <a:gd name="connsiteY3" fmla="*/ 6851305 h 6853568"/>
              <a:gd name="connsiteX4" fmla="*/ 689320 w 6928692"/>
              <a:gd name="connsiteY4" fmla="*/ 5632105 h 6853568"/>
              <a:gd name="connsiteX5" fmla="*/ 689320 w 6928692"/>
              <a:gd name="connsiteY5" fmla="*/ 0 h 6853568"/>
              <a:gd name="connsiteX0" fmla="*/ 649563 w 6888935"/>
              <a:gd name="connsiteY0" fmla="*/ 0 h 6853568"/>
              <a:gd name="connsiteX1" fmla="*/ 6888935 w 6888935"/>
              <a:gd name="connsiteY1" fmla="*/ 0 h 6853568"/>
              <a:gd name="connsiteX2" fmla="*/ 6811617 w 6888935"/>
              <a:gd name="connsiteY2" fmla="*/ 6853568 h 6853568"/>
              <a:gd name="connsiteX3" fmla="*/ 0 w 6888935"/>
              <a:gd name="connsiteY3" fmla="*/ 6851305 h 6853568"/>
              <a:gd name="connsiteX4" fmla="*/ 649563 w 6888935"/>
              <a:gd name="connsiteY4" fmla="*/ 5632105 h 6853568"/>
              <a:gd name="connsiteX5" fmla="*/ 649563 w 6888935"/>
              <a:gd name="connsiteY5" fmla="*/ 0 h 6853568"/>
              <a:gd name="connsiteX0" fmla="*/ 649563 w 6888935"/>
              <a:gd name="connsiteY0" fmla="*/ 0 h 6853568"/>
              <a:gd name="connsiteX1" fmla="*/ 6888935 w 6888935"/>
              <a:gd name="connsiteY1" fmla="*/ 0 h 6853568"/>
              <a:gd name="connsiteX2" fmla="*/ 6811617 w 6888935"/>
              <a:gd name="connsiteY2" fmla="*/ 6853568 h 6853568"/>
              <a:gd name="connsiteX3" fmla="*/ 0 w 6888935"/>
              <a:gd name="connsiteY3" fmla="*/ 6851305 h 6853568"/>
              <a:gd name="connsiteX4" fmla="*/ 2094050 w 6888935"/>
              <a:gd name="connsiteY4" fmla="*/ 1629948 h 6853568"/>
              <a:gd name="connsiteX5" fmla="*/ 649563 w 6888935"/>
              <a:gd name="connsiteY5" fmla="*/ 0 h 6853568"/>
              <a:gd name="connsiteX0" fmla="*/ 1272415 w 6888935"/>
              <a:gd name="connsiteY0" fmla="*/ 0 h 6853568"/>
              <a:gd name="connsiteX1" fmla="*/ 6888935 w 6888935"/>
              <a:gd name="connsiteY1" fmla="*/ 0 h 6853568"/>
              <a:gd name="connsiteX2" fmla="*/ 6811617 w 6888935"/>
              <a:gd name="connsiteY2" fmla="*/ 6853568 h 6853568"/>
              <a:gd name="connsiteX3" fmla="*/ 0 w 6888935"/>
              <a:gd name="connsiteY3" fmla="*/ 6851305 h 6853568"/>
              <a:gd name="connsiteX4" fmla="*/ 2094050 w 6888935"/>
              <a:gd name="connsiteY4" fmla="*/ 1629948 h 6853568"/>
              <a:gd name="connsiteX5" fmla="*/ 1272415 w 6888935"/>
              <a:gd name="connsiteY5" fmla="*/ 0 h 6853568"/>
              <a:gd name="connsiteX0" fmla="*/ 1272415 w 6888935"/>
              <a:gd name="connsiteY0" fmla="*/ 0 h 6853568"/>
              <a:gd name="connsiteX1" fmla="*/ 6888935 w 6888935"/>
              <a:gd name="connsiteY1" fmla="*/ 0 h 6853568"/>
              <a:gd name="connsiteX2" fmla="*/ 6811617 w 6888935"/>
              <a:gd name="connsiteY2" fmla="*/ 6853568 h 6853568"/>
              <a:gd name="connsiteX3" fmla="*/ 0 w 6888935"/>
              <a:gd name="connsiteY3" fmla="*/ 6851305 h 6853568"/>
              <a:gd name="connsiteX4" fmla="*/ 2094050 w 6888935"/>
              <a:gd name="connsiteY4" fmla="*/ 1629948 h 6853568"/>
              <a:gd name="connsiteX5" fmla="*/ 1272415 w 6888935"/>
              <a:gd name="connsiteY5" fmla="*/ 0 h 6853568"/>
              <a:gd name="connsiteX0" fmla="*/ 1272415 w 6888935"/>
              <a:gd name="connsiteY0" fmla="*/ 0 h 6866740"/>
              <a:gd name="connsiteX1" fmla="*/ 6888935 w 6888935"/>
              <a:gd name="connsiteY1" fmla="*/ 0 h 6866740"/>
              <a:gd name="connsiteX2" fmla="*/ 6877477 w 6888935"/>
              <a:gd name="connsiteY2" fmla="*/ 6866740 h 6866740"/>
              <a:gd name="connsiteX3" fmla="*/ 0 w 6888935"/>
              <a:gd name="connsiteY3" fmla="*/ 6851305 h 6866740"/>
              <a:gd name="connsiteX4" fmla="*/ 2094050 w 6888935"/>
              <a:gd name="connsiteY4" fmla="*/ 1629948 h 6866740"/>
              <a:gd name="connsiteX5" fmla="*/ 1272415 w 6888935"/>
              <a:gd name="connsiteY5" fmla="*/ 0 h 686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8935" h="6866740">
                <a:moveTo>
                  <a:pt x="1272415" y="0"/>
                </a:moveTo>
                <a:lnTo>
                  <a:pt x="6888935" y="0"/>
                </a:lnTo>
                <a:cubicBezTo>
                  <a:pt x="6885116" y="2288913"/>
                  <a:pt x="6881296" y="4577827"/>
                  <a:pt x="6877477" y="6866740"/>
                </a:cubicBezTo>
                <a:lnTo>
                  <a:pt x="0" y="6851305"/>
                </a:lnTo>
                <a:lnTo>
                  <a:pt x="2094050" y="1629948"/>
                </a:lnTo>
                <a:lnTo>
                  <a:pt x="1272415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Rectangle 1"/>
          <p:cNvSpPr/>
          <p:nvPr/>
        </p:nvSpPr>
        <p:spPr>
          <a:xfrm>
            <a:off x="5282566" y="-38844"/>
            <a:ext cx="3730817" cy="6888640"/>
          </a:xfrm>
          <a:custGeom>
            <a:avLst/>
            <a:gdLst>
              <a:gd name="connsiteX0" fmla="*/ 0 w 914400"/>
              <a:gd name="connsiteY0" fmla="*/ 0 h 6853276"/>
              <a:gd name="connsiteX1" fmla="*/ 914400 w 914400"/>
              <a:gd name="connsiteY1" fmla="*/ 0 h 6853276"/>
              <a:gd name="connsiteX2" fmla="*/ 914400 w 914400"/>
              <a:gd name="connsiteY2" fmla="*/ 6853276 h 6853276"/>
              <a:gd name="connsiteX3" fmla="*/ 0 w 914400"/>
              <a:gd name="connsiteY3" fmla="*/ 6853276 h 6853276"/>
              <a:gd name="connsiteX4" fmla="*/ 0 w 914400"/>
              <a:gd name="connsiteY4" fmla="*/ 0 h 6853276"/>
              <a:gd name="connsiteX0" fmla="*/ 0 w 3710609"/>
              <a:gd name="connsiteY0" fmla="*/ 0 h 6853276"/>
              <a:gd name="connsiteX1" fmla="*/ 3710609 w 3710609"/>
              <a:gd name="connsiteY1" fmla="*/ 13252 h 6853276"/>
              <a:gd name="connsiteX2" fmla="*/ 914400 w 3710609"/>
              <a:gd name="connsiteY2" fmla="*/ 6853276 h 6853276"/>
              <a:gd name="connsiteX3" fmla="*/ 0 w 3710609"/>
              <a:gd name="connsiteY3" fmla="*/ 6853276 h 6853276"/>
              <a:gd name="connsiteX4" fmla="*/ 0 w 3710609"/>
              <a:gd name="connsiteY4" fmla="*/ 0 h 6853276"/>
              <a:gd name="connsiteX0" fmla="*/ 2332383 w 3710609"/>
              <a:gd name="connsiteY0" fmla="*/ 384314 h 6840024"/>
              <a:gd name="connsiteX1" fmla="*/ 3710609 w 3710609"/>
              <a:gd name="connsiteY1" fmla="*/ 0 h 6840024"/>
              <a:gd name="connsiteX2" fmla="*/ 914400 w 3710609"/>
              <a:gd name="connsiteY2" fmla="*/ 6840024 h 6840024"/>
              <a:gd name="connsiteX3" fmla="*/ 0 w 3710609"/>
              <a:gd name="connsiteY3" fmla="*/ 6840024 h 6840024"/>
              <a:gd name="connsiteX4" fmla="*/ 2332383 w 3710609"/>
              <a:gd name="connsiteY4" fmla="*/ 384314 h 6840024"/>
              <a:gd name="connsiteX0" fmla="*/ 2729948 w 3710609"/>
              <a:gd name="connsiteY0" fmla="*/ 0 h 6866527"/>
              <a:gd name="connsiteX1" fmla="*/ 3710609 w 3710609"/>
              <a:gd name="connsiteY1" fmla="*/ 26503 h 6866527"/>
              <a:gd name="connsiteX2" fmla="*/ 914400 w 3710609"/>
              <a:gd name="connsiteY2" fmla="*/ 6866527 h 6866527"/>
              <a:gd name="connsiteX3" fmla="*/ 0 w 3710609"/>
              <a:gd name="connsiteY3" fmla="*/ 6866527 h 6866527"/>
              <a:gd name="connsiteX4" fmla="*/ 2729948 w 3710609"/>
              <a:gd name="connsiteY4" fmla="*/ 0 h 6866527"/>
              <a:gd name="connsiteX0" fmla="*/ 2729948 w 3710609"/>
              <a:gd name="connsiteY0" fmla="*/ 0 h 6879779"/>
              <a:gd name="connsiteX1" fmla="*/ 3710609 w 3710609"/>
              <a:gd name="connsiteY1" fmla="*/ 26503 h 6879779"/>
              <a:gd name="connsiteX2" fmla="*/ 1020417 w 3710609"/>
              <a:gd name="connsiteY2" fmla="*/ 6879779 h 6879779"/>
              <a:gd name="connsiteX3" fmla="*/ 0 w 3710609"/>
              <a:gd name="connsiteY3" fmla="*/ 6866527 h 6879779"/>
              <a:gd name="connsiteX4" fmla="*/ 2729948 w 3710609"/>
              <a:gd name="connsiteY4" fmla="*/ 0 h 6879779"/>
              <a:gd name="connsiteX0" fmla="*/ 2729948 w 3730817"/>
              <a:gd name="connsiteY0" fmla="*/ 8861 h 6888640"/>
              <a:gd name="connsiteX1" fmla="*/ 3730817 w 3730817"/>
              <a:gd name="connsiteY1" fmla="*/ 0 h 6888640"/>
              <a:gd name="connsiteX2" fmla="*/ 1020417 w 3730817"/>
              <a:gd name="connsiteY2" fmla="*/ 6888640 h 6888640"/>
              <a:gd name="connsiteX3" fmla="*/ 0 w 3730817"/>
              <a:gd name="connsiteY3" fmla="*/ 6875388 h 6888640"/>
              <a:gd name="connsiteX4" fmla="*/ 2729948 w 3730817"/>
              <a:gd name="connsiteY4" fmla="*/ 8861 h 6888640"/>
              <a:gd name="connsiteX0" fmla="*/ 2729948 w 3730817"/>
              <a:gd name="connsiteY0" fmla="*/ 3809 h 6888640"/>
              <a:gd name="connsiteX1" fmla="*/ 3730817 w 3730817"/>
              <a:gd name="connsiteY1" fmla="*/ 0 h 6888640"/>
              <a:gd name="connsiteX2" fmla="*/ 1020417 w 3730817"/>
              <a:gd name="connsiteY2" fmla="*/ 6888640 h 6888640"/>
              <a:gd name="connsiteX3" fmla="*/ 0 w 3730817"/>
              <a:gd name="connsiteY3" fmla="*/ 6875388 h 6888640"/>
              <a:gd name="connsiteX4" fmla="*/ 2729948 w 3730817"/>
              <a:gd name="connsiteY4" fmla="*/ 3809 h 688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0817" h="6888640">
                <a:moveTo>
                  <a:pt x="2729948" y="3809"/>
                </a:moveTo>
                <a:lnTo>
                  <a:pt x="3730817" y="0"/>
                </a:lnTo>
                <a:lnTo>
                  <a:pt x="1020417" y="6888640"/>
                </a:lnTo>
                <a:lnTo>
                  <a:pt x="0" y="6875388"/>
                </a:lnTo>
                <a:lnTo>
                  <a:pt x="2729948" y="3809"/>
                </a:lnTo>
                <a:close/>
              </a:path>
            </a:pathLst>
          </a:custGeom>
          <a:solidFill>
            <a:srgbClr val="68BBAF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2"/>
          <p:cNvSpPr/>
          <p:nvPr/>
        </p:nvSpPr>
        <p:spPr>
          <a:xfrm>
            <a:off x="6311182" y="2874147"/>
            <a:ext cx="3107305" cy="3983853"/>
          </a:xfrm>
          <a:custGeom>
            <a:avLst/>
            <a:gdLst>
              <a:gd name="connsiteX0" fmla="*/ 0 w 1643270"/>
              <a:gd name="connsiteY0" fmla="*/ 3591339 h 3591339"/>
              <a:gd name="connsiteX1" fmla="*/ 0 w 1643270"/>
              <a:gd name="connsiteY1" fmla="*/ 0 h 3591339"/>
              <a:gd name="connsiteX2" fmla="*/ 1643270 w 1643270"/>
              <a:gd name="connsiteY2" fmla="*/ 3591339 h 3591339"/>
              <a:gd name="connsiteX3" fmla="*/ 0 w 1643270"/>
              <a:gd name="connsiteY3" fmla="*/ 3591339 h 3591339"/>
              <a:gd name="connsiteX0" fmla="*/ 0 w 3074505"/>
              <a:gd name="connsiteY0" fmla="*/ 4121426 h 4121426"/>
              <a:gd name="connsiteX1" fmla="*/ 1431235 w 3074505"/>
              <a:gd name="connsiteY1" fmla="*/ 0 h 4121426"/>
              <a:gd name="connsiteX2" fmla="*/ 3074505 w 3074505"/>
              <a:gd name="connsiteY2" fmla="*/ 3591339 h 4121426"/>
              <a:gd name="connsiteX3" fmla="*/ 0 w 3074505"/>
              <a:gd name="connsiteY3" fmla="*/ 4121426 h 4121426"/>
              <a:gd name="connsiteX0" fmla="*/ 0 w 2928731"/>
              <a:gd name="connsiteY0" fmla="*/ 4121426 h 4121426"/>
              <a:gd name="connsiteX1" fmla="*/ 1431235 w 2928731"/>
              <a:gd name="connsiteY1" fmla="*/ 0 h 4121426"/>
              <a:gd name="connsiteX2" fmla="*/ 2928731 w 2928731"/>
              <a:gd name="connsiteY2" fmla="*/ 4121426 h 4121426"/>
              <a:gd name="connsiteX3" fmla="*/ 0 w 2928731"/>
              <a:gd name="connsiteY3" fmla="*/ 4121426 h 4121426"/>
              <a:gd name="connsiteX0" fmla="*/ 0 w 2928731"/>
              <a:gd name="connsiteY0" fmla="*/ 3551583 h 3551583"/>
              <a:gd name="connsiteX1" fmla="*/ 1775791 w 2928731"/>
              <a:gd name="connsiteY1" fmla="*/ 0 h 3551583"/>
              <a:gd name="connsiteX2" fmla="*/ 2928731 w 2928731"/>
              <a:gd name="connsiteY2" fmla="*/ 3551583 h 3551583"/>
              <a:gd name="connsiteX3" fmla="*/ 0 w 2928731"/>
              <a:gd name="connsiteY3" fmla="*/ 3551583 h 3551583"/>
              <a:gd name="connsiteX0" fmla="*/ 0 w 2928731"/>
              <a:gd name="connsiteY0" fmla="*/ 4002157 h 4002157"/>
              <a:gd name="connsiteX1" fmla="*/ 1563756 w 2928731"/>
              <a:gd name="connsiteY1" fmla="*/ 0 h 4002157"/>
              <a:gd name="connsiteX2" fmla="*/ 2928731 w 2928731"/>
              <a:gd name="connsiteY2" fmla="*/ 4002157 h 4002157"/>
              <a:gd name="connsiteX3" fmla="*/ 0 w 2928731"/>
              <a:gd name="connsiteY3" fmla="*/ 4002157 h 4002157"/>
              <a:gd name="connsiteX0" fmla="*/ 0 w 3127513"/>
              <a:gd name="connsiteY0" fmla="*/ 4002157 h 4002157"/>
              <a:gd name="connsiteX1" fmla="*/ 1563756 w 3127513"/>
              <a:gd name="connsiteY1" fmla="*/ 0 h 4002157"/>
              <a:gd name="connsiteX2" fmla="*/ 3127513 w 3127513"/>
              <a:gd name="connsiteY2" fmla="*/ 3988905 h 4002157"/>
              <a:gd name="connsiteX3" fmla="*/ 0 w 3127513"/>
              <a:gd name="connsiteY3" fmla="*/ 4002157 h 4002157"/>
              <a:gd name="connsiteX0" fmla="*/ 0 w 3132565"/>
              <a:gd name="connsiteY0" fmla="*/ 3997105 h 3997105"/>
              <a:gd name="connsiteX1" fmla="*/ 1568808 w 3132565"/>
              <a:gd name="connsiteY1" fmla="*/ 0 h 3997105"/>
              <a:gd name="connsiteX2" fmla="*/ 3132565 w 3132565"/>
              <a:gd name="connsiteY2" fmla="*/ 3988905 h 3997105"/>
              <a:gd name="connsiteX3" fmla="*/ 0 w 3132565"/>
              <a:gd name="connsiteY3" fmla="*/ 3997105 h 3997105"/>
              <a:gd name="connsiteX0" fmla="*/ 0 w 3107305"/>
              <a:gd name="connsiteY0" fmla="*/ 3997105 h 3999009"/>
              <a:gd name="connsiteX1" fmla="*/ 1568808 w 3107305"/>
              <a:gd name="connsiteY1" fmla="*/ 0 h 3999009"/>
              <a:gd name="connsiteX2" fmla="*/ 3107305 w 3107305"/>
              <a:gd name="connsiteY2" fmla="*/ 3999009 h 3999009"/>
              <a:gd name="connsiteX3" fmla="*/ 0 w 3107305"/>
              <a:gd name="connsiteY3" fmla="*/ 3997105 h 3999009"/>
              <a:gd name="connsiteX0" fmla="*/ 0 w 3107305"/>
              <a:gd name="connsiteY0" fmla="*/ 3992053 h 3993957"/>
              <a:gd name="connsiteX1" fmla="*/ 1690054 w 3107305"/>
              <a:gd name="connsiteY1" fmla="*/ 0 h 3993957"/>
              <a:gd name="connsiteX2" fmla="*/ 3107305 w 3107305"/>
              <a:gd name="connsiteY2" fmla="*/ 3993957 h 3993957"/>
              <a:gd name="connsiteX3" fmla="*/ 0 w 3107305"/>
              <a:gd name="connsiteY3" fmla="*/ 3992053 h 3993957"/>
              <a:gd name="connsiteX0" fmla="*/ 0 w 3107305"/>
              <a:gd name="connsiteY0" fmla="*/ 3981949 h 3983853"/>
              <a:gd name="connsiteX1" fmla="*/ 1558704 w 3107305"/>
              <a:gd name="connsiteY1" fmla="*/ 0 h 3983853"/>
              <a:gd name="connsiteX2" fmla="*/ 3107305 w 3107305"/>
              <a:gd name="connsiteY2" fmla="*/ 3983853 h 3983853"/>
              <a:gd name="connsiteX3" fmla="*/ 0 w 3107305"/>
              <a:gd name="connsiteY3" fmla="*/ 3981949 h 398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305" h="3983853">
                <a:moveTo>
                  <a:pt x="0" y="3981949"/>
                </a:moveTo>
                <a:lnTo>
                  <a:pt x="1558704" y="0"/>
                </a:lnTo>
                <a:lnTo>
                  <a:pt x="3107305" y="3983853"/>
                </a:lnTo>
                <a:lnTo>
                  <a:pt x="0" y="3981949"/>
                </a:lnTo>
                <a:close/>
              </a:path>
            </a:pathLst>
          </a:custGeom>
          <a:solidFill>
            <a:srgbClr val="A3CEC2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2"/>
          <p:cNvSpPr/>
          <p:nvPr/>
        </p:nvSpPr>
        <p:spPr>
          <a:xfrm flipV="1">
            <a:off x="6543428" y="-28080"/>
            <a:ext cx="1464036" cy="1623392"/>
          </a:xfrm>
          <a:custGeom>
            <a:avLst/>
            <a:gdLst>
              <a:gd name="connsiteX0" fmla="*/ 0 w 1643270"/>
              <a:gd name="connsiteY0" fmla="*/ 3591339 h 3591339"/>
              <a:gd name="connsiteX1" fmla="*/ 0 w 1643270"/>
              <a:gd name="connsiteY1" fmla="*/ 0 h 3591339"/>
              <a:gd name="connsiteX2" fmla="*/ 1643270 w 1643270"/>
              <a:gd name="connsiteY2" fmla="*/ 3591339 h 3591339"/>
              <a:gd name="connsiteX3" fmla="*/ 0 w 1643270"/>
              <a:gd name="connsiteY3" fmla="*/ 3591339 h 3591339"/>
              <a:gd name="connsiteX0" fmla="*/ 0 w 3074505"/>
              <a:gd name="connsiteY0" fmla="*/ 4121426 h 4121426"/>
              <a:gd name="connsiteX1" fmla="*/ 1431235 w 3074505"/>
              <a:gd name="connsiteY1" fmla="*/ 0 h 4121426"/>
              <a:gd name="connsiteX2" fmla="*/ 3074505 w 3074505"/>
              <a:gd name="connsiteY2" fmla="*/ 3591339 h 4121426"/>
              <a:gd name="connsiteX3" fmla="*/ 0 w 3074505"/>
              <a:gd name="connsiteY3" fmla="*/ 4121426 h 4121426"/>
              <a:gd name="connsiteX0" fmla="*/ 0 w 2928731"/>
              <a:gd name="connsiteY0" fmla="*/ 4121426 h 4121426"/>
              <a:gd name="connsiteX1" fmla="*/ 1431235 w 2928731"/>
              <a:gd name="connsiteY1" fmla="*/ 0 h 4121426"/>
              <a:gd name="connsiteX2" fmla="*/ 2928731 w 2928731"/>
              <a:gd name="connsiteY2" fmla="*/ 4121426 h 4121426"/>
              <a:gd name="connsiteX3" fmla="*/ 0 w 2928731"/>
              <a:gd name="connsiteY3" fmla="*/ 4121426 h 4121426"/>
              <a:gd name="connsiteX0" fmla="*/ 0 w 2928731"/>
              <a:gd name="connsiteY0" fmla="*/ 3551583 h 3551583"/>
              <a:gd name="connsiteX1" fmla="*/ 1775791 w 2928731"/>
              <a:gd name="connsiteY1" fmla="*/ 0 h 3551583"/>
              <a:gd name="connsiteX2" fmla="*/ 2928731 w 2928731"/>
              <a:gd name="connsiteY2" fmla="*/ 3551583 h 3551583"/>
              <a:gd name="connsiteX3" fmla="*/ 0 w 2928731"/>
              <a:gd name="connsiteY3" fmla="*/ 3551583 h 3551583"/>
              <a:gd name="connsiteX0" fmla="*/ 0 w 2928731"/>
              <a:gd name="connsiteY0" fmla="*/ 4002157 h 4002157"/>
              <a:gd name="connsiteX1" fmla="*/ 1563756 w 2928731"/>
              <a:gd name="connsiteY1" fmla="*/ 0 h 4002157"/>
              <a:gd name="connsiteX2" fmla="*/ 2928731 w 2928731"/>
              <a:gd name="connsiteY2" fmla="*/ 4002157 h 4002157"/>
              <a:gd name="connsiteX3" fmla="*/ 0 w 2928731"/>
              <a:gd name="connsiteY3" fmla="*/ 4002157 h 4002157"/>
              <a:gd name="connsiteX0" fmla="*/ 0 w 3127513"/>
              <a:gd name="connsiteY0" fmla="*/ 4002157 h 4002157"/>
              <a:gd name="connsiteX1" fmla="*/ 1563756 w 3127513"/>
              <a:gd name="connsiteY1" fmla="*/ 0 h 4002157"/>
              <a:gd name="connsiteX2" fmla="*/ 3127513 w 3127513"/>
              <a:gd name="connsiteY2" fmla="*/ 3988905 h 4002157"/>
              <a:gd name="connsiteX3" fmla="*/ 0 w 3127513"/>
              <a:gd name="connsiteY3" fmla="*/ 4002157 h 4002157"/>
              <a:gd name="connsiteX0" fmla="*/ 0 w 3127513"/>
              <a:gd name="connsiteY0" fmla="*/ 2825730 h 2825730"/>
              <a:gd name="connsiteX1" fmla="*/ 2531165 w 3127513"/>
              <a:gd name="connsiteY1" fmla="*/ 0 h 2825730"/>
              <a:gd name="connsiteX2" fmla="*/ 3127513 w 3127513"/>
              <a:gd name="connsiteY2" fmla="*/ 2812478 h 2825730"/>
              <a:gd name="connsiteX3" fmla="*/ 0 w 3127513"/>
              <a:gd name="connsiteY3" fmla="*/ 2825730 h 2825730"/>
              <a:gd name="connsiteX0" fmla="*/ 0 w 3167269"/>
              <a:gd name="connsiteY0" fmla="*/ 2825730 h 2825730"/>
              <a:gd name="connsiteX1" fmla="*/ 2531165 w 3167269"/>
              <a:gd name="connsiteY1" fmla="*/ 0 h 2825730"/>
              <a:gd name="connsiteX2" fmla="*/ 3167269 w 3167269"/>
              <a:gd name="connsiteY2" fmla="*/ 2812479 h 2825730"/>
              <a:gd name="connsiteX3" fmla="*/ 0 w 3167269"/>
              <a:gd name="connsiteY3" fmla="*/ 2825730 h 2825730"/>
              <a:gd name="connsiteX0" fmla="*/ 0 w 980661"/>
              <a:gd name="connsiteY0" fmla="*/ 2571991 h 2812479"/>
              <a:gd name="connsiteX1" fmla="*/ 344557 w 980661"/>
              <a:gd name="connsiteY1" fmla="*/ 0 h 2812479"/>
              <a:gd name="connsiteX2" fmla="*/ 980661 w 980661"/>
              <a:gd name="connsiteY2" fmla="*/ 2812479 h 2812479"/>
              <a:gd name="connsiteX3" fmla="*/ 0 w 980661"/>
              <a:gd name="connsiteY3" fmla="*/ 2571991 h 2812479"/>
              <a:gd name="connsiteX0" fmla="*/ 0 w 1484243"/>
              <a:gd name="connsiteY0" fmla="*/ 2825730 h 2825730"/>
              <a:gd name="connsiteX1" fmla="*/ 848139 w 1484243"/>
              <a:gd name="connsiteY1" fmla="*/ 0 h 2825730"/>
              <a:gd name="connsiteX2" fmla="*/ 1484243 w 1484243"/>
              <a:gd name="connsiteY2" fmla="*/ 2812479 h 2825730"/>
              <a:gd name="connsiteX3" fmla="*/ 0 w 1484243"/>
              <a:gd name="connsiteY3" fmla="*/ 2825730 h 2825730"/>
              <a:gd name="connsiteX0" fmla="*/ 0 w 1494347"/>
              <a:gd name="connsiteY0" fmla="*/ 2825730 h 2865241"/>
              <a:gd name="connsiteX1" fmla="*/ 848139 w 1494347"/>
              <a:gd name="connsiteY1" fmla="*/ 0 h 2865241"/>
              <a:gd name="connsiteX2" fmla="*/ 1494347 w 1494347"/>
              <a:gd name="connsiteY2" fmla="*/ 2865241 h 2865241"/>
              <a:gd name="connsiteX3" fmla="*/ 0 w 1494347"/>
              <a:gd name="connsiteY3" fmla="*/ 2825730 h 2865241"/>
              <a:gd name="connsiteX0" fmla="*/ 0 w 1504451"/>
              <a:gd name="connsiteY0" fmla="*/ 2860905 h 2865241"/>
              <a:gd name="connsiteX1" fmla="*/ 858243 w 1504451"/>
              <a:gd name="connsiteY1" fmla="*/ 0 h 2865241"/>
              <a:gd name="connsiteX2" fmla="*/ 1504451 w 1504451"/>
              <a:gd name="connsiteY2" fmla="*/ 2865241 h 2865241"/>
              <a:gd name="connsiteX3" fmla="*/ 0 w 1504451"/>
              <a:gd name="connsiteY3" fmla="*/ 2860905 h 2865241"/>
              <a:gd name="connsiteX0" fmla="*/ 0 w 1474140"/>
              <a:gd name="connsiteY0" fmla="*/ 2869699 h 2869699"/>
              <a:gd name="connsiteX1" fmla="*/ 827932 w 1474140"/>
              <a:gd name="connsiteY1" fmla="*/ 0 h 2869699"/>
              <a:gd name="connsiteX2" fmla="*/ 1474140 w 1474140"/>
              <a:gd name="connsiteY2" fmla="*/ 2865241 h 2869699"/>
              <a:gd name="connsiteX3" fmla="*/ 0 w 1474140"/>
              <a:gd name="connsiteY3" fmla="*/ 2869699 h 2869699"/>
              <a:gd name="connsiteX0" fmla="*/ 0 w 1474140"/>
              <a:gd name="connsiteY0" fmla="*/ 2843320 h 2843320"/>
              <a:gd name="connsiteX1" fmla="*/ 832984 w 1474140"/>
              <a:gd name="connsiteY1" fmla="*/ 0 h 2843320"/>
              <a:gd name="connsiteX2" fmla="*/ 1474140 w 1474140"/>
              <a:gd name="connsiteY2" fmla="*/ 2838862 h 2843320"/>
              <a:gd name="connsiteX3" fmla="*/ 0 w 1474140"/>
              <a:gd name="connsiteY3" fmla="*/ 2843320 h 2843320"/>
              <a:gd name="connsiteX0" fmla="*/ 0 w 1474140"/>
              <a:gd name="connsiteY0" fmla="*/ 2843320 h 2843320"/>
              <a:gd name="connsiteX1" fmla="*/ 832984 w 1474140"/>
              <a:gd name="connsiteY1" fmla="*/ 0 h 2843320"/>
              <a:gd name="connsiteX2" fmla="*/ 1474140 w 1474140"/>
              <a:gd name="connsiteY2" fmla="*/ 2838862 h 2843320"/>
              <a:gd name="connsiteX3" fmla="*/ 0 w 1474140"/>
              <a:gd name="connsiteY3" fmla="*/ 2843320 h 2843320"/>
              <a:gd name="connsiteX0" fmla="*/ 0 w 1464036"/>
              <a:gd name="connsiteY0" fmla="*/ 2816939 h 2838862"/>
              <a:gd name="connsiteX1" fmla="*/ 822880 w 1464036"/>
              <a:gd name="connsiteY1" fmla="*/ 0 h 2838862"/>
              <a:gd name="connsiteX2" fmla="*/ 1464036 w 1464036"/>
              <a:gd name="connsiteY2" fmla="*/ 2838862 h 2838862"/>
              <a:gd name="connsiteX3" fmla="*/ 0 w 1464036"/>
              <a:gd name="connsiteY3" fmla="*/ 2816939 h 2838862"/>
              <a:gd name="connsiteX0" fmla="*/ 0 w 1464036"/>
              <a:gd name="connsiteY0" fmla="*/ 2825732 h 2838862"/>
              <a:gd name="connsiteX1" fmla="*/ 822880 w 1464036"/>
              <a:gd name="connsiteY1" fmla="*/ 0 h 2838862"/>
              <a:gd name="connsiteX2" fmla="*/ 1464036 w 1464036"/>
              <a:gd name="connsiteY2" fmla="*/ 2838862 h 2838862"/>
              <a:gd name="connsiteX3" fmla="*/ 0 w 1464036"/>
              <a:gd name="connsiteY3" fmla="*/ 2825732 h 2838862"/>
              <a:gd name="connsiteX0" fmla="*/ 0 w 1464036"/>
              <a:gd name="connsiteY0" fmla="*/ 2825732 h 2825732"/>
              <a:gd name="connsiteX1" fmla="*/ 822880 w 1464036"/>
              <a:gd name="connsiteY1" fmla="*/ 0 h 2825732"/>
              <a:gd name="connsiteX2" fmla="*/ 1464036 w 1464036"/>
              <a:gd name="connsiteY2" fmla="*/ 2821275 h 2825732"/>
              <a:gd name="connsiteX3" fmla="*/ 0 w 1464036"/>
              <a:gd name="connsiteY3" fmla="*/ 2825732 h 282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4036" h="2825732">
                <a:moveTo>
                  <a:pt x="0" y="2825732"/>
                </a:moveTo>
                <a:lnTo>
                  <a:pt x="822880" y="0"/>
                </a:lnTo>
                <a:lnTo>
                  <a:pt x="1464036" y="2821275"/>
                </a:lnTo>
                <a:lnTo>
                  <a:pt x="0" y="2825732"/>
                </a:lnTo>
                <a:close/>
              </a:path>
            </a:pathLst>
          </a:custGeom>
          <a:solidFill>
            <a:srgbClr val="A3CEC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10"/>
          <a:stretch/>
        </p:blipFill>
        <p:spPr>
          <a:xfrm rot="10800000">
            <a:off x="-36524" y="-529769"/>
            <a:ext cx="3299791" cy="50907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69" y="231614"/>
            <a:ext cx="4672944" cy="1703807"/>
          </a:xfrm>
          <a:prstGeom prst="rect">
            <a:avLst/>
          </a:prstGeom>
        </p:spPr>
      </p:pic>
      <p:sp>
        <p:nvSpPr>
          <p:cNvPr id="13" name="Text Placeholder 23"/>
          <p:cNvSpPr txBox="1">
            <a:spLocks/>
          </p:cNvSpPr>
          <p:nvPr/>
        </p:nvSpPr>
        <p:spPr>
          <a:xfrm>
            <a:off x="600095" y="2373302"/>
            <a:ext cx="5944937" cy="25897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/>
              <a:buNone/>
              <a:defRPr sz="3600" b="0" kern="1200" baseline="0">
                <a:solidFill>
                  <a:srgbClr val="392E85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rgbClr val="7F4182"/>
                </a:solidFill>
              </a:rPr>
              <a:t>Modulul</a:t>
            </a:r>
            <a:r>
              <a:rPr lang="en-US" b="1" dirty="0">
                <a:solidFill>
                  <a:srgbClr val="7F4182"/>
                </a:solidFill>
              </a:rPr>
              <a:t> 1</a:t>
            </a:r>
            <a:br>
              <a:rPr lang="en-US" dirty="0">
                <a:solidFill>
                  <a:srgbClr val="7F4182"/>
                </a:solidFill>
              </a:rPr>
            </a:br>
            <a:r>
              <a:rPr lang="en-US" b="1" dirty="0" err="1">
                <a:solidFill>
                  <a:srgbClr val="68BBAF"/>
                </a:solidFill>
              </a:rPr>
              <a:t>Introducere</a:t>
            </a:r>
            <a:r>
              <a:rPr lang="ro-RO" b="1" dirty="0">
                <a:solidFill>
                  <a:srgbClr val="68BBAF"/>
                </a:solidFill>
              </a:rPr>
              <a:t> în Construirea Comunităților Sustenabile</a:t>
            </a:r>
            <a:endParaRPr lang="en-US" b="1" dirty="0">
              <a:solidFill>
                <a:srgbClr val="68BBAF"/>
              </a:solidFill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879" y="6007650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/>
          <p:nvPr/>
        </p:nvSpPr>
        <p:spPr>
          <a:xfrm flipH="1">
            <a:off x="0" y="4543491"/>
            <a:ext cx="4584712" cy="1022313"/>
          </a:xfrm>
          <a:custGeom>
            <a:avLst/>
            <a:gdLst>
              <a:gd name="connsiteX0" fmla="*/ 0 w 8070574"/>
              <a:gd name="connsiteY0" fmla="*/ 0 h 914400"/>
              <a:gd name="connsiteX1" fmla="*/ 8070574 w 8070574"/>
              <a:gd name="connsiteY1" fmla="*/ 0 h 914400"/>
              <a:gd name="connsiteX2" fmla="*/ 8070574 w 8070574"/>
              <a:gd name="connsiteY2" fmla="*/ 914400 h 914400"/>
              <a:gd name="connsiteX3" fmla="*/ 0 w 8070574"/>
              <a:gd name="connsiteY3" fmla="*/ 914400 h 914400"/>
              <a:gd name="connsiteX4" fmla="*/ 0 w 8070574"/>
              <a:gd name="connsiteY4" fmla="*/ 0 h 914400"/>
              <a:gd name="connsiteX0" fmla="*/ 781878 w 8070574"/>
              <a:gd name="connsiteY0" fmla="*/ 0 h 1152939"/>
              <a:gd name="connsiteX1" fmla="*/ 8070574 w 8070574"/>
              <a:gd name="connsiteY1" fmla="*/ 238539 h 1152939"/>
              <a:gd name="connsiteX2" fmla="*/ 8070574 w 8070574"/>
              <a:gd name="connsiteY2" fmla="*/ 1152939 h 1152939"/>
              <a:gd name="connsiteX3" fmla="*/ 0 w 8070574"/>
              <a:gd name="connsiteY3" fmla="*/ 1152939 h 1152939"/>
              <a:gd name="connsiteX4" fmla="*/ 781878 w 8070574"/>
              <a:gd name="connsiteY4" fmla="*/ 0 h 1152939"/>
              <a:gd name="connsiteX0" fmla="*/ 1126434 w 8415130"/>
              <a:gd name="connsiteY0" fmla="*/ 0 h 1258956"/>
              <a:gd name="connsiteX1" fmla="*/ 8415130 w 8415130"/>
              <a:gd name="connsiteY1" fmla="*/ 238539 h 1258956"/>
              <a:gd name="connsiteX2" fmla="*/ 8415130 w 8415130"/>
              <a:gd name="connsiteY2" fmla="*/ 1152939 h 1258956"/>
              <a:gd name="connsiteX3" fmla="*/ 0 w 8415130"/>
              <a:gd name="connsiteY3" fmla="*/ 1258956 h 1258956"/>
              <a:gd name="connsiteX4" fmla="*/ 1126434 w 8415130"/>
              <a:gd name="connsiteY4" fmla="*/ 0 h 125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5130" h="1258956">
                <a:moveTo>
                  <a:pt x="1126434" y="0"/>
                </a:moveTo>
                <a:lnTo>
                  <a:pt x="8415130" y="238539"/>
                </a:lnTo>
                <a:lnTo>
                  <a:pt x="8415130" y="1152939"/>
                </a:lnTo>
                <a:lnTo>
                  <a:pt x="0" y="1258956"/>
                </a:lnTo>
                <a:lnTo>
                  <a:pt x="1126434" y="0"/>
                </a:lnTo>
                <a:close/>
              </a:path>
            </a:pathLst>
          </a:custGeom>
          <a:solidFill>
            <a:srgbClr val="7F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23"/>
          <p:cNvSpPr txBox="1">
            <a:spLocks/>
          </p:cNvSpPr>
          <p:nvPr/>
        </p:nvSpPr>
        <p:spPr>
          <a:xfrm>
            <a:off x="468427" y="4760835"/>
            <a:ext cx="4088056" cy="8947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/>
              <a:buNone/>
              <a:defRPr sz="3600" b="0" kern="1200" baseline="0">
                <a:solidFill>
                  <a:srgbClr val="392E85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www.</a:t>
            </a:r>
            <a:r>
              <a:rPr lang="en-US" b="1" dirty="0" err="1">
                <a:solidFill>
                  <a:schemeClr val="bg1"/>
                </a:solidFill>
              </a:rPr>
              <a:t>restart</a:t>
            </a:r>
            <a:r>
              <a:rPr lang="en-US" dirty="0" err="1">
                <a:solidFill>
                  <a:schemeClr val="bg1"/>
                </a:solidFill>
              </a:rPr>
              <a:t>.how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84E4E5-DED3-417F-9FA1-6BEDED4FB0B6}"/>
              </a:ext>
            </a:extLst>
          </p:cNvPr>
          <p:cNvSpPr txBox="1"/>
          <p:nvPr/>
        </p:nvSpPr>
        <p:spPr>
          <a:xfrm>
            <a:off x="2265680" y="5707717"/>
            <a:ext cx="2995434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050" dirty="0"/>
              <a:t>Acest proiect a fost finanțat cu sprijinul Comisiei Europene. Această publicație [comunicare] reflectă doar opiniile autorului, iar Comisia nu este responsabilă pentru nicio utilizare a informațiilor conținute în aceasta.</a:t>
            </a:r>
          </a:p>
        </p:txBody>
      </p:sp>
    </p:spTree>
    <p:extLst>
      <p:ext uri="{BB962C8B-B14F-4D97-AF65-F5344CB8AC3E}">
        <p14:creationId xmlns:p14="http://schemas.microsoft.com/office/powerpoint/2010/main" val="1250556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9575E-352F-40D9-B27C-E23EE4FDC8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0681" y="323297"/>
            <a:ext cx="5729583" cy="1158489"/>
          </a:xfrm>
        </p:spPr>
        <p:txBody>
          <a:bodyPr>
            <a:normAutofit fontScale="92500"/>
          </a:bodyPr>
          <a:lstStyle/>
          <a:p>
            <a:r>
              <a:rPr lang="en-IE" dirty="0">
                <a:solidFill>
                  <a:srgbClr val="BA0A94"/>
                </a:solidFill>
              </a:rPr>
              <a:t>STRONG FOCUS ON RESTART+ REGENERATION CASE STUDIES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059219-D0BD-46FA-9DA4-A5E65648AA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5310" y="1477080"/>
            <a:ext cx="6560305" cy="3975101"/>
          </a:xfrm>
        </p:spPr>
        <p:txBody>
          <a:bodyPr/>
          <a:lstStyle/>
          <a:p>
            <a:pPr algn="l"/>
            <a:r>
              <a:rPr lang="en-GB" sz="2200" dirty="0"/>
              <a:t>De-a </a:t>
            </a:r>
            <a:r>
              <a:rPr lang="en-GB" sz="2200" dirty="0" err="1"/>
              <a:t>lungul</a:t>
            </a:r>
            <a:r>
              <a:rPr lang="en-GB" sz="2200" dirty="0"/>
              <a:t> </a:t>
            </a:r>
            <a:r>
              <a:rPr lang="en-GB" sz="2200" dirty="0" err="1"/>
              <a:t>fiecăruia</a:t>
            </a:r>
            <a:r>
              <a:rPr lang="en-GB" sz="2200" dirty="0"/>
              <a:t> </a:t>
            </a:r>
            <a:r>
              <a:rPr lang="en-GB" sz="2200" dirty="0" err="1"/>
              <a:t>dintre</a:t>
            </a:r>
            <a:r>
              <a:rPr lang="en-GB" sz="2200" dirty="0"/>
              <a:t> </a:t>
            </a:r>
            <a:r>
              <a:rPr lang="en-GB" sz="2200" dirty="0" err="1"/>
              <a:t>cele</a:t>
            </a:r>
            <a:r>
              <a:rPr lang="en-GB" sz="2200" dirty="0"/>
              <a:t> 6 module, </a:t>
            </a:r>
            <a:r>
              <a:rPr lang="en-GB" sz="2200" dirty="0" err="1"/>
              <a:t>veți</a:t>
            </a:r>
            <a:r>
              <a:rPr lang="en-GB" sz="2200" dirty="0"/>
              <a:t> </a:t>
            </a:r>
            <a:r>
              <a:rPr lang="en-GB" sz="2200" dirty="0" err="1"/>
              <a:t>afla</a:t>
            </a:r>
            <a:r>
              <a:rPr lang="en-GB" sz="2200" dirty="0"/>
              <a:t> </a:t>
            </a:r>
            <a:r>
              <a:rPr lang="en-GB" sz="2200" dirty="0" err="1"/>
              <a:t>despre</a:t>
            </a:r>
            <a:r>
              <a:rPr lang="en-GB" sz="2200" dirty="0"/>
              <a:t> </a:t>
            </a:r>
            <a:r>
              <a:rPr lang="ro-RO" sz="2200" dirty="0"/>
              <a:t>diferite</a:t>
            </a:r>
            <a:r>
              <a:rPr lang="en-GB" sz="2200" dirty="0"/>
              <a:t> </a:t>
            </a:r>
            <a:r>
              <a:rPr lang="en-GB" sz="2200" dirty="0" err="1"/>
              <a:t>comunități</a:t>
            </a:r>
            <a:r>
              <a:rPr lang="en-GB" sz="2200" dirty="0"/>
              <a:t> </a:t>
            </a:r>
            <a:r>
              <a:rPr lang="en-GB" sz="2200" dirty="0" err="1"/>
              <a:t>europene</a:t>
            </a:r>
            <a:r>
              <a:rPr lang="en-GB" sz="2200" dirty="0"/>
              <a:t> care s-au </a:t>
            </a:r>
            <a:r>
              <a:rPr lang="en-GB" sz="2200" dirty="0" err="1"/>
              <a:t>reinventat</a:t>
            </a:r>
            <a:r>
              <a:rPr lang="en-GB" sz="2200" dirty="0"/>
              <a:t> </a:t>
            </a:r>
            <a:r>
              <a:rPr lang="en-GB" sz="2200" dirty="0" err="1"/>
              <a:t>și</a:t>
            </a:r>
            <a:r>
              <a:rPr lang="en-GB" sz="2200" dirty="0"/>
              <a:t> au </a:t>
            </a:r>
            <a:r>
              <a:rPr lang="en-GB" sz="2200" dirty="0" err="1"/>
              <a:t>repornit</a:t>
            </a:r>
            <a:r>
              <a:rPr lang="en-GB" sz="2200" dirty="0"/>
              <a:t> </a:t>
            </a:r>
            <a:r>
              <a:rPr lang="en-GB" sz="2200" dirty="0" err="1"/>
              <a:t>într</a:t>
            </a:r>
            <a:r>
              <a:rPr lang="en-GB" sz="2200" dirty="0"/>
              <a:t>-un mod </a:t>
            </a:r>
            <a:r>
              <a:rPr lang="en-GB" sz="2200" dirty="0" err="1"/>
              <a:t>durabil</a:t>
            </a:r>
            <a:r>
              <a:rPr lang="en-GB" sz="2200" dirty="0"/>
              <a:t>.</a:t>
            </a:r>
          </a:p>
          <a:p>
            <a:pPr algn="l"/>
            <a:r>
              <a:rPr lang="en-GB" sz="2200" dirty="0"/>
              <a:t>Cele </a:t>
            </a:r>
            <a:r>
              <a:rPr lang="en-GB" sz="2200" dirty="0" err="1"/>
              <a:t>trei</a:t>
            </a:r>
            <a:r>
              <a:rPr lang="en-GB" sz="2200" dirty="0"/>
              <a:t> </a:t>
            </a:r>
            <a:r>
              <a:rPr lang="en-GB" sz="2200" dirty="0" err="1"/>
              <a:t>teme</a:t>
            </a:r>
            <a:r>
              <a:rPr lang="en-GB" sz="2200" dirty="0"/>
              <a:t> </a:t>
            </a:r>
            <a:r>
              <a:rPr lang="en-GB" sz="2200" dirty="0" err="1"/>
              <a:t>cheie</a:t>
            </a:r>
            <a:r>
              <a:rPr lang="en-GB" sz="2200" dirty="0"/>
              <a:t> </a:t>
            </a:r>
            <a:r>
              <a:rPr lang="ro-RO" sz="2200" dirty="0"/>
              <a:t>abordate</a:t>
            </a:r>
            <a:r>
              <a:rPr lang="en-GB" sz="2200" dirty="0"/>
              <a:t> </a:t>
            </a:r>
            <a:r>
              <a:rPr lang="en-GB" sz="2200" dirty="0" err="1"/>
              <a:t>parcurg</a:t>
            </a:r>
            <a:r>
              <a:rPr lang="en-GB" sz="2200" dirty="0"/>
              <a:t> </a:t>
            </a:r>
            <a:r>
              <a:rPr lang="en-GB" sz="2200" dirty="0" err="1"/>
              <a:t>aceste</a:t>
            </a:r>
            <a:r>
              <a:rPr lang="en-GB" sz="2200" dirty="0"/>
              <a:t> </a:t>
            </a:r>
            <a:r>
              <a:rPr lang="en-GB" sz="2200" dirty="0" err="1"/>
              <a:t>studii</a:t>
            </a:r>
            <a:r>
              <a:rPr lang="en-GB" sz="2200" dirty="0"/>
              <a:t> de </a:t>
            </a:r>
            <a:r>
              <a:rPr lang="en-GB" sz="2200" dirty="0" err="1"/>
              <a:t>caz</a:t>
            </a:r>
            <a:r>
              <a:rPr lang="en-GB" sz="2200" dirty="0"/>
              <a:t>. Fi</a:t>
            </a:r>
            <a:r>
              <a:rPr lang="ro-RO" sz="2200" dirty="0"/>
              <a:t>ț</a:t>
            </a:r>
            <a:r>
              <a:rPr lang="en-GB" sz="2200" dirty="0" err="1"/>
              <a:t>i</a:t>
            </a:r>
            <a:r>
              <a:rPr lang="en-GB" sz="2200" dirty="0"/>
              <a:t> </a:t>
            </a:r>
            <a:r>
              <a:rPr lang="en-GB" sz="2200" dirty="0" err="1"/>
              <a:t>aten</a:t>
            </a:r>
            <a:r>
              <a:rPr lang="ro-RO" sz="2200" dirty="0"/>
              <a:t>ți</a:t>
            </a:r>
            <a:r>
              <a:rPr lang="en-GB" sz="2200" dirty="0"/>
              <a:t> la </a:t>
            </a:r>
            <a:r>
              <a:rPr lang="en-GB" sz="2200" dirty="0" err="1"/>
              <a:t>pictograma</a:t>
            </a:r>
            <a:r>
              <a:rPr lang="en-GB" sz="2200" dirty="0"/>
              <a:t> </a:t>
            </a:r>
            <a:r>
              <a:rPr lang="en-GB" sz="2200" dirty="0" err="1"/>
              <a:t>studiului</a:t>
            </a:r>
            <a:r>
              <a:rPr lang="en-GB" sz="2200" dirty="0"/>
              <a:t> </a:t>
            </a:r>
            <a:r>
              <a:rPr lang="en-GB" sz="2200" dirty="0" err="1"/>
              <a:t>nostru</a:t>
            </a:r>
            <a:r>
              <a:rPr lang="en-GB" sz="2200" dirty="0"/>
              <a:t> de </a:t>
            </a:r>
            <a:r>
              <a:rPr lang="en-GB" sz="2200" dirty="0" err="1"/>
              <a:t>caz</a:t>
            </a:r>
            <a:r>
              <a:rPr lang="en-GB" sz="2200" dirty="0"/>
              <a:t> (</a:t>
            </a:r>
            <a:r>
              <a:rPr lang="en-GB" sz="2200" dirty="0" err="1"/>
              <a:t>floarea-soarelui</a:t>
            </a:r>
            <a:r>
              <a:rPr lang="en-GB" sz="2200" dirty="0"/>
              <a:t>) </a:t>
            </a:r>
            <a:r>
              <a:rPr lang="en-GB" sz="2200" dirty="0" err="1"/>
              <a:t>și</a:t>
            </a:r>
            <a:r>
              <a:rPr lang="en-GB" sz="2200" dirty="0"/>
              <a:t> la </a:t>
            </a:r>
            <a:r>
              <a:rPr lang="en-GB" sz="2200" dirty="0" err="1"/>
              <a:t>etichetele</a:t>
            </a:r>
            <a:r>
              <a:rPr lang="en-GB" sz="2200" dirty="0"/>
              <a:t> </a:t>
            </a:r>
            <a:r>
              <a:rPr lang="en-GB" sz="2200" dirty="0" err="1"/>
              <a:t>noastre</a:t>
            </a:r>
            <a:r>
              <a:rPr lang="en-GB" sz="2200" dirty="0"/>
              <a:t> de </a:t>
            </a:r>
            <a:r>
              <a:rPr lang="en-GB" sz="2200" dirty="0" err="1"/>
              <a:t>durabilitate</a:t>
            </a:r>
            <a:r>
              <a:rPr lang="en-GB" sz="2200" dirty="0"/>
              <a:t>:</a:t>
            </a:r>
          </a:p>
          <a:p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969967-468C-4493-8E83-EB0EDAA82745}"/>
              </a:ext>
            </a:extLst>
          </p:cNvPr>
          <p:cNvSpPr txBox="1"/>
          <p:nvPr/>
        </p:nvSpPr>
        <p:spPr>
          <a:xfrm>
            <a:off x="840181" y="3820082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D54A7C-0C64-4741-8C4F-D531DFE902A0}"/>
              </a:ext>
            </a:extLst>
          </p:cNvPr>
          <p:cNvSpPr txBox="1"/>
          <p:nvPr/>
        </p:nvSpPr>
        <p:spPr>
          <a:xfrm>
            <a:off x="2199315" y="3820082"/>
            <a:ext cx="1802130" cy="461665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FE4B85-23C6-4DDE-8E08-9E7A9015D8C2}"/>
              </a:ext>
            </a:extLst>
          </p:cNvPr>
          <p:cNvSpPr txBox="1"/>
          <p:nvPr/>
        </p:nvSpPr>
        <p:spPr>
          <a:xfrm>
            <a:off x="4135472" y="3820081"/>
            <a:ext cx="2419350" cy="461665"/>
          </a:xfrm>
          <a:prstGeom prst="rect">
            <a:avLst/>
          </a:prstGeom>
          <a:solidFill>
            <a:srgbClr val="AB5AB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MEDIU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close up of a flower&#10;&#10;Description automatically generated">
            <a:extLst>
              <a:ext uri="{FF2B5EF4-FFF2-40B4-BE49-F238E27FC236}">
                <a16:creationId xmlns:a16="http://schemas.microsoft.com/office/drawing/2014/main" id="{A344EB7D-4B7D-4BC5-930A-E5D72A7EAFA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F832C6E-16EA-4C5C-AFD4-B488A3CB35B8}"/>
              </a:ext>
            </a:extLst>
          </p:cNvPr>
          <p:cNvSpPr txBox="1"/>
          <p:nvPr/>
        </p:nvSpPr>
        <p:spPr>
          <a:xfrm>
            <a:off x="7577054" y="181177"/>
            <a:ext cx="4614946" cy="1200329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De </a:t>
            </a:r>
            <a:r>
              <a:rPr lang="en-IE" dirty="0" err="1">
                <a:solidFill>
                  <a:schemeClr val="bg1"/>
                </a:solidFill>
              </a:rPr>
              <a:t>ce</a:t>
            </a:r>
            <a:r>
              <a:rPr lang="en-IE" dirty="0">
                <a:solidFill>
                  <a:schemeClr val="bg1"/>
                </a:solidFill>
              </a:rPr>
              <a:t> o </a:t>
            </a:r>
            <a:r>
              <a:rPr lang="en-IE" dirty="0" err="1">
                <a:solidFill>
                  <a:schemeClr val="bg1"/>
                </a:solidFill>
              </a:rPr>
              <a:t>pictogramă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ro-RO" dirty="0">
                <a:solidFill>
                  <a:schemeClr val="bg1"/>
                </a:solidFill>
              </a:rPr>
              <a:t>cu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floarea-soarelui</a:t>
            </a:r>
            <a:r>
              <a:rPr lang="en-IE" dirty="0">
                <a:solidFill>
                  <a:schemeClr val="bg1"/>
                </a:solidFill>
              </a:rPr>
              <a:t>? </a:t>
            </a:r>
            <a:r>
              <a:rPr lang="en-IE" dirty="0" err="1">
                <a:solidFill>
                  <a:schemeClr val="bg1"/>
                </a:solidFill>
              </a:rPr>
              <a:t>Floarea-soarelui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reprezintă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pozitivitate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și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speranță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ro-RO" dirty="0">
                <a:solidFill>
                  <a:schemeClr val="bg1"/>
                </a:solidFill>
              </a:rPr>
              <a:t>iar</a:t>
            </a:r>
            <a:r>
              <a:rPr lang="en-IE" dirty="0">
                <a:solidFill>
                  <a:schemeClr val="bg1"/>
                </a:solidFill>
              </a:rPr>
              <a:t>, </a:t>
            </a:r>
            <a:r>
              <a:rPr lang="en-IE" dirty="0" err="1">
                <a:solidFill>
                  <a:schemeClr val="bg1"/>
                </a:solidFill>
              </a:rPr>
              <a:t>în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contextul</a:t>
            </a:r>
            <a:r>
              <a:rPr lang="en-IE" dirty="0">
                <a:solidFill>
                  <a:schemeClr val="bg1"/>
                </a:solidFill>
              </a:rPr>
              <a:t> Restart +, </a:t>
            </a:r>
            <a:r>
              <a:rPr lang="ro-RO" dirty="0">
                <a:solidFill>
                  <a:schemeClr val="bg1"/>
                </a:solidFill>
              </a:rPr>
              <a:t>reprezintă dezvoltarea unei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comunit</a:t>
            </a:r>
            <a:r>
              <a:rPr lang="ro-RO" dirty="0">
                <a:solidFill>
                  <a:schemeClr val="bg1"/>
                </a:solidFill>
              </a:rPr>
              <a:t>ăți</a:t>
            </a:r>
            <a:r>
              <a:rPr lang="en-IE" dirty="0">
                <a:solidFill>
                  <a:schemeClr val="bg1"/>
                </a:solidFill>
              </a:rPr>
              <a:t> vibrant</a:t>
            </a:r>
            <a:r>
              <a:rPr lang="ro-RO" dirty="0">
                <a:solidFill>
                  <a:schemeClr val="bg1"/>
                </a:solidFill>
              </a:rPr>
              <a:t>e</a:t>
            </a:r>
            <a:r>
              <a:rPr lang="en-IE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7E5DDBE-31FF-449D-90E7-94BEAF618FA4}"/>
              </a:ext>
            </a:extLst>
          </p:cNvPr>
          <p:cNvSpPr/>
          <p:nvPr/>
        </p:nvSpPr>
        <p:spPr>
          <a:xfrm>
            <a:off x="315310" y="323297"/>
            <a:ext cx="955371" cy="979638"/>
          </a:xfrm>
          <a:prstGeom prst="ellipse">
            <a:avLst/>
          </a:prstGeom>
          <a:solidFill>
            <a:srgbClr val="BA0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8" name="Graphic 37" descr="Sunflower">
            <a:extLst>
              <a:ext uri="{FF2B5EF4-FFF2-40B4-BE49-F238E27FC236}">
                <a16:creationId xmlns:a16="http://schemas.microsoft.com/office/drawing/2014/main" id="{12B96C1E-CCC3-4ACA-ADB1-3F0BB6B83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5796" y="323297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07DE5-008B-4DEE-B637-7562E46B799C}"/>
              </a:ext>
            </a:extLst>
          </p:cNvPr>
          <p:cNvSpPr txBox="1"/>
          <p:nvPr/>
        </p:nvSpPr>
        <p:spPr>
          <a:xfrm>
            <a:off x="386840" y="4571540"/>
            <a:ext cx="66658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E" sz="2400" dirty="0" err="1">
                <a:solidFill>
                  <a:srgbClr val="6D6E6C"/>
                </a:solidFill>
              </a:rPr>
              <a:t>Comunitățile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durabile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împletesc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împreună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dimensiunile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sociale</a:t>
            </a:r>
            <a:r>
              <a:rPr lang="en-IE" sz="2400" dirty="0">
                <a:solidFill>
                  <a:srgbClr val="6D6E6C"/>
                </a:solidFill>
              </a:rPr>
              <a:t>, </a:t>
            </a:r>
            <a:r>
              <a:rPr lang="en-IE" sz="2400" dirty="0" err="1">
                <a:solidFill>
                  <a:srgbClr val="6D6E6C"/>
                </a:solidFill>
              </a:rPr>
              <a:t>economice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și</a:t>
            </a:r>
            <a:r>
              <a:rPr lang="en-IE" sz="2400" dirty="0">
                <a:solidFill>
                  <a:srgbClr val="6D6E6C"/>
                </a:solidFill>
              </a:rPr>
              <a:t> de </a:t>
            </a:r>
            <a:r>
              <a:rPr lang="en-IE" sz="2400" dirty="0" err="1">
                <a:solidFill>
                  <a:srgbClr val="6D6E6C"/>
                </a:solidFill>
              </a:rPr>
              <a:t>mediu</a:t>
            </a:r>
            <a:r>
              <a:rPr lang="en-IE" sz="2400" dirty="0">
                <a:solidFill>
                  <a:srgbClr val="6D6E6C"/>
                </a:solidFill>
              </a:rPr>
              <a:t>, </a:t>
            </a:r>
            <a:r>
              <a:rPr lang="ro-RO" sz="2400" dirty="0">
                <a:solidFill>
                  <a:srgbClr val="6D6E6C"/>
                </a:solidFill>
              </a:rPr>
              <a:t>toate fiind </a:t>
            </a:r>
            <a:r>
              <a:rPr lang="en-IE" sz="2400" dirty="0" err="1">
                <a:solidFill>
                  <a:srgbClr val="6D6E6C"/>
                </a:solidFill>
              </a:rPr>
              <a:t>necesare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pentru</a:t>
            </a:r>
            <a:r>
              <a:rPr lang="en-IE" sz="2400" dirty="0">
                <a:solidFill>
                  <a:srgbClr val="6D6E6C"/>
                </a:solidFill>
              </a:rPr>
              <a:t> a </a:t>
            </a:r>
            <a:r>
              <a:rPr lang="en-IE" sz="2400" dirty="0" err="1">
                <a:solidFill>
                  <a:srgbClr val="6D6E6C"/>
                </a:solidFill>
              </a:rPr>
              <a:t>crea</a:t>
            </a:r>
            <a:r>
              <a:rPr lang="en-IE" sz="2400" dirty="0">
                <a:solidFill>
                  <a:srgbClr val="6D6E6C"/>
                </a:solidFill>
              </a:rPr>
              <a:t> un plan </a:t>
            </a:r>
            <a:r>
              <a:rPr lang="en-IE" sz="2400" dirty="0" err="1">
                <a:solidFill>
                  <a:srgbClr val="6D6E6C"/>
                </a:solidFill>
              </a:rPr>
              <a:t>durabil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și</a:t>
            </a:r>
            <a:r>
              <a:rPr lang="en-IE" sz="2400" dirty="0">
                <a:solidFill>
                  <a:srgbClr val="6D6E6C"/>
                </a:solidFill>
              </a:rPr>
              <a:t> de </a:t>
            </a:r>
            <a:r>
              <a:rPr lang="en-IE" sz="2400" dirty="0" err="1">
                <a:solidFill>
                  <a:srgbClr val="6D6E6C"/>
                </a:solidFill>
              </a:rPr>
              <a:t>succes</a:t>
            </a:r>
            <a:r>
              <a:rPr lang="en-IE" sz="2400" dirty="0">
                <a:solidFill>
                  <a:srgbClr val="6D6E6C"/>
                </a:solidFill>
              </a:rPr>
              <a:t>, cu o </a:t>
            </a:r>
            <a:r>
              <a:rPr lang="en-IE" sz="2400" dirty="0" err="1">
                <a:solidFill>
                  <a:srgbClr val="6D6E6C"/>
                </a:solidFill>
              </a:rPr>
              <a:t>perspectivă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incluzivă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și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antreprenorială</a:t>
            </a:r>
            <a:r>
              <a:rPr lang="en-IE" sz="2400" dirty="0">
                <a:solidFill>
                  <a:srgbClr val="6D6E6C"/>
                </a:solidFill>
              </a:rPr>
              <a:t>.</a:t>
            </a:r>
            <a:endParaRPr lang="en-GB" sz="2400" dirty="0">
              <a:solidFill>
                <a:srgbClr val="6D6E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115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0DD1C4-85DB-4D0E-8DBB-8D35FB67E89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2508" y="4784434"/>
            <a:ext cx="11545518" cy="1730666"/>
          </a:xfrm>
        </p:spPr>
        <p:txBody>
          <a:bodyPr>
            <a:normAutofit fontScale="92500" lnSpcReduction="10000"/>
          </a:bodyPr>
          <a:lstStyle/>
          <a:p>
            <a:r>
              <a:rPr lang="ro-RO" dirty="0"/>
              <a:t>a) </a:t>
            </a:r>
            <a:r>
              <a:rPr lang="en-IE" dirty="0" err="1"/>
              <a:t>Noțiuni</a:t>
            </a:r>
            <a:r>
              <a:rPr lang="en-IE" dirty="0"/>
              <a:t> introductive: C</a:t>
            </a:r>
            <a:r>
              <a:rPr lang="ro-RO" dirty="0"/>
              <a:t>um arată o </a:t>
            </a:r>
            <a:r>
              <a:rPr lang="en-IE" dirty="0" err="1"/>
              <a:t>comunitate</a:t>
            </a:r>
            <a:r>
              <a:rPr lang="en-IE" dirty="0"/>
              <a:t> </a:t>
            </a:r>
            <a:r>
              <a:rPr lang="en-IE" dirty="0" err="1"/>
              <a:t>excelentă</a:t>
            </a:r>
            <a:r>
              <a:rPr lang="en-IE" dirty="0"/>
              <a:t>?</a:t>
            </a:r>
          </a:p>
          <a:p>
            <a:r>
              <a:rPr lang="en-IE" dirty="0"/>
              <a:t>b) Ce </a:t>
            </a:r>
            <a:r>
              <a:rPr lang="en-IE" dirty="0" err="1"/>
              <a:t>este</a:t>
            </a:r>
            <a:r>
              <a:rPr lang="en-IE" dirty="0"/>
              <a:t> </a:t>
            </a:r>
            <a:r>
              <a:rPr lang="en-IE" dirty="0" err="1"/>
              <a:t>durabilitatea</a:t>
            </a:r>
            <a:r>
              <a:rPr lang="en-IE" dirty="0"/>
              <a:t>? </a:t>
            </a:r>
            <a:r>
              <a:rPr lang="ro-RO" dirty="0"/>
              <a:t>D</a:t>
            </a:r>
            <a:r>
              <a:rPr lang="en-IE" dirty="0" err="1"/>
              <a:t>urabilitatea</a:t>
            </a:r>
            <a:r>
              <a:rPr lang="en-IE" dirty="0"/>
              <a:t> </a:t>
            </a:r>
            <a:r>
              <a:rPr lang="en-IE" dirty="0" err="1"/>
              <a:t>socială</a:t>
            </a:r>
            <a:r>
              <a:rPr lang="en-IE" dirty="0"/>
              <a:t>, </a:t>
            </a:r>
            <a:r>
              <a:rPr lang="en-IE" dirty="0" err="1"/>
              <a:t>durabilitatea</a:t>
            </a:r>
            <a:r>
              <a:rPr lang="en-IE" dirty="0"/>
              <a:t> </a:t>
            </a:r>
            <a:r>
              <a:rPr lang="en-IE" dirty="0" err="1"/>
              <a:t>economică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durabilitatea</a:t>
            </a:r>
            <a:r>
              <a:rPr lang="en-IE" dirty="0"/>
              <a:t> </a:t>
            </a:r>
            <a:r>
              <a:rPr lang="en-IE" dirty="0" err="1"/>
              <a:t>mediului</a:t>
            </a:r>
            <a:endParaRPr lang="ro-RO" dirty="0"/>
          </a:p>
          <a:p>
            <a:r>
              <a:rPr lang="en-IE" dirty="0"/>
              <a:t>c) De </a:t>
            </a:r>
            <a:r>
              <a:rPr lang="en-IE" dirty="0" err="1"/>
              <a:t>ce</a:t>
            </a:r>
            <a:r>
              <a:rPr lang="ro-RO" dirty="0"/>
              <a:t> să</a:t>
            </a:r>
            <a:r>
              <a:rPr lang="en-IE" dirty="0"/>
              <a:t> (re) </a:t>
            </a:r>
            <a:r>
              <a:rPr lang="en-IE" dirty="0" err="1"/>
              <a:t>construi</a:t>
            </a:r>
            <a:r>
              <a:rPr lang="ro-RO" dirty="0"/>
              <a:t>ți</a:t>
            </a:r>
            <a:r>
              <a:rPr lang="en-IE" dirty="0"/>
              <a:t> o </a:t>
            </a:r>
            <a:r>
              <a:rPr lang="en-IE" dirty="0" err="1"/>
              <a:t>comunitate</a:t>
            </a:r>
            <a:r>
              <a:rPr lang="en-IE" dirty="0"/>
              <a:t> </a:t>
            </a:r>
            <a:r>
              <a:rPr lang="en-IE" dirty="0" err="1"/>
              <a:t>durabilă</a:t>
            </a:r>
            <a:r>
              <a:rPr lang="en-IE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D1380-6FA3-4E01-8A87-8223993449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2508" y="3339480"/>
            <a:ext cx="11545518" cy="1119830"/>
          </a:xfrm>
        </p:spPr>
        <p:txBody>
          <a:bodyPr/>
          <a:lstStyle/>
          <a:p>
            <a:r>
              <a:rPr lang="en-IE" sz="4800" dirty="0"/>
              <a:t>SEC</a:t>
            </a:r>
            <a:r>
              <a:rPr lang="ro-RO" sz="4800" dirty="0"/>
              <a:t>ȚIUNEA 1</a:t>
            </a:r>
            <a:r>
              <a:rPr lang="en-IE" sz="4800" dirty="0"/>
              <a:t>: </a:t>
            </a:r>
            <a:r>
              <a:rPr lang="ro-RO" sz="4800" dirty="0"/>
              <a:t>COMUNITĂȚI SUSTENABILE</a:t>
            </a:r>
            <a:endParaRPr lang="en-IE" sz="4800" dirty="0"/>
          </a:p>
        </p:txBody>
      </p:sp>
      <p:pic>
        <p:nvPicPr>
          <p:cNvPr id="13" name="Picture Placeholder 12" descr="Summer meadow in evening light">
            <a:extLst>
              <a:ext uri="{FF2B5EF4-FFF2-40B4-BE49-F238E27FC236}">
                <a16:creationId xmlns:a16="http://schemas.microsoft.com/office/drawing/2014/main" id="{07E7B147-EA23-409F-8D5C-ABAAEE60713A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5462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406141" y="283188"/>
            <a:ext cx="8251990" cy="1231392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ro-RO" sz="4400" dirty="0">
                <a:solidFill>
                  <a:srgbClr val="68BBAF"/>
                </a:solidFill>
              </a:rPr>
              <a:t>DEZVOLTAREA COMUNITĂȚILOR SUSTENABILE</a:t>
            </a:r>
            <a:endParaRPr lang="en-US" sz="4400" dirty="0">
              <a:solidFill>
                <a:srgbClr val="68BBAF"/>
              </a:solidFill>
            </a:endParaRPr>
          </a:p>
          <a:p>
            <a:pPr>
              <a:lnSpc>
                <a:spcPts val="4000"/>
              </a:lnSpc>
            </a:pPr>
            <a:endParaRPr lang="en-US" sz="4400" dirty="0">
              <a:solidFill>
                <a:srgbClr val="68BBA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D3D567-8623-4CDE-A98A-AFA46BD4D7BA}"/>
              </a:ext>
            </a:extLst>
          </p:cNvPr>
          <p:cNvSpPr/>
          <p:nvPr/>
        </p:nvSpPr>
        <p:spPr>
          <a:xfrm>
            <a:off x="3388052" y="1590476"/>
            <a:ext cx="87023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rgbClr val="6D6E6C"/>
                </a:solidFill>
              </a:rPr>
              <a:t>Cum </a:t>
            </a:r>
            <a:r>
              <a:rPr lang="en-GB" sz="2200" b="1" dirty="0" err="1">
                <a:solidFill>
                  <a:srgbClr val="6D6E6C"/>
                </a:solidFill>
              </a:rPr>
              <a:t>arată</a:t>
            </a:r>
            <a:r>
              <a:rPr lang="en-GB" sz="2200" b="1" dirty="0">
                <a:solidFill>
                  <a:srgbClr val="6D6E6C"/>
                </a:solidFill>
              </a:rPr>
              <a:t> o </a:t>
            </a:r>
            <a:r>
              <a:rPr lang="en-GB" sz="2200" b="1" dirty="0" err="1">
                <a:solidFill>
                  <a:srgbClr val="6D6E6C"/>
                </a:solidFill>
              </a:rPr>
              <a:t>comunitate</a:t>
            </a:r>
            <a:r>
              <a:rPr lang="en-GB" sz="2200" b="1" dirty="0">
                <a:solidFill>
                  <a:srgbClr val="6D6E6C"/>
                </a:solidFill>
              </a:rPr>
              <a:t> </a:t>
            </a:r>
            <a:r>
              <a:rPr lang="en-GB" sz="2200" b="1" dirty="0" err="1">
                <a:solidFill>
                  <a:srgbClr val="6D6E6C"/>
                </a:solidFill>
              </a:rPr>
              <a:t>durabilă</a:t>
            </a:r>
            <a:r>
              <a:rPr lang="en-GB" sz="2200" b="1" dirty="0">
                <a:solidFill>
                  <a:srgbClr val="6D6E6C"/>
                </a:solidFill>
              </a:rPr>
              <a:t>?</a:t>
            </a:r>
          </a:p>
          <a:p>
            <a:r>
              <a:rPr lang="en-GB" sz="2200" dirty="0" err="1">
                <a:solidFill>
                  <a:srgbClr val="6D6E6C"/>
                </a:solidFill>
              </a:rPr>
              <a:t>Planificarea</a:t>
            </a:r>
            <a:r>
              <a:rPr lang="en-GB" sz="2200" dirty="0">
                <a:solidFill>
                  <a:srgbClr val="6D6E6C"/>
                </a:solidFill>
              </a:rPr>
              <a:t> de </a:t>
            </a:r>
            <a:r>
              <a:rPr lang="en-GB" sz="2200" dirty="0" err="1">
                <a:solidFill>
                  <a:srgbClr val="6D6E6C"/>
                </a:solidFill>
              </a:rPr>
              <a:t>succes</a:t>
            </a:r>
            <a:r>
              <a:rPr lang="en-GB" sz="2200" dirty="0">
                <a:solidFill>
                  <a:srgbClr val="6D6E6C"/>
                </a:solidFill>
              </a:rPr>
              <a:t> </a:t>
            </a:r>
            <a:r>
              <a:rPr lang="en-GB" sz="2200" dirty="0" err="1">
                <a:solidFill>
                  <a:srgbClr val="6D6E6C"/>
                </a:solidFill>
              </a:rPr>
              <a:t>împletește</a:t>
            </a:r>
            <a:r>
              <a:rPr lang="en-GB" sz="2200" dirty="0">
                <a:solidFill>
                  <a:srgbClr val="6D6E6C"/>
                </a:solidFill>
              </a:rPr>
              <a:t> </a:t>
            </a:r>
            <a:r>
              <a:rPr lang="en-GB" sz="2200" dirty="0" err="1">
                <a:solidFill>
                  <a:srgbClr val="6D6E6C"/>
                </a:solidFill>
              </a:rPr>
              <a:t>dimensiunile</a:t>
            </a:r>
            <a:r>
              <a:rPr lang="en-GB" sz="2200" dirty="0">
                <a:solidFill>
                  <a:srgbClr val="6D6E6C"/>
                </a:solidFill>
              </a:rPr>
              <a:t> </a:t>
            </a:r>
            <a:r>
              <a:rPr lang="en-GB" sz="2200" dirty="0" err="1">
                <a:solidFill>
                  <a:srgbClr val="6D6E6C"/>
                </a:solidFill>
              </a:rPr>
              <a:t>sociale</a:t>
            </a:r>
            <a:r>
              <a:rPr lang="en-GB" sz="2200" dirty="0">
                <a:solidFill>
                  <a:srgbClr val="6D6E6C"/>
                </a:solidFill>
              </a:rPr>
              <a:t>, </a:t>
            </a:r>
            <a:r>
              <a:rPr lang="en-GB" sz="2200" dirty="0" err="1">
                <a:solidFill>
                  <a:srgbClr val="6D6E6C"/>
                </a:solidFill>
              </a:rPr>
              <a:t>economice</a:t>
            </a:r>
            <a:r>
              <a:rPr lang="en-GB" sz="2200" dirty="0">
                <a:solidFill>
                  <a:srgbClr val="6D6E6C"/>
                </a:solidFill>
              </a:rPr>
              <a:t> </a:t>
            </a:r>
            <a:r>
              <a:rPr lang="en-GB" sz="2200" dirty="0" err="1">
                <a:solidFill>
                  <a:srgbClr val="6D6E6C"/>
                </a:solidFill>
              </a:rPr>
              <a:t>și</a:t>
            </a:r>
            <a:r>
              <a:rPr lang="en-GB" sz="2200" dirty="0">
                <a:solidFill>
                  <a:srgbClr val="6D6E6C"/>
                </a:solidFill>
              </a:rPr>
              <a:t> de </a:t>
            </a:r>
            <a:r>
              <a:rPr lang="en-GB" sz="2200" dirty="0" err="1">
                <a:solidFill>
                  <a:srgbClr val="6D6E6C"/>
                </a:solidFill>
              </a:rPr>
              <a:t>mediu</a:t>
            </a:r>
            <a:r>
              <a:rPr lang="en-GB" sz="2200" dirty="0">
                <a:solidFill>
                  <a:srgbClr val="6D6E6C"/>
                </a:solidFill>
              </a:rPr>
              <a:t>, </a:t>
            </a:r>
            <a:r>
              <a:rPr lang="en-GB" sz="2200" dirty="0" err="1">
                <a:solidFill>
                  <a:srgbClr val="6D6E6C"/>
                </a:solidFill>
              </a:rPr>
              <a:t>toate</a:t>
            </a:r>
            <a:r>
              <a:rPr lang="ro-RO" sz="2200" dirty="0">
                <a:solidFill>
                  <a:srgbClr val="6D6E6C"/>
                </a:solidFill>
              </a:rPr>
              <a:t> fiind</a:t>
            </a:r>
            <a:r>
              <a:rPr lang="en-GB" sz="2200" dirty="0">
                <a:solidFill>
                  <a:srgbClr val="6D6E6C"/>
                </a:solidFill>
              </a:rPr>
              <a:t> </a:t>
            </a:r>
            <a:r>
              <a:rPr lang="en-GB" sz="2200" dirty="0" err="1">
                <a:solidFill>
                  <a:srgbClr val="6D6E6C"/>
                </a:solidFill>
              </a:rPr>
              <a:t>necesare</a:t>
            </a:r>
            <a:r>
              <a:rPr lang="en-GB" sz="2200" dirty="0">
                <a:solidFill>
                  <a:srgbClr val="6D6E6C"/>
                </a:solidFill>
              </a:rPr>
              <a:t> </a:t>
            </a:r>
            <a:r>
              <a:rPr lang="en-GB" sz="2200" dirty="0" err="1">
                <a:solidFill>
                  <a:srgbClr val="6D6E6C"/>
                </a:solidFill>
              </a:rPr>
              <a:t>pentru</a:t>
            </a:r>
            <a:r>
              <a:rPr lang="en-GB" sz="2200" dirty="0">
                <a:solidFill>
                  <a:srgbClr val="6D6E6C"/>
                </a:solidFill>
              </a:rPr>
              <a:t> a </a:t>
            </a:r>
            <a:r>
              <a:rPr lang="en-GB" sz="2200" dirty="0" err="1">
                <a:solidFill>
                  <a:srgbClr val="6D6E6C"/>
                </a:solidFill>
              </a:rPr>
              <a:t>crea</a:t>
            </a:r>
            <a:r>
              <a:rPr lang="en-GB" sz="2200" dirty="0">
                <a:solidFill>
                  <a:srgbClr val="6D6E6C"/>
                </a:solidFill>
              </a:rPr>
              <a:t> un plan </a:t>
            </a:r>
            <a:r>
              <a:rPr lang="en-GB" sz="2200" dirty="0" err="1">
                <a:solidFill>
                  <a:srgbClr val="6D6E6C"/>
                </a:solidFill>
              </a:rPr>
              <a:t>durabil</a:t>
            </a:r>
            <a:r>
              <a:rPr lang="en-GB" sz="2200" dirty="0">
                <a:solidFill>
                  <a:srgbClr val="6D6E6C"/>
                </a:solidFill>
              </a:rPr>
              <a:t> </a:t>
            </a:r>
            <a:r>
              <a:rPr lang="en-GB" sz="2200" dirty="0" err="1">
                <a:solidFill>
                  <a:srgbClr val="6D6E6C"/>
                </a:solidFill>
              </a:rPr>
              <a:t>și</a:t>
            </a:r>
            <a:r>
              <a:rPr lang="en-GB" sz="2200" dirty="0">
                <a:solidFill>
                  <a:srgbClr val="6D6E6C"/>
                </a:solidFill>
              </a:rPr>
              <a:t> de </a:t>
            </a:r>
            <a:r>
              <a:rPr lang="en-GB" sz="2200" dirty="0" err="1">
                <a:solidFill>
                  <a:srgbClr val="6D6E6C"/>
                </a:solidFill>
              </a:rPr>
              <a:t>succes</a:t>
            </a:r>
            <a:r>
              <a:rPr lang="en-GB" sz="2200" dirty="0">
                <a:solidFill>
                  <a:srgbClr val="6D6E6C"/>
                </a:solidFill>
              </a:rPr>
              <a:t>, cu o </a:t>
            </a:r>
            <a:r>
              <a:rPr lang="en-GB" sz="2200" dirty="0" err="1">
                <a:solidFill>
                  <a:srgbClr val="6D6E6C"/>
                </a:solidFill>
              </a:rPr>
              <a:t>perspectivă</a:t>
            </a:r>
            <a:r>
              <a:rPr lang="en-GB" sz="2200" dirty="0">
                <a:solidFill>
                  <a:srgbClr val="6D6E6C"/>
                </a:solidFill>
              </a:rPr>
              <a:t> </a:t>
            </a:r>
            <a:r>
              <a:rPr lang="en-GB" sz="2200" dirty="0" err="1">
                <a:solidFill>
                  <a:srgbClr val="6D6E6C"/>
                </a:solidFill>
              </a:rPr>
              <a:t>incluzivă</a:t>
            </a:r>
            <a:r>
              <a:rPr lang="en-GB" sz="2200" dirty="0">
                <a:solidFill>
                  <a:srgbClr val="6D6E6C"/>
                </a:solidFill>
              </a:rPr>
              <a:t> </a:t>
            </a:r>
            <a:r>
              <a:rPr lang="en-GB" sz="2200" dirty="0" err="1">
                <a:solidFill>
                  <a:srgbClr val="6D6E6C"/>
                </a:solidFill>
              </a:rPr>
              <a:t>și</a:t>
            </a:r>
            <a:r>
              <a:rPr lang="en-GB" sz="2200" dirty="0">
                <a:solidFill>
                  <a:srgbClr val="6D6E6C"/>
                </a:solidFill>
              </a:rPr>
              <a:t> </a:t>
            </a:r>
            <a:r>
              <a:rPr lang="en-GB" sz="2200" dirty="0" err="1">
                <a:solidFill>
                  <a:srgbClr val="6D6E6C"/>
                </a:solidFill>
              </a:rPr>
              <a:t>antreprenorială</a:t>
            </a:r>
            <a:r>
              <a:rPr lang="en-GB" sz="2200" dirty="0">
                <a:solidFill>
                  <a:srgbClr val="6D6E6C"/>
                </a:solidFill>
              </a:rPr>
              <a:t>.</a:t>
            </a:r>
            <a:endParaRPr lang="en-GB" sz="2200" dirty="0"/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C42DF3-71BD-4D48-BA65-83D6AD448489}"/>
              </a:ext>
            </a:extLst>
          </p:cNvPr>
          <p:cNvSpPr txBox="1"/>
          <p:nvPr/>
        </p:nvSpPr>
        <p:spPr>
          <a:xfrm>
            <a:off x="3279963" y="3202629"/>
            <a:ext cx="30565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6D6E6C"/>
                </a:solidFill>
              </a:rPr>
              <a:t>Am </a:t>
            </a:r>
            <a:r>
              <a:rPr lang="en-GB" sz="2200" b="1" dirty="0" err="1">
                <a:solidFill>
                  <a:srgbClr val="6D6E6C"/>
                </a:solidFill>
              </a:rPr>
              <a:t>găsit</a:t>
            </a:r>
            <a:r>
              <a:rPr lang="en-GB" sz="2200" b="1" dirty="0">
                <a:solidFill>
                  <a:srgbClr val="6D6E6C"/>
                </a:solidFill>
              </a:rPr>
              <a:t> </a:t>
            </a:r>
            <a:r>
              <a:rPr lang="en-GB" sz="2200" b="1" dirty="0" err="1">
                <a:solidFill>
                  <a:srgbClr val="6D6E6C"/>
                </a:solidFill>
              </a:rPr>
              <a:t>multe</a:t>
            </a:r>
            <a:r>
              <a:rPr lang="en-GB" sz="2200" b="1" dirty="0">
                <a:solidFill>
                  <a:srgbClr val="6D6E6C"/>
                </a:solidFill>
              </a:rPr>
              <a:t> </a:t>
            </a:r>
            <a:r>
              <a:rPr lang="en-GB" sz="2200" b="1" dirty="0" err="1">
                <a:solidFill>
                  <a:srgbClr val="6D6E6C"/>
                </a:solidFill>
              </a:rPr>
              <a:t>comunități</a:t>
            </a:r>
            <a:r>
              <a:rPr lang="en-GB" sz="2200" b="1" dirty="0">
                <a:solidFill>
                  <a:srgbClr val="6D6E6C"/>
                </a:solidFill>
              </a:rPr>
              <a:t> </a:t>
            </a:r>
            <a:r>
              <a:rPr lang="en-GB" sz="2200" b="1" dirty="0" err="1">
                <a:solidFill>
                  <a:srgbClr val="6D6E6C"/>
                </a:solidFill>
              </a:rPr>
              <a:t>inspiraționale</a:t>
            </a:r>
            <a:r>
              <a:rPr lang="en-GB" sz="2200" b="1" dirty="0">
                <a:solidFill>
                  <a:srgbClr val="6D6E6C"/>
                </a:solidFill>
              </a:rPr>
              <a:t> </a:t>
            </a:r>
            <a:r>
              <a:rPr lang="en-GB" sz="2200" b="1" dirty="0" err="1">
                <a:solidFill>
                  <a:srgbClr val="6D6E6C"/>
                </a:solidFill>
              </a:rPr>
              <a:t>și</a:t>
            </a:r>
            <a:r>
              <a:rPr lang="en-GB" sz="2200" b="1" dirty="0">
                <a:solidFill>
                  <a:srgbClr val="6D6E6C"/>
                </a:solidFill>
              </a:rPr>
              <a:t> </a:t>
            </a:r>
            <a:r>
              <a:rPr lang="en-GB" sz="2200" b="1" dirty="0" err="1">
                <a:solidFill>
                  <a:srgbClr val="6D6E6C"/>
                </a:solidFill>
              </a:rPr>
              <a:t>durabile</a:t>
            </a:r>
            <a:r>
              <a:rPr lang="en-GB" sz="2200" b="1" dirty="0">
                <a:solidFill>
                  <a:srgbClr val="6D6E6C"/>
                </a:solidFill>
              </a:rPr>
              <a:t> </a:t>
            </a:r>
            <a:r>
              <a:rPr lang="en-GB" sz="2200" b="1" dirty="0" err="1">
                <a:solidFill>
                  <a:srgbClr val="6D6E6C"/>
                </a:solidFill>
              </a:rPr>
              <a:t>în</a:t>
            </a:r>
            <a:r>
              <a:rPr lang="en-GB" sz="2200" b="1" dirty="0">
                <a:solidFill>
                  <a:srgbClr val="6D6E6C"/>
                </a:solidFill>
              </a:rPr>
              <a:t> </a:t>
            </a:r>
            <a:r>
              <a:rPr lang="en-GB" sz="2200" b="1" dirty="0" err="1">
                <a:solidFill>
                  <a:srgbClr val="6D6E6C"/>
                </a:solidFill>
              </a:rPr>
              <a:t>călătoriile</a:t>
            </a:r>
            <a:r>
              <a:rPr lang="en-GB" sz="2200" b="1" dirty="0">
                <a:solidFill>
                  <a:srgbClr val="6D6E6C"/>
                </a:solidFill>
              </a:rPr>
              <a:t> </a:t>
            </a:r>
            <a:r>
              <a:rPr lang="en-GB" sz="2200" b="1" dirty="0" err="1">
                <a:solidFill>
                  <a:srgbClr val="6D6E6C"/>
                </a:solidFill>
              </a:rPr>
              <a:t>noastre</a:t>
            </a:r>
            <a:r>
              <a:rPr lang="en-GB" sz="2200" b="1" dirty="0">
                <a:solidFill>
                  <a:srgbClr val="6D6E6C"/>
                </a:solidFill>
              </a:rPr>
              <a:t> RESTART.</a:t>
            </a:r>
          </a:p>
          <a:p>
            <a:r>
              <a:rPr lang="en-GB" sz="2200" b="1" dirty="0" err="1">
                <a:solidFill>
                  <a:srgbClr val="6D6E6C"/>
                </a:solidFill>
              </a:rPr>
              <a:t>Aruncați</a:t>
            </a:r>
            <a:r>
              <a:rPr lang="en-GB" sz="2200" b="1" dirty="0">
                <a:solidFill>
                  <a:srgbClr val="6D6E6C"/>
                </a:solidFill>
              </a:rPr>
              <a:t> o </a:t>
            </a:r>
            <a:r>
              <a:rPr lang="en-GB" sz="2200" b="1" dirty="0" err="1">
                <a:solidFill>
                  <a:srgbClr val="6D6E6C"/>
                </a:solidFill>
              </a:rPr>
              <a:t>privire</a:t>
            </a:r>
            <a:r>
              <a:rPr lang="en-GB" sz="2200" b="1" dirty="0">
                <a:solidFill>
                  <a:srgbClr val="6D6E6C"/>
                </a:solidFill>
              </a:rPr>
              <a:t> </a:t>
            </a:r>
            <a:r>
              <a:rPr lang="en-GB" sz="2200" b="1" dirty="0" err="1">
                <a:solidFill>
                  <a:srgbClr val="6D6E6C"/>
                </a:solidFill>
              </a:rPr>
              <a:t>prin</a:t>
            </a:r>
            <a:r>
              <a:rPr lang="en-GB" sz="2200" b="1" dirty="0">
                <a:solidFill>
                  <a:srgbClr val="6D6E6C"/>
                </a:solidFill>
              </a:rPr>
              <a:t> </a:t>
            </a:r>
            <a:r>
              <a:rPr lang="en-GB" sz="2200" b="1" dirty="0" err="1">
                <a:solidFill>
                  <a:srgbClr val="6D6E6C"/>
                </a:solidFill>
              </a:rPr>
              <a:t>intermediul</a:t>
            </a:r>
            <a:r>
              <a:rPr lang="ro-RO" sz="2200" b="1" dirty="0">
                <a:solidFill>
                  <a:srgbClr val="6D6E6C"/>
                </a:solidFill>
              </a:rPr>
              <a:t> canalului </a:t>
            </a:r>
            <a:r>
              <a:rPr lang="en-GB" sz="2200" b="1" dirty="0">
                <a:solidFill>
                  <a:srgbClr val="6D6E6C"/>
                </a:solidFill>
              </a:rPr>
              <a:t> </a:t>
            </a:r>
            <a:r>
              <a:rPr lang="en-GB" sz="2200" b="1" dirty="0" err="1">
                <a:solidFill>
                  <a:srgbClr val="6D6E6C"/>
                </a:solidFill>
              </a:rPr>
              <a:t>nostru</a:t>
            </a:r>
            <a:r>
              <a:rPr lang="ro-RO" sz="2200" b="1" dirty="0">
                <a:solidFill>
                  <a:srgbClr val="6D6E6C"/>
                </a:solidFill>
              </a:rPr>
              <a:t> </a:t>
            </a:r>
            <a:r>
              <a:rPr lang="en-GB" sz="2200" dirty="0">
                <a:hlinkClick r:id="rId2"/>
              </a:rPr>
              <a:t>YouTube </a:t>
            </a:r>
            <a:endParaRPr lang="en-IE" dirty="0"/>
          </a:p>
        </p:txBody>
      </p:sp>
      <p:pic>
        <p:nvPicPr>
          <p:cNvPr id="10" name="Picture Placeholder 9" descr="Child hands on a globe">
            <a:extLst>
              <a:ext uri="{FF2B5EF4-FFF2-40B4-BE49-F238E27FC236}">
                <a16:creationId xmlns:a16="http://schemas.microsoft.com/office/drawing/2014/main" id="{8D485028-CC8E-48FA-A24A-74DAA0FA4AF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A1BB89-182F-4C3C-9F53-0DFD0620D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731" y="3119739"/>
            <a:ext cx="5105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86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5BA3F-508B-4F83-8724-7247218DD6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37490" y="594804"/>
            <a:ext cx="9387512" cy="1025398"/>
          </a:xfrm>
        </p:spPr>
        <p:txBody>
          <a:bodyPr>
            <a:normAutofit/>
          </a:bodyPr>
          <a:lstStyle/>
          <a:p>
            <a:r>
              <a:rPr lang="ro-RO" dirty="0">
                <a:solidFill>
                  <a:srgbClr val="7F4182"/>
                </a:solidFill>
              </a:rPr>
              <a:t>Să începem</a:t>
            </a:r>
            <a:r>
              <a:rPr lang="en-IE" dirty="0">
                <a:solidFill>
                  <a:srgbClr val="7F4182"/>
                </a:solidFill>
              </a:rPr>
              <a:t>: </a:t>
            </a:r>
            <a:r>
              <a:rPr lang="ro-RO" dirty="0">
                <a:solidFill>
                  <a:srgbClr val="7F4182"/>
                </a:solidFill>
              </a:rPr>
              <a:t>Cum arată o Comunitate Excelentă</a:t>
            </a:r>
            <a:r>
              <a:rPr lang="en-IE" dirty="0">
                <a:solidFill>
                  <a:srgbClr val="7F4182"/>
                </a:solidFill>
              </a:rPr>
              <a:t>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43E24-97D3-4175-8104-ECE0EDCF0A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8166" y="2831179"/>
            <a:ext cx="4415709" cy="3925881"/>
          </a:xfrm>
          <a:solidFill>
            <a:srgbClr val="7F4182"/>
          </a:solidFill>
        </p:spPr>
        <p:txBody>
          <a:bodyPr/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SOCIAL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bg1"/>
                </a:solidFill>
              </a:rPr>
              <a:t>Sentiment de </a:t>
            </a:r>
            <a:r>
              <a:rPr lang="en-IE" sz="2000" dirty="0" err="1">
                <a:solidFill>
                  <a:schemeClr val="bg1"/>
                </a:solidFill>
              </a:rPr>
              <a:t>apartenență</a:t>
            </a:r>
            <a:r>
              <a:rPr lang="en-IE" sz="2000" dirty="0">
                <a:solidFill>
                  <a:schemeClr val="bg1"/>
                </a:solidFill>
              </a:rPr>
              <a:t>/</a:t>
            </a:r>
            <a:r>
              <a:rPr lang="en-IE" sz="2000" dirty="0" err="1">
                <a:solidFill>
                  <a:schemeClr val="bg1"/>
                </a:solidFill>
              </a:rPr>
              <a:t>mândria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locului</a:t>
            </a:r>
            <a:endParaRPr lang="en-IE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err="1">
                <a:solidFill>
                  <a:schemeClr val="bg1"/>
                </a:solidFill>
              </a:rPr>
              <a:t>Coeziune</a:t>
            </a:r>
            <a:r>
              <a:rPr lang="en-IE" sz="2000" dirty="0">
                <a:solidFill>
                  <a:schemeClr val="bg1"/>
                </a:solidFill>
              </a:rPr>
              <a:t>/</a:t>
            </a:r>
            <a:r>
              <a:rPr lang="en-IE" sz="2000" dirty="0" err="1">
                <a:solidFill>
                  <a:schemeClr val="bg1"/>
                </a:solidFill>
              </a:rPr>
              <a:t>Incluziune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și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Egalitate</a:t>
            </a:r>
            <a:endParaRPr lang="en-IE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err="1">
                <a:solidFill>
                  <a:schemeClr val="bg1"/>
                </a:solidFill>
              </a:rPr>
              <a:t>Cetățenie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activă</a:t>
            </a:r>
            <a:r>
              <a:rPr lang="en-IE" sz="2000" dirty="0">
                <a:solidFill>
                  <a:schemeClr val="bg1"/>
                </a:solidFill>
              </a:rPr>
              <a:t>: </a:t>
            </a:r>
            <a:r>
              <a:rPr lang="en-IE" sz="2000" dirty="0" err="1">
                <a:solidFill>
                  <a:schemeClr val="bg1"/>
                </a:solidFill>
              </a:rPr>
              <a:t>participare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și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democrație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locală</a:t>
            </a:r>
            <a:endParaRPr lang="en-IE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err="1">
                <a:solidFill>
                  <a:schemeClr val="bg1"/>
                </a:solidFill>
              </a:rPr>
              <a:t>Sănătate</a:t>
            </a:r>
            <a:r>
              <a:rPr lang="en-IE" sz="2000" dirty="0">
                <a:solidFill>
                  <a:schemeClr val="bg1"/>
                </a:solidFill>
              </a:rPr>
              <a:t>, </a:t>
            </a:r>
            <a:r>
              <a:rPr lang="en-IE" sz="2000" dirty="0" err="1">
                <a:solidFill>
                  <a:schemeClr val="bg1"/>
                </a:solidFill>
              </a:rPr>
              <a:t>calitate</a:t>
            </a:r>
            <a:r>
              <a:rPr lang="en-IE" sz="2000" dirty="0">
                <a:solidFill>
                  <a:schemeClr val="bg1"/>
                </a:solidFill>
              </a:rPr>
              <a:t> a </a:t>
            </a:r>
            <a:r>
              <a:rPr lang="en-IE" sz="2000" dirty="0" err="1">
                <a:solidFill>
                  <a:schemeClr val="bg1"/>
                </a:solidFill>
              </a:rPr>
              <a:t>vieții</a:t>
            </a:r>
            <a:r>
              <a:rPr lang="en-IE" sz="2000" dirty="0">
                <a:solidFill>
                  <a:schemeClr val="bg1"/>
                </a:solidFill>
              </a:rPr>
              <a:t>/</a:t>
            </a:r>
            <a:r>
              <a:rPr lang="en-IE" sz="2000" dirty="0" err="1">
                <a:solidFill>
                  <a:schemeClr val="bg1"/>
                </a:solidFill>
              </a:rPr>
              <a:t>bunăstare</a:t>
            </a:r>
            <a:endParaRPr lang="en-IE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err="1">
                <a:solidFill>
                  <a:schemeClr val="bg1"/>
                </a:solidFill>
              </a:rPr>
              <a:t>Ordinea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socială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și</a:t>
            </a:r>
            <a:r>
              <a:rPr lang="en-IE" sz="2000" dirty="0">
                <a:solidFill>
                  <a:schemeClr val="bg1"/>
                </a:solidFill>
              </a:rPr>
              <a:t> un sentiment de </a:t>
            </a:r>
            <a:r>
              <a:rPr lang="en-IE" sz="2000" dirty="0" err="1">
                <a:solidFill>
                  <a:schemeClr val="bg1"/>
                </a:solidFill>
              </a:rPr>
              <a:t>siguranță</a:t>
            </a:r>
            <a:endParaRPr lang="en-IE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err="1">
                <a:solidFill>
                  <a:schemeClr val="bg1"/>
                </a:solidFill>
              </a:rPr>
              <a:t>Împlinirea</a:t>
            </a:r>
            <a:r>
              <a:rPr lang="en-IE" sz="2000" dirty="0">
                <a:solidFill>
                  <a:schemeClr val="bg1"/>
                </a:solidFill>
              </a:rPr>
              <a:t> </a:t>
            </a:r>
            <a:r>
              <a:rPr lang="en-IE" sz="2000" dirty="0" err="1">
                <a:solidFill>
                  <a:schemeClr val="bg1"/>
                </a:solidFill>
              </a:rPr>
              <a:t>culturală</a:t>
            </a:r>
            <a:r>
              <a:rPr lang="en-IE" sz="2000" dirty="0">
                <a:solidFill>
                  <a:schemeClr val="bg1"/>
                </a:solidFill>
              </a:rPr>
              <a:t>, un sentiment de </a:t>
            </a:r>
            <a:r>
              <a:rPr lang="en-IE" sz="2000" dirty="0" err="1">
                <a:solidFill>
                  <a:schemeClr val="bg1"/>
                </a:solidFill>
              </a:rPr>
              <a:t>moștenire</a:t>
            </a:r>
            <a:endParaRPr lang="en-IE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2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6F58B-DD2D-436C-8D53-E10E338F1A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34890" y="2831724"/>
            <a:ext cx="3920227" cy="3785652"/>
          </a:xfrm>
          <a:solidFill>
            <a:srgbClr val="68BBAF"/>
          </a:solidFill>
        </p:spPr>
        <p:txBody>
          <a:bodyPr/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ECONOMIC</a:t>
            </a:r>
            <a:endParaRPr lang="en-IE" sz="22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200" dirty="0" err="1">
                <a:solidFill>
                  <a:schemeClr val="bg1"/>
                </a:solidFill>
              </a:rPr>
              <a:t>Oportunități</a:t>
            </a:r>
            <a:r>
              <a:rPr lang="en-IE" sz="2200" dirty="0">
                <a:solidFill>
                  <a:schemeClr val="bg1"/>
                </a:solidFill>
              </a:rPr>
              <a:t> </a:t>
            </a:r>
            <a:r>
              <a:rPr lang="ro-RO" sz="2200" dirty="0">
                <a:solidFill>
                  <a:schemeClr val="bg1"/>
                </a:solidFill>
              </a:rPr>
              <a:t>de afaceri sau de angajare</a:t>
            </a:r>
            <a:endParaRPr lang="en-IE" sz="22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200" dirty="0" err="1">
                <a:solidFill>
                  <a:schemeClr val="bg1"/>
                </a:solidFill>
              </a:rPr>
              <a:t>Oportunități</a:t>
            </a:r>
            <a:r>
              <a:rPr lang="en-IE" sz="2200" dirty="0">
                <a:solidFill>
                  <a:schemeClr val="bg1"/>
                </a:solidFill>
              </a:rPr>
              <a:t> </a:t>
            </a:r>
            <a:r>
              <a:rPr lang="ro-RO" sz="2200" dirty="0">
                <a:solidFill>
                  <a:schemeClr val="bg1"/>
                </a:solidFill>
              </a:rPr>
              <a:t>de</a:t>
            </a:r>
            <a:r>
              <a:rPr lang="en-IE" sz="2200" dirty="0">
                <a:solidFill>
                  <a:schemeClr val="bg1"/>
                </a:solidFill>
              </a:rPr>
              <a:t> </a:t>
            </a:r>
            <a:r>
              <a:rPr lang="en-IE" sz="2200" dirty="0" err="1">
                <a:solidFill>
                  <a:schemeClr val="bg1"/>
                </a:solidFill>
              </a:rPr>
              <a:t>educație</a:t>
            </a:r>
            <a:r>
              <a:rPr lang="en-IE" sz="2200" dirty="0">
                <a:solidFill>
                  <a:schemeClr val="bg1"/>
                </a:solidFill>
              </a:rPr>
              <a:t>/</a:t>
            </a:r>
            <a:r>
              <a:rPr lang="en-IE" sz="2200" dirty="0" err="1">
                <a:solidFill>
                  <a:schemeClr val="bg1"/>
                </a:solidFill>
              </a:rPr>
              <a:t>formare</a:t>
            </a:r>
            <a:endParaRPr lang="en-IE" sz="22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200" dirty="0" err="1">
                <a:solidFill>
                  <a:schemeClr val="bg1"/>
                </a:solidFill>
              </a:rPr>
              <a:t>Locuințe</a:t>
            </a:r>
            <a:r>
              <a:rPr lang="en-IE" sz="2200" dirty="0">
                <a:solidFill>
                  <a:schemeClr val="bg1"/>
                </a:solidFill>
              </a:rPr>
              <a:t> </a:t>
            </a:r>
            <a:r>
              <a:rPr lang="en-IE" sz="2200" dirty="0" err="1">
                <a:solidFill>
                  <a:schemeClr val="bg1"/>
                </a:solidFill>
              </a:rPr>
              <a:t>și</a:t>
            </a:r>
            <a:r>
              <a:rPr lang="en-IE" sz="2200" dirty="0">
                <a:solidFill>
                  <a:schemeClr val="bg1"/>
                </a:solidFill>
              </a:rPr>
              <a:t> </a:t>
            </a:r>
            <a:r>
              <a:rPr lang="en-IE" sz="2200" dirty="0" err="1">
                <a:solidFill>
                  <a:schemeClr val="bg1"/>
                </a:solidFill>
              </a:rPr>
              <a:t>cartiere</a:t>
            </a:r>
            <a:r>
              <a:rPr lang="en-IE" sz="2200" dirty="0">
                <a:solidFill>
                  <a:schemeClr val="bg1"/>
                </a:solidFill>
              </a:rPr>
              <a:t> </a:t>
            </a:r>
            <a:r>
              <a:rPr lang="en-IE" sz="2200" dirty="0" err="1">
                <a:solidFill>
                  <a:schemeClr val="bg1"/>
                </a:solidFill>
              </a:rPr>
              <a:t>vibrante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9EB58-8B6D-4EF6-8DE7-6A910D8C69C8}"/>
              </a:ext>
            </a:extLst>
          </p:cNvPr>
          <p:cNvSpPr txBox="1"/>
          <p:nvPr/>
        </p:nvSpPr>
        <p:spPr>
          <a:xfrm>
            <a:off x="8902262" y="2831724"/>
            <a:ext cx="3121572" cy="2492990"/>
          </a:xfrm>
          <a:prstGeom prst="rect">
            <a:avLst/>
          </a:prstGeom>
          <a:solidFill>
            <a:srgbClr val="AB5AB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400" dirty="0">
                <a:solidFill>
                  <a:schemeClr val="bg1"/>
                </a:solidFill>
              </a:rPr>
              <a:t>DE MEDIU</a:t>
            </a:r>
            <a:endParaRPr lang="en-IE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200" dirty="0" err="1">
                <a:solidFill>
                  <a:schemeClr val="bg1"/>
                </a:solidFill>
              </a:rPr>
              <a:t>Infrastructură</a:t>
            </a:r>
            <a:r>
              <a:rPr lang="en-IE" sz="2200" dirty="0">
                <a:solidFill>
                  <a:schemeClr val="bg1"/>
                </a:solidFill>
              </a:rPr>
              <a:t> </a:t>
            </a:r>
            <a:r>
              <a:rPr lang="en-IE" sz="2200" dirty="0" err="1">
                <a:solidFill>
                  <a:schemeClr val="bg1"/>
                </a:solidFill>
              </a:rPr>
              <a:t>și</a:t>
            </a:r>
            <a:r>
              <a:rPr lang="en-IE" sz="2200" dirty="0">
                <a:solidFill>
                  <a:schemeClr val="bg1"/>
                </a:solidFill>
              </a:rPr>
              <a:t> </a:t>
            </a:r>
            <a:r>
              <a:rPr lang="en-IE" sz="2200" dirty="0" err="1">
                <a:solidFill>
                  <a:schemeClr val="bg1"/>
                </a:solidFill>
              </a:rPr>
              <a:t>facilități</a:t>
            </a:r>
            <a:r>
              <a:rPr lang="en-IE" sz="2200" dirty="0">
                <a:solidFill>
                  <a:schemeClr val="bg1"/>
                </a:solidFill>
              </a:rPr>
              <a:t> </a:t>
            </a:r>
            <a:r>
              <a:rPr lang="en-IE" sz="2200" dirty="0" err="1">
                <a:solidFill>
                  <a:schemeClr val="bg1"/>
                </a:solidFill>
              </a:rPr>
              <a:t>comunitare</a:t>
            </a:r>
            <a:endParaRPr lang="en-IE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200" dirty="0" err="1">
                <a:solidFill>
                  <a:schemeClr val="bg1"/>
                </a:solidFill>
              </a:rPr>
              <a:t>Calitatea</a:t>
            </a:r>
            <a:r>
              <a:rPr lang="en-IE" sz="2200" dirty="0">
                <a:solidFill>
                  <a:schemeClr val="bg1"/>
                </a:solidFill>
              </a:rPr>
              <a:t> </a:t>
            </a:r>
            <a:r>
              <a:rPr lang="en-IE" sz="2200" dirty="0" err="1">
                <a:solidFill>
                  <a:schemeClr val="bg1"/>
                </a:solidFill>
              </a:rPr>
              <a:t>aerului</a:t>
            </a:r>
            <a:r>
              <a:rPr lang="en-IE" sz="2200" dirty="0">
                <a:solidFill>
                  <a:schemeClr val="bg1"/>
                </a:solidFill>
              </a:rPr>
              <a:t>/</a:t>
            </a:r>
            <a:r>
              <a:rPr lang="en-IE" sz="2200" dirty="0" err="1">
                <a:solidFill>
                  <a:schemeClr val="bg1"/>
                </a:solidFill>
              </a:rPr>
              <a:t>apei</a:t>
            </a:r>
            <a:endParaRPr lang="en-IE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200" dirty="0" err="1">
                <a:solidFill>
                  <a:schemeClr val="bg1"/>
                </a:solidFill>
              </a:rPr>
              <a:t>Managementul</a:t>
            </a:r>
            <a:r>
              <a:rPr lang="en-IE" sz="2200" dirty="0">
                <a:solidFill>
                  <a:schemeClr val="bg1"/>
                </a:solidFill>
              </a:rPr>
              <a:t> </a:t>
            </a:r>
            <a:r>
              <a:rPr lang="en-IE" sz="2200" dirty="0" err="1">
                <a:solidFill>
                  <a:schemeClr val="bg1"/>
                </a:solidFill>
              </a:rPr>
              <a:t>poluării</a:t>
            </a:r>
            <a:r>
              <a:rPr lang="en-IE" sz="2200" dirty="0">
                <a:solidFill>
                  <a:schemeClr val="bg1"/>
                </a:solidFill>
              </a:rPr>
              <a:t> (</a:t>
            </a:r>
            <a:r>
              <a:rPr lang="en-IE" sz="2200" dirty="0" err="1">
                <a:solidFill>
                  <a:schemeClr val="bg1"/>
                </a:solidFill>
              </a:rPr>
              <a:t>zgomot</a:t>
            </a:r>
            <a:r>
              <a:rPr lang="en-IE" sz="2200" dirty="0">
                <a:solidFill>
                  <a:schemeClr val="bg1"/>
                </a:solidFill>
              </a:rPr>
              <a:t>/</a:t>
            </a:r>
            <a:r>
              <a:rPr lang="en-IE" sz="2200" dirty="0" err="1">
                <a:solidFill>
                  <a:schemeClr val="bg1"/>
                </a:solidFill>
              </a:rPr>
              <a:t>deșeuri</a:t>
            </a:r>
            <a:r>
              <a:rPr lang="en-IE" sz="2200" dirty="0">
                <a:solidFill>
                  <a:schemeClr val="bg1"/>
                </a:solidFill>
              </a:rPr>
              <a:t>)</a:t>
            </a:r>
            <a:endParaRPr lang="en-IE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629F80-BB74-4A2A-A690-676F1E0301A5}"/>
              </a:ext>
            </a:extLst>
          </p:cNvPr>
          <p:cNvSpPr txBox="1"/>
          <p:nvPr/>
        </p:nvSpPr>
        <p:spPr>
          <a:xfrm>
            <a:off x="2942488" y="2000182"/>
            <a:ext cx="87125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6D6E6C"/>
                </a:solidFill>
              </a:rPr>
              <a:t>Comunitățile</a:t>
            </a:r>
            <a:r>
              <a:rPr lang="ro-RO" sz="2400" dirty="0">
                <a:solidFill>
                  <a:srgbClr val="6D6E6C"/>
                </a:solidFill>
              </a:rPr>
              <a:t> de succes</a:t>
            </a:r>
            <a:r>
              <a:rPr lang="it-IT" sz="2400" dirty="0">
                <a:solidFill>
                  <a:srgbClr val="6D6E6C"/>
                </a:solidFill>
              </a:rPr>
              <a:t> combină un echilibru de componente sociale, economice și de mediu</a:t>
            </a:r>
            <a:endParaRPr lang="en-IE" sz="2400" dirty="0">
              <a:solidFill>
                <a:srgbClr val="6D6E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98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DF2B2-E5B5-49A8-927F-9CE103F172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9444" y="1821371"/>
            <a:ext cx="6436136" cy="4411552"/>
          </a:xfrm>
        </p:spPr>
        <p:txBody>
          <a:bodyPr/>
          <a:lstStyle/>
          <a:p>
            <a:r>
              <a:rPr lang="en-IE" sz="2200" b="1" dirty="0" err="1"/>
              <a:t>Spiritul</a:t>
            </a:r>
            <a:r>
              <a:rPr lang="en-IE" sz="2200" b="1" dirty="0"/>
              <a:t> </a:t>
            </a:r>
            <a:r>
              <a:rPr lang="en-IE" sz="2200" b="1" dirty="0" err="1"/>
              <a:t>comunitar</a:t>
            </a:r>
            <a:r>
              <a:rPr lang="en-IE" sz="2200" b="1" dirty="0"/>
              <a:t> </a:t>
            </a:r>
            <a:r>
              <a:rPr lang="en-IE" sz="2200" dirty="0"/>
              <a:t>se </a:t>
            </a:r>
            <a:r>
              <a:rPr lang="en-IE" sz="2200" dirty="0" err="1"/>
              <a:t>manifestă</a:t>
            </a:r>
            <a:r>
              <a:rPr lang="en-IE" sz="2200" dirty="0"/>
              <a:t> </a:t>
            </a:r>
            <a:r>
              <a:rPr lang="en-IE" sz="2200" dirty="0" err="1"/>
              <a:t>în</a:t>
            </a:r>
            <a:r>
              <a:rPr lang="en-IE" sz="2200" dirty="0"/>
              <a:t> </a:t>
            </a:r>
            <a:r>
              <a:rPr lang="en-IE" sz="2200" dirty="0" err="1"/>
              <a:t>activitățile</a:t>
            </a:r>
            <a:r>
              <a:rPr lang="en-IE" sz="2200" dirty="0"/>
              <a:t> </a:t>
            </a:r>
            <a:r>
              <a:rPr lang="en-IE" sz="2200" dirty="0" err="1"/>
              <a:t>individuale</a:t>
            </a:r>
            <a:r>
              <a:rPr lang="en-IE" sz="2200" dirty="0"/>
              <a:t> </a:t>
            </a:r>
            <a:r>
              <a:rPr lang="en-IE" sz="2200" dirty="0" err="1"/>
              <a:t>sau</a:t>
            </a:r>
            <a:r>
              <a:rPr lang="en-IE" sz="2200" dirty="0"/>
              <a:t> de </a:t>
            </a:r>
            <a:r>
              <a:rPr lang="en-IE" sz="2200" dirty="0" err="1"/>
              <a:t>grup</a:t>
            </a:r>
            <a:r>
              <a:rPr lang="en-IE" sz="2200" dirty="0"/>
              <a:t> (</a:t>
            </a:r>
            <a:r>
              <a:rPr lang="en-IE" sz="2200" dirty="0" err="1"/>
              <a:t>muncă</a:t>
            </a:r>
            <a:r>
              <a:rPr lang="en-IE" sz="2200" dirty="0"/>
              <a:t> </a:t>
            </a:r>
            <a:r>
              <a:rPr lang="en-IE" sz="2200" dirty="0" err="1"/>
              <a:t>voluntară</a:t>
            </a:r>
            <a:r>
              <a:rPr lang="en-IE" sz="2200" dirty="0"/>
              <a:t>, </a:t>
            </a:r>
            <a:r>
              <a:rPr lang="en-IE" sz="2200" dirty="0" err="1"/>
              <a:t>favoruri</a:t>
            </a:r>
            <a:r>
              <a:rPr lang="en-IE" sz="2200" dirty="0"/>
              <a:t> </a:t>
            </a:r>
            <a:r>
              <a:rPr lang="en-IE" sz="2200" dirty="0" err="1"/>
              <a:t>și</a:t>
            </a:r>
            <a:r>
              <a:rPr lang="en-IE" sz="2200" dirty="0"/>
              <a:t> </a:t>
            </a:r>
            <a:r>
              <a:rPr lang="en-IE" sz="2200" dirty="0" err="1"/>
              <a:t>gesturi</a:t>
            </a:r>
            <a:r>
              <a:rPr lang="en-IE" sz="2200" dirty="0"/>
              <a:t> de </a:t>
            </a:r>
            <a:r>
              <a:rPr lang="en-IE" sz="2200" dirty="0" err="1"/>
              <a:t>bunăvoință</a:t>
            </a:r>
            <a:r>
              <a:rPr lang="en-IE" sz="2200" dirty="0"/>
              <a:t>) </a:t>
            </a:r>
            <a:r>
              <a:rPr lang="en-IE" sz="2200" dirty="0" err="1"/>
              <a:t>în</a:t>
            </a:r>
            <a:r>
              <a:rPr lang="en-IE" sz="2200" dirty="0"/>
              <a:t> care </a:t>
            </a:r>
            <a:r>
              <a:rPr lang="en-IE" sz="2200" dirty="0" err="1"/>
              <a:t>membrii</a:t>
            </a:r>
            <a:r>
              <a:rPr lang="en-IE" sz="2200" dirty="0"/>
              <a:t> </a:t>
            </a:r>
            <a:r>
              <a:rPr lang="en-IE" sz="2200" dirty="0" err="1"/>
              <a:t>unei</a:t>
            </a:r>
            <a:r>
              <a:rPr lang="en-IE" sz="2200" dirty="0"/>
              <a:t> </a:t>
            </a:r>
            <a:r>
              <a:rPr lang="en-IE" sz="2200" dirty="0" err="1"/>
              <a:t>comunități</a:t>
            </a:r>
            <a:r>
              <a:rPr lang="en-IE" sz="2200" dirty="0"/>
              <a:t> </a:t>
            </a:r>
            <a:r>
              <a:rPr lang="en-IE" sz="2200" dirty="0" err="1"/>
              <a:t>aleg</a:t>
            </a:r>
            <a:r>
              <a:rPr lang="en-IE" sz="2200" dirty="0"/>
              <a:t> </a:t>
            </a:r>
            <a:r>
              <a:rPr lang="en-IE" sz="2200" dirty="0" err="1"/>
              <a:t>să</a:t>
            </a:r>
            <a:r>
              <a:rPr lang="en-IE" sz="2200" dirty="0"/>
              <a:t> se </a:t>
            </a:r>
            <a:r>
              <a:rPr lang="ro-RO" sz="2200" dirty="0"/>
              <a:t>implice</a:t>
            </a:r>
            <a:r>
              <a:rPr lang="en-IE" sz="2200" dirty="0"/>
              <a:t> </a:t>
            </a:r>
            <a:r>
              <a:rPr lang="ro-RO" sz="2200" dirty="0"/>
              <a:t>pentru</a:t>
            </a:r>
            <a:r>
              <a:rPr lang="en-IE" sz="2200" dirty="0"/>
              <a:t> </a:t>
            </a:r>
            <a:r>
              <a:rPr lang="en-IE" sz="2200" dirty="0" err="1"/>
              <a:t>beneficiul</a:t>
            </a:r>
            <a:r>
              <a:rPr lang="en-IE" sz="2200" dirty="0"/>
              <a:t> </a:t>
            </a:r>
            <a:r>
              <a:rPr lang="en-IE" sz="2200" dirty="0" err="1"/>
              <a:t>acelei</a:t>
            </a:r>
            <a:r>
              <a:rPr lang="en-IE" sz="2200" dirty="0"/>
              <a:t> </a:t>
            </a:r>
            <a:r>
              <a:rPr lang="en-IE" sz="2200" dirty="0" err="1"/>
              <a:t>comunități</a:t>
            </a:r>
            <a:r>
              <a:rPr lang="en-IE" sz="2200" dirty="0"/>
              <a:t>.</a:t>
            </a:r>
          </a:p>
          <a:p>
            <a:r>
              <a:rPr lang="en-IE" sz="2200" b="1" dirty="0" err="1"/>
              <a:t>Mândria</a:t>
            </a:r>
            <a:r>
              <a:rPr lang="en-IE" sz="2200" b="1" dirty="0"/>
              <a:t> </a:t>
            </a:r>
            <a:r>
              <a:rPr lang="en-IE" sz="2200" b="1" dirty="0" err="1"/>
              <a:t>locului</a:t>
            </a:r>
            <a:r>
              <a:rPr lang="en-IE" sz="2200" b="1" dirty="0"/>
              <a:t> </a:t>
            </a:r>
            <a:r>
              <a:rPr lang="en-IE" sz="2200" dirty="0"/>
              <a:t>se </a:t>
            </a:r>
            <a:r>
              <a:rPr lang="en-IE" sz="2200" dirty="0" err="1"/>
              <a:t>referă</a:t>
            </a:r>
            <a:r>
              <a:rPr lang="en-IE" sz="2200" dirty="0"/>
              <a:t> la </a:t>
            </a:r>
            <a:r>
              <a:rPr lang="en-IE" sz="2200" dirty="0" err="1"/>
              <a:t>activitățile</a:t>
            </a:r>
            <a:r>
              <a:rPr lang="en-IE" sz="2200" dirty="0"/>
              <a:t> pe care </a:t>
            </a:r>
            <a:r>
              <a:rPr lang="en-IE" sz="2200" dirty="0" err="1"/>
              <a:t>membrii</a:t>
            </a:r>
            <a:r>
              <a:rPr lang="en-IE" sz="2200" dirty="0"/>
              <a:t> </a:t>
            </a:r>
            <a:r>
              <a:rPr lang="en-IE" sz="2200" dirty="0" err="1"/>
              <a:t>comunității</a:t>
            </a:r>
            <a:r>
              <a:rPr lang="en-IE" sz="2200" dirty="0"/>
              <a:t> </a:t>
            </a:r>
            <a:r>
              <a:rPr lang="ro-RO" sz="2200" dirty="0"/>
              <a:t>le realizează </a:t>
            </a:r>
            <a:r>
              <a:rPr lang="en-IE" sz="2200" dirty="0" err="1"/>
              <a:t>pentru</a:t>
            </a:r>
            <a:r>
              <a:rPr lang="en-IE" sz="2200" dirty="0"/>
              <a:t> a </a:t>
            </a:r>
            <a:r>
              <a:rPr lang="en-IE" sz="2200" dirty="0" err="1"/>
              <a:t>modela</a:t>
            </a:r>
            <a:r>
              <a:rPr lang="en-IE" sz="2200" dirty="0"/>
              <a:t>, </a:t>
            </a:r>
            <a:r>
              <a:rPr lang="en-IE" sz="2200" dirty="0" err="1"/>
              <a:t>schimba</a:t>
            </a:r>
            <a:r>
              <a:rPr lang="en-IE" sz="2200" dirty="0"/>
              <a:t> </a:t>
            </a:r>
            <a:r>
              <a:rPr lang="en-IE" sz="2200" dirty="0" err="1"/>
              <a:t>și</a:t>
            </a:r>
            <a:r>
              <a:rPr lang="en-IE" sz="2200" dirty="0"/>
              <a:t> </a:t>
            </a:r>
            <a:r>
              <a:rPr lang="en-IE" sz="2200" dirty="0" err="1"/>
              <a:t>bucura</a:t>
            </a:r>
            <a:r>
              <a:rPr lang="en-IE" sz="2200" dirty="0"/>
              <a:t> de tot </a:t>
            </a:r>
            <a:r>
              <a:rPr lang="en-IE" sz="2200" dirty="0" err="1"/>
              <a:t>ceea</a:t>
            </a:r>
            <a:r>
              <a:rPr lang="en-IE" sz="2200" dirty="0"/>
              <a:t> </a:t>
            </a:r>
            <a:r>
              <a:rPr lang="en-IE" sz="2200" dirty="0" err="1"/>
              <a:t>ce</a:t>
            </a:r>
            <a:r>
              <a:rPr lang="en-IE" sz="2200" dirty="0"/>
              <a:t> </a:t>
            </a:r>
            <a:r>
              <a:rPr lang="en-IE" sz="2200" dirty="0" err="1"/>
              <a:t>este</a:t>
            </a:r>
            <a:r>
              <a:rPr lang="en-IE" sz="2200" dirty="0"/>
              <a:t> bun </a:t>
            </a:r>
            <a:r>
              <a:rPr lang="en-IE" sz="2200" dirty="0" err="1"/>
              <a:t>în</a:t>
            </a:r>
            <a:r>
              <a:rPr lang="en-IE" sz="2200" dirty="0"/>
              <a:t> zona lor</a:t>
            </a:r>
            <a:endParaRPr lang="en-IE" sz="2200" b="1" dirty="0">
              <a:solidFill>
                <a:srgbClr val="7F4182"/>
              </a:solidFill>
            </a:endParaRPr>
          </a:p>
          <a:p>
            <a:r>
              <a:rPr lang="en-IE" sz="2200" b="1" dirty="0" err="1">
                <a:solidFill>
                  <a:srgbClr val="7F4182"/>
                </a:solidFill>
              </a:rPr>
              <a:t>Comunitățile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ro-RO" sz="2200" b="1" dirty="0">
                <a:solidFill>
                  <a:srgbClr val="7F4182"/>
                </a:solidFill>
              </a:rPr>
              <a:t>de succes</a:t>
            </a:r>
            <a:r>
              <a:rPr lang="en-IE" sz="2200" b="1" dirty="0">
                <a:solidFill>
                  <a:srgbClr val="7F4182"/>
                </a:solidFill>
              </a:rPr>
              <a:t> au un spirit </a:t>
            </a:r>
            <a:r>
              <a:rPr lang="en-IE" sz="2200" b="1" dirty="0" err="1">
                <a:solidFill>
                  <a:srgbClr val="7F4182"/>
                </a:solidFill>
              </a:rPr>
              <a:t>comunitar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ro-RO" sz="2200" b="1" dirty="0">
                <a:solidFill>
                  <a:srgbClr val="7F4182"/>
                </a:solidFill>
              </a:rPr>
              <a:t>dezvoltat </a:t>
            </a:r>
            <a:r>
              <a:rPr lang="en-IE" sz="2200" b="1" dirty="0" err="1">
                <a:solidFill>
                  <a:srgbClr val="7F4182"/>
                </a:solidFill>
              </a:rPr>
              <a:t>și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oamenii</a:t>
            </a:r>
            <a:r>
              <a:rPr lang="en-IE" sz="2200" b="1" dirty="0">
                <a:solidFill>
                  <a:srgbClr val="7F4182"/>
                </a:solidFill>
              </a:rPr>
              <a:t> care </a:t>
            </a:r>
            <a:r>
              <a:rPr lang="en-IE" sz="2200" b="1" dirty="0" err="1">
                <a:solidFill>
                  <a:srgbClr val="7F4182"/>
                </a:solidFill>
              </a:rPr>
              <a:t>locuiesc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acolo</a:t>
            </a:r>
            <a:r>
              <a:rPr lang="en-IE" sz="2200" b="1" dirty="0">
                <a:solidFill>
                  <a:srgbClr val="7F4182"/>
                </a:solidFill>
              </a:rPr>
              <a:t> sunt </a:t>
            </a:r>
            <a:r>
              <a:rPr lang="en-IE" sz="2200" b="1" dirty="0" err="1">
                <a:solidFill>
                  <a:srgbClr val="7F4182"/>
                </a:solidFill>
              </a:rPr>
              <a:t>foarte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mândri</a:t>
            </a:r>
            <a:r>
              <a:rPr lang="en-IE" sz="2200" b="1" dirty="0">
                <a:solidFill>
                  <a:srgbClr val="7F4182"/>
                </a:solidFill>
              </a:rPr>
              <a:t> de </a:t>
            </a:r>
            <a:r>
              <a:rPr lang="en-IE" sz="2200" b="1" dirty="0" err="1">
                <a:solidFill>
                  <a:srgbClr val="7F4182"/>
                </a:solidFill>
              </a:rPr>
              <a:t>locul</a:t>
            </a:r>
            <a:r>
              <a:rPr lang="en-IE" sz="2200" b="1" dirty="0">
                <a:solidFill>
                  <a:srgbClr val="7F4182"/>
                </a:solidFill>
              </a:rPr>
              <a:t> lor natal. Un </a:t>
            </a:r>
            <a:r>
              <a:rPr lang="en-IE" sz="2200" b="1" dirty="0" err="1">
                <a:solidFill>
                  <a:srgbClr val="7F4182"/>
                </a:solidFill>
              </a:rPr>
              <a:t>puternic</a:t>
            </a:r>
            <a:r>
              <a:rPr lang="en-IE" sz="2200" b="1" dirty="0">
                <a:solidFill>
                  <a:srgbClr val="7F4182"/>
                </a:solidFill>
              </a:rPr>
              <a:t> sentiment de spirit </a:t>
            </a:r>
            <a:r>
              <a:rPr lang="en-IE" sz="2200" b="1" dirty="0" err="1">
                <a:solidFill>
                  <a:srgbClr val="7F4182"/>
                </a:solidFill>
              </a:rPr>
              <a:t>comunitar</a:t>
            </a:r>
            <a:r>
              <a:rPr lang="en-IE" sz="2200" b="1" dirty="0">
                <a:solidFill>
                  <a:srgbClr val="7F4182"/>
                </a:solidFill>
              </a:rPr>
              <a:t> nu </a:t>
            </a:r>
            <a:r>
              <a:rPr lang="en-IE" sz="2200" b="1" dirty="0" err="1">
                <a:solidFill>
                  <a:srgbClr val="7F4182"/>
                </a:solidFill>
              </a:rPr>
              <a:t>este</a:t>
            </a:r>
            <a:r>
              <a:rPr lang="en-IE" sz="2200" b="1" dirty="0">
                <a:solidFill>
                  <a:srgbClr val="7F4182"/>
                </a:solidFill>
              </a:rPr>
              <a:t> important </a:t>
            </a:r>
            <a:r>
              <a:rPr lang="en-IE" sz="2200" b="1" dirty="0" err="1">
                <a:solidFill>
                  <a:srgbClr val="7F4182"/>
                </a:solidFill>
              </a:rPr>
              <a:t>doar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pentru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păstrarea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ro-RO" sz="2200" b="1" dirty="0">
                <a:solidFill>
                  <a:srgbClr val="7F4182"/>
                </a:solidFill>
              </a:rPr>
              <a:t>membrilor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actuali</a:t>
            </a:r>
            <a:r>
              <a:rPr lang="en-IE" sz="2200" b="1" dirty="0">
                <a:solidFill>
                  <a:srgbClr val="7F4182"/>
                </a:solidFill>
              </a:rPr>
              <a:t>, ci </a:t>
            </a:r>
            <a:r>
              <a:rPr lang="en-IE" sz="2200" b="1" dirty="0" err="1">
                <a:solidFill>
                  <a:srgbClr val="7F4182"/>
                </a:solidFill>
              </a:rPr>
              <a:t>și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pentru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atragerea</a:t>
            </a:r>
            <a:r>
              <a:rPr lang="en-IE" sz="2200" b="1" dirty="0">
                <a:solidFill>
                  <a:srgbClr val="7F4182"/>
                </a:solidFill>
              </a:rPr>
              <a:t> de </a:t>
            </a:r>
            <a:r>
              <a:rPr lang="en-IE" sz="2200" b="1" dirty="0" err="1">
                <a:solidFill>
                  <a:srgbClr val="7F4182"/>
                </a:solidFill>
              </a:rPr>
              <a:t>noi</a:t>
            </a:r>
            <a:r>
              <a:rPr lang="ro-RO" sz="2200" b="1" dirty="0">
                <a:solidFill>
                  <a:srgbClr val="7F4182"/>
                </a:solidFill>
              </a:rPr>
              <a:t> membri</a:t>
            </a:r>
            <a:r>
              <a:rPr lang="en-IE" sz="2200" b="1" dirty="0">
                <a:solidFill>
                  <a:srgbClr val="7F4182"/>
                </a:solidFill>
              </a:rPr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4317B-7402-45A2-8037-DE9689EB85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6102" y="801186"/>
            <a:ext cx="6170448" cy="857158"/>
          </a:xfrm>
          <a:solidFill>
            <a:srgbClr val="7F4182"/>
          </a:solidFill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IE" dirty="0">
                <a:solidFill>
                  <a:schemeClr val="bg1"/>
                </a:solidFill>
              </a:rPr>
              <a:t>Spirit</a:t>
            </a:r>
            <a:r>
              <a:rPr lang="ro-RO" dirty="0">
                <a:solidFill>
                  <a:schemeClr val="bg1"/>
                </a:solidFill>
              </a:rPr>
              <a:t> Comunitar</a:t>
            </a:r>
            <a:r>
              <a:rPr lang="en-IE" dirty="0">
                <a:solidFill>
                  <a:schemeClr val="bg1"/>
                </a:solidFill>
              </a:rPr>
              <a:t>/</a:t>
            </a:r>
            <a:r>
              <a:rPr lang="ro-RO" dirty="0">
                <a:solidFill>
                  <a:schemeClr val="bg1"/>
                </a:solidFill>
              </a:rPr>
              <a:t>Mândria locului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E86B2-B501-438D-89D5-E0134BD893C0}"/>
              </a:ext>
            </a:extLst>
          </p:cNvPr>
          <p:cNvSpPr txBox="1"/>
          <p:nvPr/>
        </p:nvSpPr>
        <p:spPr>
          <a:xfrm>
            <a:off x="19030" y="101857"/>
            <a:ext cx="66865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o-RO" sz="2800" dirty="0">
                <a:solidFill>
                  <a:srgbClr val="7F4182"/>
                </a:solidFill>
              </a:rPr>
              <a:t>Caracteristicile Comunităților de Succes</a:t>
            </a:r>
            <a:endParaRPr lang="en-IE" sz="2800" dirty="0">
              <a:solidFill>
                <a:srgbClr val="7F4182"/>
              </a:solidFill>
            </a:endParaRPr>
          </a:p>
        </p:txBody>
      </p:sp>
      <p:pic>
        <p:nvPicPr>
          <p:cNvPr id="8" name="Picture 7" descr="A body of water surrounded by trees&#10;&#10;Description automatically generated">
            <a:extLst>
              <a:ext uri="{FF2B5EF4-FFF2-40B4-BE49-F238E27FC236}">
                <a16:creationId xmlns:a16="http://schemas.microsoft.com/office/drawing/2014/main" id="{9A744D56-8D80-40D6-B3D0-31F35A1840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845" y="3659081"/>
            <a:ext cx="5114551" cy="3198919"/>
          </a:xfrm>
          <a:prstGeom prst="rect">
            <a:avLst/>
          </a:prstGeom>
        </p:spPr>
      </p:pic>
      <p:pic>
        <p:nvPicPr>
          <p:cNvPr id="13" name="Picture 12" descr="A picture containing person, outdoor, cutting, person&#10;&#10;Description automatically generated">
            <a:extLst>
              <a:ext uri="{FF2B5EF4-FFF2-40B4-BE49-F238E27FC236}">
                <a16:creationId xmlns:a16="http://schemas.microsoft.com/office/drawing/2014/main" id="{55B0F77C-4D7F-4300-ACAC-DB85638419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846" y="116521"/>
            <a:ext cx="5114551" cy="3409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7AC7AF-DA33-42DE-A334-4F1C80F48DEC}"/>
              </a:ext>
            </a:extLst>
          </p:cNvPr>
          <p:cNvSpPr txBox="1"/>
          <p:nvPr/>
        </p:nvSpPr>
        <p:spPr>
          <a:xfrm>
            <a:off x="11041380" y="6307587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2400" dirty="0">
                <a:solidFill>
                  <a:schemeClr val="bg1"/>
                </a:solidFill>
              </a:rPr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3315582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DF2B2-E5B5-49A8-927F-9CE103F172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09126" y="1947205"/>
            <a:ext cx="6517191" cy="4641540"/>
          </a:xfrm>
        </p:spPr>
        <p:txBody>
          <a:bodyPr/>
          <a:lstStyle/>
          <a:p>
            <a:r>
              <a:rPr lang="en-IE" sz="2200" dirty="0"/>
              <a:t>O </a:t>
            </a:r>
            <a:r>
              <a:rPr lang="en-IE" sz="2200" dirty="0" err="1"/>
              <a:t>comunitate</a:t>
            </a:r>
            <a:r>
              <a:rPr lang="en-IE" sz="2200" dirty="0"/>
              <a:t> </a:t>
            </a:r>
            <a:r>
              <a:rPr lang="en-IE" sz="2200" dirty="0" err="1"/>
              <a:t>primitoare</a:t>
            </a:r>
            <a:r>
              <a:rPr lang="en-IE" sz="2200" dirty="0"/>
              <a:t> </a:t>
            </a:r>
            <a:r>
              <a:rPr lang="en-IE" sz="2200" dirty="0" err="1"/>
              <a:t>și</a:t>
            </a:r>
            <a:r>
              <a:rPr lang="en-IE" sz="2200" dirty="0"/>
              <a:t> </a:t>
            </a:r>
            <a:r>
              <a:rPr lang="en-IE" sz="2200" dirty="0" err="1"/>
              <a:t>incluzivă</a:t>
            </a:r>
            <a:r>
              <a:rPr lang="en-IE" sz="2200" dirty="0"/>
              <a:t> </a:t>
            </a:r>
            <a:r>
              <a:rPr lang="en-IE" sz="2200" dirty="0" err="1"/>
              <a:t>este</a:t>
            </a:r>
            <a:r>
              <a:rPr lang="en-IE" sz="2200" dirty="0"/>
              <a:t> o </a:t>
            </a:r>
            <a:r>
              <a:rPr lang="en-IE" sz="2200" dirty="0" err="1"/>
              <a:t>comunitate</a:t>
            </a:r>
            <a:r>
              <a:rPr lang="en-IE" sz="2200" dirty="0"/>
              <a:t> </a:t>
            </a:r>
            <a:r>
              <a:rPr lang="en-IE" sz="2200" dirty="0" err="1"/>
              <a:t>în</a:t>
            </a:r>
            <a:r>
              <a:rPr lang="en-IE" sz="2200" dirty="0"/>
              <a:t> care </a:t>
            </a:r>
            <a:r>
              <a:rPr lang="en-IE" sz="2200" dirty="0" err="1"/>
              <a:t>cetățenii</a:t>
            </a:r>
            <a:r>
              <a:rPr lang="en-IE" sz="2200" dirty="0"/>
              <a:t> </a:t>
            </a:r>
            <a:r>
              <a:rPr lang="en-IE" sz="2200" dirty="0" err="1"/>
              <a:t>și</a:t>
            </a:r>
            <a:r>
              <a:rPr lang="en-IE" sz="2200" dirty="0"/>
              <a:t> </a:t>
            </a:r>
            <a:r>
              <a:rPr lang="en-IE" sz="2200" dirty="0" err="1"/>
              <a:t>membrii</a:t>
            </a:r>
            <a:r>
              <a:rPr lang="en-IE" sz="2200" dirty="0"/>
              <a:t> </a:t>
            </a:r>
            <a:r>
              <a:rPr lang="en-IE" sz="2200" dirty="0" err="1"/>
              <a:t>săi</a:t>
            </a:r>
            <a:r>
              <a:rPr lang="en-IE" sz="2200" dirty="0"/>
              <a:t> se </a:t>
            </a:r>
            <a:r>
              <a:rPr lang="en-IE" sz="2200" dirty="0" err="1"/>
              <a:t>simt</a:t>
            </a:r>
            <a:r>
              <a:rPr lang="en-IE" sz="2200" dirty="0"/>
              <a:t> </a:t>
            </a:r>
            <a:r>
              <a:rPr lang="en-IE" sz="2200" dirty="0" err="1"/>
              <a:t>în</a:t>
            </a:r>
            <a:r>
              <a:rPr lang="en-IE" sz="2200" dirty="0"/>
              <a:t> </a:t>
            </a:r>
            <a:r>
              <a:rPr lang="en-IE" sz="2200" dirty="0" err="1"/>
              <a:t>siguranță</a:t>
            </a:r>
            <a:r>
              <a:rPr lang="en-IE" sz="2200" dirty="0"/>
              <a:t>, </a:t>
            </a:r>
            <a:r>
              <a:rPr lang="en-IE" sz="2200" dirty="0" err="1"/>
              <a:t>respectați</a:t>
            </a:r>
            <a:r>
              <a:rPr lang="en-IE" sz="2200" dirty="0"/>
              <a:t> </a:t>
            </a:r>
            <a:r>
              <a:rPr lang="en-IE" sz="2200" dirty="0" err="1"/>
              <a:t>și</a:t>
            </a:r>
            <a:r>
              <a:rPr lang="en-IE" sz="2200" dirty="0"/>
              <a:t> </a:t>
            </a:r>
            <a:r>
              <a:rPr lang="en-IE" sz="2200" dirty="0" err="1"/>
              <a:t>confortabili</a:t>
            </a:r>
            <a:r>
              <a:rPr lang="en-IE" sz="2200" dirty="0"/>
              <a:t> </a:t>
            </a:r>
            <a:r>
              <a:rPr lang="en-IE" sz="2200" dirty="0" err="1"/>
              <a:t>în</a:t>
            </a:r>
            <a:r>
              <a:rPr lang="en-IE" sz="2200" dirty="0"/>
              <a:t> a fi </a:t>
            </a:r>
            <a:r>
              <a:rPr lang="en-IE" sz="2200" dirty="0" err="1"/>
              <a:t>ei</a:t>
            </a:r>
            <a:r>
              <a:rPr lang="en-IE" sz="2200" dirty="0"/>
              <a:t> </a:t>
            </a:r>
            <a:r>
              <a:rPr lang="en-IE" sz="2200" dirty="0" err="1"/>
              <a:t>înșiși</a:t>
            </a:r>
            <a:r>
              <a:rPr lang="en-IE" sz="2200" dirty="0"/>
              <a:t> </a:t>
            </a:r>
            <a:r>
              <a:rPr lang="en-IE" sz="2200" dirty="0" err="1"/>
              <a:t>și</a:t>
            </a:r>
            <a:r>
              <a:rPr lang="en-IE" sz="2200" dirty="0"/>
              <a:t> </a:t>
            </a:r>
            <a:r>
              <a:rPr lang="en-IE" sz="2200" dirty="0" err="1"/>
              <a:t>în</a:t>
            </a:r>
            <a:r>
              <a:rPr lang="en-IE" sz="2200" dirty="0"/>
              <a:t> a-</a:t>
            </a:r>
            <a:r>
              <a:rPr lang="en-IE" sz="2200" dirty="0" err="1"/>
              <a:t>și</a:t>
            </a:r>
            <a:r>
              <a:rPr lang="en-IE" sz="2200" dirty="0"/>
              <a:t> </a:t>
            </a:r>
            <a:r>
              <a:rPr lang="en-IE" sz="2200" dirty="0" err="1"/>
              <a:t>exprima</a:t>
            </a:r>
            <a:r>
              <a:rPr lang="en-IE" sz="2200" dirty="0"/>
              <a:t> </a:t>
            </a:r>
            <a:r>
              <a:rPr lang="en-IE" sz="2200" dirty="0" err="1"/>
              <a:t>toate</a:t>
            </a:r>
            <a:r>
              <a:rPr lang="en-IE" sz="2200" dirty="0"/>
              <a:t> </a:t>
            </a:r>
            <a:r>
              <a:rPr lang="en-IE" sz="2200" dirty="0" err="1"/>
              <a:t>aspectele</a:t>
            </a:r>
            <a:r>
              <a:rPr lang="en-IE" sz="2200" dirty="0"/>
              <a:t> </a:t>
            </a:r>
            <a:r>
              <a:rPr lang="en-IE" sz="2200" dirty="0" err="1"/>
              <a:t>identității</a:t>
            </a:r>
            <a:r>
              <a:rPr lang="en-IE" sz="2200" dirty="0"/>
              <a:t>. Este un </a:t>
            </a:r>
            <a:r>
              <a:rPr lang="en-IE" sz="2200" dirty="0" err="1"/>
              <a:t>loc</a:t>
            </a:r>
            <a:r>
              <a:rPr lang="en-IE" sz="2200" dirty="0"/>
              <a:t> </a:t>
            </a:r>
            <a:r>
              <a:rPr lang="en-IE" sz="2200" dirty="0" err="1"/>
              <a:t>în</a:t>
            </a:r>
            <a:r>
              <a:rPr lang="en-IE" sz="2200" dirty="0"/>
              <a:t> care </a:t>
            </a:r>
            <a:r>
              <a:rPr lang="en-IE" sz="2200" dirty="0" err="1"/>
              <a:t>fiecare</a:t>
            </a:r>
            <a:r>
              <a:rPr lang="en-IE" sz="2200" dirty="0"/>
              <a:t> </a:t>
            </a:r>
            <a:r>
              <a:rPr lang="en-IE" sz="2200" dirty="0" err="1"/>
              <a:t>persoană</a:t>
            </a:r>
            <a:r>
              <a:rPr lang="en-IE" sz="2200" dirty="0"/>
              <a:t> </a:t>
            </a:r>
            <a:r>
              <a:rPr lang="en-IE" sz="2200" dirty="0" err="1"/>
              <a:t>împărtășește</a:t>
            </a:r>
            <a:r>
              <a:rPr lang="en-IE" sz="2200" dirty="0"/>
              <a:t> </a:t>
            </a:r>
            <a:r>
              <a:rPr lang="en-IE" sz="2200" dirty="0" err="1"/>
              <a:t>sentimentul</a:t>
            </a:r>
            <a:r>
              <a:rPr lang="en-IE" sz="2200" dirty="0"/>
              <a:t> de </a:t>
            </a:r>
            <a:r>
              <a:rPr lang="en-IE" sz="2200" dirty="0" err="1"/>
              <a:t>apartenență</a:t>
            </a:r>
            <a:r>
              <a:rPr lang="en-IE" sz="2200" dirty="0"/>
              <a:t> cu </a:t>
            </a:r>
            <a:r>
              <a:rPr lang="en-IE" sz="2200" dirty="0" err="1"/>
              <a:t>ceilalți</a:t>
            </a:r>
            <a:r>
              <a:rPr lang="en-IE" sz="2200" dirty="0"/>
              <a:t> </a:t>
            </a:r>
            <a:r>
              <a:rPr lang="en-IE" sz="2200" dirty="0" err="1"/>
              <a:t>membri</a:t>
            </a:r>
            <a:r>
              <a:rPr lang="en-IE" sz="2200" dirty="0"/>
              <a:t> ai </a:t>
            </a:r>
            <a:r>
              <a:rPr lang="en-IE" sz="2200" dirty="0" err="1"/>
              <a:t>săi</a:t>
            </a:r>
            <a:r>
              <a:rPr lang="en-IE" sz="2200" dirty="0"/>
              <a:t>.</a:t>
            </a:r>
          </a:p>
          <a:p>
            <a:r>
              <a:rPr lang="en-IE" sz="2200" dirty="0" err="1"/>
              <a:t>Sentimentul</a:t>
            </a:r>
            <a:r>
              <a:rPr lang="en-IE" sz="2200" dirty="0"/>
              <a:t> de </a:t>
            </a:r>
            <a:r>
              <a:rPr lang="en-IE" sz="2200" dirty="0" err="1"/>
              <a:t>apartenență</a:t>
            </a:r>
            <a:r>
              <a:rPr lang="en-IE" sz="2200" dirty="0"/>
              <a:t> </a:t>
            </a:r>
            <a:r>
              <a:rPr lang="en-IE" sz="2200" dirty="0" err="1"/>
              <a:t>este</a:t>
            </a:r>
            <a:r>
              <a:rPr lang="en-IE" sz="2200" dirty="0"/>
              <a:t> o </a:t>
            </a:r>
            <a:r>
              <a:rPr lang="en-IE" sz="2200" dirty="0" err="1"/>
              <a:t>nevoie</a:t>
            </a:r>
            <a:r>
              <a:rPr lang="en-IE" sz="2200" dirty="0"/>
              <a:t> </a:t>
            </a:r>
            <a:r>
              <a:rPr lang="en-IE" sz="2200" dirty="0" err="1"/>
              <a:t>umană</a:t>
            </a:r>
            <a:r>
              <a:rPr lang="en-IE" sz="2200" dirty="0"/>
              <a:t>, la </a:t>
            </a:r>
            <a:r>
              <a:rPr lang="en-IE" sz="2200" dirty="0" err="1"/>
              <a:t>fel</a:t>
            </a:r>
            <a:r>
              <a:rPr lang="en-IE" sz="2200" dirty="0"/>
              <a:t> ca </a:t>
            </a:r>
            <a:r>
              <a:rPr lang="en-IE" sz="2200" dirty="0" err="1"/>
              <a:t>nevoia</a:t>
            </a:r>
            <a:r>
              <a:rPr lang="en-IE" sz="2200" dirty="0"/>
              <a:t> de </a:t>
            </a:r>
            <a:r>
              <a:rPr lang="en-IE" sz="2200" dirty="0" err="1"/>
              <a:t>hrană</a:t>
            </a:r>
            <a:r>
              <a:rPr lang="en-IE" sz="2200" dirty="0"/>
              <a:t> </a:t>
            </a:r>
            <a:r>
              <a:rPr lang="en-IE" sz="2200" dirty="0" err="1"/>
              <a:t>și</a:t>
            </a:r>
            <a:r>
              <a:rPr lang="en-IE" sz="2200" dirty="0"/>
              <a:t> </a:t>
            </a:r>
            <a:r>
              <a:rPr lang="en-IE" sz="2200" dirty="0" err="1"/>
              <a:t>adăpost</a:t>
            </a:r>
            <a:r>
              <a:rPr lang="en-IE" sz="2200" dirty="0"/>
              <a:t>. </a:t>
            </a:r>
            <a:r>
              <a:rPr lang="en-IE" sz="2200" dirty="0" err="1"/>
              <a:t>Sentimentul</a:t>
            </a:r>
            <a:r>
              <a:rPr lang="en-IE" sz="2200" dirty="0"/>
              <a:t> </a:t>
            </a:r>
            <a:r>
              <a:rPr lang="ro-RO" sz="2200" dirty="0"/>
              <a:t>de apartenență</a:t>
            </a:r>
            <a:r>
              <a:rPr lang="en-IE" sz="2200" dirty="0"/>
              <a:t> </a:t>
            </a:r>
            <a:r>
              <a:rPr lang="en-IE" sz="2200" dirty="0" err="1"/>
              <a:t>este</a:t>
            </a:r>
            <a:r>
              <a:rPr lang="en-IE" sz="2200" dirty="0"/>
              <a:t> </a:t>
            </a:r>
            <a:r>
              <a:rPr lang="en-IE" sz="2200" dirty="0" err="1"/>
              <a:t>cel</a:t>
            </a:r>
            <a:r>
              <a:rPr lang="en-IE" sz="2200" dirty="0"/>
              <a:t> </a:t>
            </a:r>
            <a:r>
              <a:rPr lang="en-IE" sz="2200" dirty="0" err="1"/>
              <a:t>mai</a:t>
            </a:r>
            <a:r>
              <a:rPr lang="en-IE" sz="2200" dirty="0"/>
              <a:t> important </a:t>
            </a:r>
            <a:r>
              <a:rPr lang="en-IE" sz="2200" dirty="0" err="1"/>
              <a:t>pentru</a:t>
            </a:r>
            <a:r>
              <a:rPr lang="en-IE" sz="2200" dirty="0"/>
              <a:t> </a:t>
            </a:r>
            <a:r>
              <a:rPr lang="en-IE" sz="2200" dirty="0" err="1"/>
              <a:t>toți</a:t>
            </a:r>
            <a:r>
              <a:rPr lang="en-IE" sz="2200" dirty="0"/>
              <a:t> </a:t>
            </a:r>
            <a:r>
              <a:rPr lang="en-IE" sz="2200" dirty="0" err="1"/>
              <a:t>membrii</a:t>
            </a:r>
            <a:r>
              <a:rPr lang="en-IE" sz="2200" dirty="0"/>
              <a:t> </a:t>
            </a:r>
            <a:r>
              <a:rPr lang="en-IE" sz="2200" dirty="0" err="1"/>
              <a:t>unei</a:t>
            </a:r>
            <a:r>
              <a:rPr lang="en-IE" sz="2200" dirty="0"/>
              <a:t> </a:t>
            </a:r>
            <a:r>
              <a:rPr lang="en-IE" sz="2200" dirty="0" err="1"/>
              <a:t>comunități</a:t>
            </a:r>
            <a:r>
              <a:rPr lang="en-IE" sz="2200" dirty="0"/>
              <a:t>.</a:t>
            </a:r>
            <a:endParaRPr lang="en-IE" sz="2200" b="1" dirty="0">
              <a:solidFill>
                <a:srgbClr val="7F4182"/>
              </a:solidFill>
            </a:endParaRPr>
          </a:p>
          <a:p>
            <a:r>
              <a:rPr lang="en-IE" sz="2200" b="1" dirty="0" err="1">
                <a:solidFill>
                  <a:srgbClr val="7F4182"/>
                </a:solidFill>
              </a:rPr>
              <a:t>Marile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comunități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recunosc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că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sentimentul</a:t>
            </a:r>
            <a:r>
              <a:rPr lang="en-IE" sz="2200" b="1" dirty="0">
                <a:solidFill>
                  <a:srgbClr val="7F4182"/>
                </a:solidFill>
              </a:rPr>
              <a:t> de </a:t>
            </a:r>
            <a:r>
              <a:rPr lang="en-IE" sz="2200" b="1" dirty="0" err="1">
                <a:solidFill>
                  <a:srgbClr val="7F4182"/>
                </a:solidFill>
              </a:rPr>
              <a:t>apartenență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este</a:t>
            </a:r>
            <a:r>
              <a:rPr lang="en-IE" sz="2200" b="1" dirty="0">
                <a:solidFill>
                  <a:srgbClr val="7F4182"/>
                </a:solidFill>
              </a:rPr>
              <a:t> important </a:t>
            </a:r>
            <a:r>
              <a:rPr lang="en-IE" sz="2200" b="1" dirty="0" err="1">
                <a:solidFill>
                  <a:srgbClr val="7F4182"/>
                </a:solidFill>
              </a:rPr>
              <a:t>pentru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calitatea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vieții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și</a:t>
            </a:r>
            <a:r>
              <a:rPr lang="en-IE" sz="2200" b="1" dirty="0">
                <a:solidFill>
                  <a:srgbClr val="7F4182"/>
                </a:solidFill>
              </a:rPr>
              <a:t> se </a:t>
            </a:r>
            <a:r>
              <a:rPr lang="en-IE" sz="2200" b="1" dirty="0" err="1">
                <a:solidFill>
                  <a:srgbClr val="7F4182"/>
                </a:solidFill>
              </a:rPr>
              <a:t>străduie</a:t>
            </a:r>
            <a:r>
              <a:rPr lang="ro-RO" sz="2200" b="1" dirty="0">
                <a:solidFill>
                  <a:srgbClr val="7F4182"/>
                </a:solidFill>
              </a:rPr>
              <a:t>sc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să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facă</a:t>
            </a:r>
            <a:r>
              <a:rPr lang="en-IE" sz="2200" b="1" dirty="0">
                <a:solidFill>
                  <a:srgbClr val="7F4182"/>
                </a:solidFill>
              </a:rPr>
              <a:t> pe </a:t>
            </a:r>
            <a:r>
              <a:rPr lang="en-IE" sz="2200" b="1" dirty="0" err="1">
                <a:solidFill>
                  <a:srgbClr val="7F4182"/>
                </a:solidFill>
              </a:rPr>
              <a:t>toată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lumea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să</a:t>
            </a:r>
            <a:r>
              <a:rPr lang="en-IE" sz="2200" b="1" dirty="0">
                <a:solidFill>
                  <a:srgbClr val="7F4182"/>
                </a:solidFill>
              </a:rPr>
              <a:t> se </a:t>
            </a:r>
            <a:r>
              <a:rPr lang="en-IE" sz="2200" b="1" dirty="0" err="1">
                <a:solidFill>
                  <a:srgbClr val="7F4182"/>
                </a:solidFill>
              </a:rPr>
              <a:t>simtă</a:t>
            </a:r>
            <a:r>
              <a:rPr lang="en-IE" sz="2200" b="1" dirty="0">
                <a:solidFill>
                  <a:srgbClr val="7F4182"/>
                </a:solidFill>
              </a:rPr>
              <a:t> ca </a:t>
            </a:r>
            <a:r>
              <a:rPr lang="en-IE" sz="2200" b="1" dirty="0" err="1">
                <a:solidFill>
                  <a:srgbClr val="7F4182"/>
                </a:solidFill>
              </a:rPr>
              <a:t>acasă</a:t>
            </a:r>
            <a:r>
              <a:rPr lang="en-IE" sz="2200" b="1" dirty="0">
                <a:solidFill>
                  <a:srgbClr val="7F4182"/>
                </a:solidFill>
              </a:rPr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4317B-7402-45A2-8037-DE9689EB85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9126" y="771896"/>
            <a:ext cx="6517190" cy="1034043"/>
          </a:xfrm>
          <a:solidFill>
            <a:srgbClr val="7F4182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o-RO" sz="3200" dirty="0">
                <a:solidFill>
                  <a:schemeClr val="bg1"/>
                </a:solidFill>
              </a:rPr>
              <a:t>Sentimentul de apartenență – un loc pentru fiecare</a:t>
            </a:r>
            <a:endParaRPr lang="en-IE" sz="3200" dirty="0">
              <a:solidFill>
                <a:schemeClr val="bg1"/>
              </a:solidFill>
            </a:endParaRPr>
          </a:p>
        </p:txBody>
      </p:sp>
      <p:pic>
        <p:nvPicPr>
          <p:cNvPr id="6" name="Picture 5" descr="A dog sitting on a sidewalk&#10;&#10;Description automatically generated">
            <a:extLst>
              <a:ext uri="{FF2B5EF4-FFF2-40B4-BE49-F238E27FC236}">
                <a16:creationId xmlns:a16="http://schemas.microsoft.com/office/drawing/2014/main" id="{FD55A420-D92A-4DD7-A683-4A73677177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7034" y="0"/>
            <a:ext cx="4824248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3E57A2-7E09-46F6-A468-8E7137A6EF86}"/>
              </a:ext>
            </a:extLst>
          </p:cNvPr>
          <p:cNvSpPr txBox="1"/>
          <p:nvPr/>
        </p:nvSpPr>
        <p:spPr>
          <a:xfrm>
            <a:off x="0" y="101086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dirty="0">
                <a:solidFill>
                  <a:srgbClr val="7F4182"/>
                </a:solidFill>
              </a:rPr>
              <a:t>Caracteristicile Comunităților de Succes</a:t>
            </a:r>
            <a:endParaRPr lang="en-IE" sz="2800" dirty="0">
              <a:solidFill>
                <a:srgbClr val="7F418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999A79-7A72-4669-B3E2-639C5B39B5ED}"/>
              </a:ext>
            </a:extLst>
          </p:cNvPr>
          <p:cNvSpPr txBox="1"/>
          <p:nvPr/>
        </p:nvSpPr>
        <p:spPr>
          <a:xfrm>
            <a:off x="11041380" y="6250190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2400" dirty="0">
                <a:solidFill>
                  <a:schemeClr val="bg1"/>
                </a:solidFill>
              </a:rPr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3884929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alking down a dirt road&#10;&#10;Description automatically generated">
            <a:extLst>
              <a:ext uri="{FF2B5EF4-FFF2-40B4-BE49-F238E27FC236}">
                <a16:creationId xmlns:a16="http://schemas.microsoft.com/office/drawing/2014/main" id="{61ED4384-D804-4926-A351-4E7BB8EE9C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8717" y="0"/>
            <a:ext cx="4572000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DF2B2-E5B5-49A8-927F-9CE103F172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09126" y="1947206"/>
            <a:ext cx="6517191" cy="3631644"/>
          </a:xfrm>
        </p:spPr>
        <p:txBody>
          <a:bodyPr/>
          <a:lstStyle/>
          <a:p>
            <a:r>
              <a:rPr lang="en-IE" sz="2200" dirty="0" err="1"/>
              <a:t>Siguranța</a:t>
            </a:r>
            <a:r>
              <a:rPr lang="en-IE" sz="2200" dirty="0"/>
              <a:t> </a:t>
            </a:r>
            <a:r>
              <a:rPr lang="en-IE" sz="2200" dirty="0" err="1"/>
              <a:t>comunitară</a:t>
            </a:r>
            <a:r>
              <a:rPr lang="en-IE" sz="2200" dirty="0"/>
              <a:t> </a:t>
            </a:r>
            <a:r>
              <a:rPr lang="en-IE" sz="2200" dirty="0" err="1"/>
              <a:t>este</a:t>
            </a:r>
            <a:r>
              <a:rPr lang="en-IE" sz="2200" dirty="0"/>
              <a:t> un concept care se </a:t>
            </a:r>
            <a:r>
              <a:rPr lang="en-IE" sz="2200" dirty="0" err="1"/>
              <a:t>preocupă</a:t>
            </a:r>
            <a:r>
              <a:rPr lang="en-IE" sz="2200" dirty="0"/>
              <a:t> de </a:t>
            </a:r>
            <a:r>
              <a:rPr lang="en-IE" sz="2200" dirty="0" err="1"/>
              <a:t>realizarea</a:t>
            </a:r>
            <a:r>
              <a:rPr lang="en-IE" sz="2200" dirty="0"/>
              <a:t> </a:t>
            </a:r>
            <a:r>
              <a:rPr lang="en-IE" sz="2200" dirty="0" err="1"/>
              <a:t>unei</a:t>
            </a:r>
            <a:r>
              <a:rPr lang="en-IE" sz="2200" dirty="0"/>
              <a:t> </a:t>
            </a:r>
            <a:r>
              <a:rPr lang="en-IE" sz="2200" dirty="0" err="1"/>
              <a:t>stări</a:t>
            </a:r>
            <a:r>
              <a:rPr lang="en-IE" sz="2200" dirty="0"/>
              <a:t> </a:t>
            </a:r>
            <a:r>
              <a:rPr lang="en-IE" sz="2200" dirty="0" err="1"/>
              <a:t>pozitive</a:t>
            </a:r>
            <a:r>
              <a:rPr lang="en-IE" sz="2200" dirty="0"/>
              <a:t> de </a:t>
            </a:r>
            <a:r>
              <a:rPr lang="en-IE" sz="2200" dirty="0" err="1"/>
              <a:t>bunăstare</a:t>
            </a:r>
            <a:r>
              <a:rPr lang="en-IE" sz="2200" dirty="0"/>
              <a:t> </a:t>
            </a:r>
            <a:r>
              <a:rPr lang="en-IE" sz="2200" dirty="0" err="1"/>
              <a:t>în</a:t>
            </a:r>
            <a:r>
              <a:rPr lang="en-IE" sz="2200" dirty="0"/>
              <a:t> </a:t>
            </a:r>
            <a:r>
              <a:rPr lang="en-IE" sz="2200" dirty="0" err="1"/>
              <a:t>rândul</a:t>
            </a:r>
            <a:r>
              <a:rPr lang="en-IE" sz="2200" dirty="0"/>
              <a:t> </a:t>
            </a:r>
            <a:r>
              <a:rPr lang="en-IE" sz="2200" dirty="0" err="1"/>
              <a:t>oamenilor</a:t>
            </a:r>
            <a:r>
              <a:rPr lang="en-IE" sz="2200" dirty="0"/>
              <a:t> din </a:t>
            </a:r>
            <a:r>
              <a:rPr lang="en-IE" sz="2200" dirty="0" err="1"/>
              <a:t>mediile</a:t>
            </a:r>
            <a:r>
              <a:rPr lang="en-IE" sz="2200" dirty="0"/>
              <a:t> </a:t>
            </a:r>
            <a:r>
              <a:rPr lang="en-IE" sz="2200" dirty="0" err="1"/>
              <a:t>sociale</a:t>
            </a:r>
            <a:r>
              <a:rPr lang="en-IE" sz="2200" dirty="0"/>
              <a:t> </a:t>
            </a:r>
            <a:r>
              <a:rPr lang="en-IE" sz="2200" dirty="0" err="1"/>
              <a:t>și</a:t>
            </a:r>
            <a:r>
              <a:rPr lang="en-IE" sz="2200" dirty="0"/>
              <a:t> </a:t>
            </a:r>
            <a:r>
              <a:rPr lang="en-IE" sz="2200" dirty="0" err="1"/>
              <a:t>fizice</a:t>
            </a:r>
            <a:r>
              <a:rPr lang="en-IE" sz="2200" dirty="0"/>
              <a:t>.</a:t>
            </a:r>
          </a:p>
          <a:p>
            <a:r>
              <a:rPr lang="en-IE" sz="2200" dirty="0"/>
              <a:t>Nu </a:t>
            </a:r>
            <a:r>
              <a:rPr lang="en-IE" sz="2200" dirty="0" err="1"/>
              <a:t>numai</a:t>
            </a:r>
            <a:r>
              <a:rPr lang="en-IE" sz="2200" dirty="0"/>
              <a:t> </a:t>
            </a:r>
            <a:r>
              <a:rPr lang="en-IE" sz="2200" dirty="0" err="1"/>
              <a:t>că</a:t>
            </a:r>
            <a:r>
              <a:rPr lang="en-IE" sz="2200" dirty="0"/>
              <a:t> </a:t>
            </a:r>
            <a:r>
              <a:rPr lang="en-IE" sz="2200" dirty="0" err="1"/>
              <a:t>este</a:t>
            </a:r>
            <a:r>
              <a:rPr lang="en-IE" sz="2200" dirty="0"/>
              <a:t> </a:t>
            </a:r>
            <a:r>
              <a:rPr lang="en-IE" sz="2200" dirty="0" err="1"/>
              <a:t>vorba</a:t>
            </a:r>
            <a:r>
              <a:rPr lang="en-IE" sz="2200" dirty="0"/>
              <a:t> </a:t>
            </a:r>
            <a:r>
              <a:rPr lang="en-IE" sz="2200" dirty="0" err="1"/>
              <a:t>despre</a:t>
            </a:r>
            <a:r>
              <a:rPr lang="en-IE" sz="2200" dirty="0"/>
              <a:t> </a:t>
            </a:r>
            <a:r>
              <a:rPr lang="en-IE" sz="2200" dirty="0" err="1"/>
              <a:t>reducerea</a:t>
            </a:r>
            <a:r>
              <a:rPr lang="en-IE" sz="2200" dirty="0"/>
              <a:t> </a:t>
            </a:r>
            <a:r>
              <a:rPr lang="en-IE" sz="2200" dirty="0" err="1"/>
              <a:t>și</a:t>
            </a:r>
            <a:r>
              <a:rPr lang="en-IE" sz="2200" dirty="0"/>
              <a:t> </a:t>
            </a:r>
            <a:r>
              <a:rPr lang="en-IE" sz="2200" dirty="0" err="1"/>
              <a:t>prevenirea</a:t>
            </a:r>
            <a:r>
              <a:rPr lang="en-IE" sz="2200" dirty="0"/>
              <a:t> </a:t>
            </a:r>
            <a:r>
              <a:rPr lang="ro-RO" sz="2200" dirty="0"/>
              <a:t>fraudelor</a:t>
            </a:r>
            <a:r>
              <a:rPr lang="en-IE" sz="2200" dirty="0"/>
              <a:t> </a:t>
            </a:r>
            <a:r>
              <a:rPr lang="en-IE" sz="2200" dirty="0" err="1"/>
              <a:t>și</a:t>
            </a:r>
            <a:r>
              <a:rPr lang="en-IE" sz="2200" dirty="0"/>
              <a:t> a </a:t>
            </a:r>
            <a:r>
              <a:rPr lang="en-IE" sz="2200" dirty="0" err="1"/>
              <a:t>criminalității</a:t>
            </a:r>
            <a:r>
              <a:rPr lang="en-IE" sz="2200" dirty="0"/>
              <a:t>, ci </a:t>
            </a:r>
            <a:r>
              <a:rPr lang="en-IE" sz="2200" dirty="0" err="1"/>
              <a:t>despre</a:t>
            </a:r>
            <a:r>
              <a:rPr lang="en-IE" sz="2200" dirty="0"/>
              <a:t> </a:t>
            </a:r>
            <a:r>
              <a:rPr lang="en-IE" sz="2200" dirty="0" err="1"/>
              <a:t>construirea</a:t>
            </a:r>
            <a:r>
              <a:rPr lang="en-IE" sz="2200" dirty="0"/>
              <a:t> </a:t>
            </a:r>
            <a:r>
              <a:rPr lang="en-IE" sz="2200" dirty="0" err="1"/>
              <a:t>unor</a:t>
            </a:r>
            <a:r>
              <a:rPr lang="en-IE" sz="2200" dirty="0"/>
              <a:t> </a:t>
            </a:r>
            <a:r>
              <a:rPr lang="en-IE" sz="2200" dirty="0" err="1"/>
              <a:t>comunități</a:t>
            </a:r>
            <a:r>
              <a:rPr lang="en-IE" sz="2200" dirty="0"/>
              <a:t> </a:t>
            </a:r>
            <a:r>
              <a:rPr lang="en-IE" sz="2200" dirty="0" err="1"/>
              <a:t>puternice</a:t>
            </a:r>
            <a:r>
              <a:rPr lang="en-IE" sz="2200" dirty="0"/>
              <a:t>, </a:t>
            </a:r>
            <a:r>
              <a:rPr lang="en-IE" sz="2200" dirty="0" err="1"/>
              <a:t>coezive</a:t>
            </a:r>
            <a:r>
              <a:rPr lang="en-IE" sz="2200" dirty="0"/>
              <a:t>, </a:t>
            </a:r>
            <a:r>
              <a:rPr lang="en-IE" sz="2200" dirty="0" err="1"/>
              <a:t>vibrante</a:t>
            </a:r>
            <a:r>
              <a:rPr lang="en-IE" sz="2200" dirty="0"/>
              <a:t>, participative.</a:t>
            </a:r>
          </a:p>
          <a:p>
            <a:r>
              <a:rPr lang="en-IE" sz="2200" dirty="0" err="1"/>
              <a:t>Siguranța</a:t>
            </a:r>
            <a:r>
              <a:rPr lang="en-IE" sz="2200" dirty="0"/>
              <a:t> </a:t>
            </a:r>
            <a:r>
              <a:rPr lang="en-IE" sz="2200" dirty="0" err="1"/>
              <a:t>comunitară</a:t>
            </a:r>
            <a:r>
              <a:rPr lang="en-IE" sz="2200" dirty="0"/>
              <a:t> include o </a:t>
            </a:r>
            <a:r>
              <a:rPr lang="en-IE" sz="2200" dirty="0" err="1"/>
              <a:t>gamă</a:t>
            </a:r>
            <a:r>
              <a:rPr lang="en-IE" sz="2200" dirty="0"/>
              <a:t> </a:t>
            </a:r>
            <a:r>
              <a:rPr lang="en-IE" sz="2200" dirty="0" err="1"/>
              <a:t>largă</a:t>
            </a:r>
            <a:r>
              <a:rPr lang="en-IE" sz="2200" dirty="0"/>
              <a:t> de </a:t>
            </a:r>
            <a:r>
              <a:rPr lang="en-IE" sz="2200" dirty="0" err="1"/>
              <a:t>lucruri</a:t>
            </a:r>
            <a:r>
              <a:rPr lang="en-IE" sz="2200" dirty="0"/>
              <a:t>, cum </a:t>
            </a:r>
            <a:r>
              <a:rPr lang="en-IE" sz="2200" dirty="0" err="1"/>
              <a:t>ar</a:t>
            </a:r>
            <a:r>
              <a:rPr lang="en-IE" sz="2200" dirty="0"/>
              <a:t> fi </a:t>
            </a:r>
            <a:r>
              <a:rPr lang="en-IE" sz="2200" dirty="0" err="1"/>
              <a:t>prevenirea</a:t>
            </a:r>
            <a:r>
              <a:rPr lang="en-IE" sz="2200" dirty="0"/>
              <a:t> </a:t>
            </a:r>
            <a:r>
              <a:rPr lang="en-IE" sz="2200" dirty="0" err="1"/>
              <a:t>criminalității</a:t>
            </a:r>
            <a:r>
              <a:rPr lang="en-IE" sz="2200" dirty="0"/>
              <a:t>, </a:t>
            </a:r>
            <a:r>
              <a:rPr lang="en-IE" sz="2200" dirty="0" err="1"/>
              <a:t>siguranța</a:t>
            </a:r>
            <a:r>
              <a:rPr lang="en-IE" sz="2200" dirty="0"/>
              <a:t> </a:t>
            </a:r>
            <a:r>
              <a:rPr lang="en-IE" sz="2200" dirty="0" err="1"/>
              <a:t>rutieră</a:t>
            </a:r>
            <a:r>
              <a:rPr lang="en-IE" sz="2200" dirty="0"/>
              <a:t>, </a:t>
            </a:r>
            <a:r>
              <a:rPr lang="en-IE" sz="2200" dirty="0" err="1"/>
              <a:t>locuri</a:t>
            </a:r>
            <a:r>
              <a:rPr lang="en-IE" sz="2200" dirty="0"/>
              <a:t> </a:t>
            </a:r>
            <a:r>
              <a:rPr lang="en-IE" sz="2200" dirty="0" err="1"/>
              <a:t>publice</a:t>
            </a:r>
            <a:r>
              <a:rPr lang="en-IE" sz="2200" dirty="0"/>
              <a:t> </a:t>
            </a:r>
            <a:r>
              <a:rPr lang="en-IE" sz="2200" dirty="0" err="1"/>
              <a:t>mai</a:t>
            </a:r>
            <a:r>
              <a:rPr lang="en-IE" sz="2200" dirty="0"/>
              <a:t> </a:t>
            </a:r>
            <a:r>
              <a:rPr lang="en-IE" sz="2200" dirty="0" err="1"/>
              <a:t>sigure</a:t>
            </a:r>
            <a:r>
              <a:rPr lang="en-IE" sz="2200" dirty="0"/>
              <a:t>, </a:t>
            </a:r>
            <a:r>
              <a:rPr lang="en-IE" sz="2200" dirty="0" err="1"/>
              <a:t>siguranța</a:t>
            </a:r>
            <a:r>
              <a:rPr lang="en-IE" sz="2200" dirty="0"/>
              <a:t> </a:t>
            </a:r>
            <a:r>
              <a:rPr lang="en-IE" sz="2200" dirty="0" err="1"/>
              <a:t>apei</a:t>
            </a:r>
            <a:r>
              <a:rPr lang="en-IE" sz="2200" dirty="0"/>
              <a:t> </a:t>
            </a:r>
            <a:r>
              <a:rPr lang="en-IE" sz="2200" dirty="0" err="1"/>
              <a:t>și</a:t>
            </a:r>
            <a:r>
              <a:rPr lang="en-IE" sz="2200" dirty="0"/>
              <a:t> </a:t>
            </a:r>
            <a:r>
              <a:rPr lang="en-IE" sz="2200" dirty="0" err="1"/>
              <a:t>siguranța</a:t>
            </a:r>
            <a:r>
              <a:rPr lang="en-IE" sz="2200" dirty="0"/>
              <a:t> </a:t>
            </a:r>
            <a:r>
              <a:rPr lang="en-IE" sz="2200" dirty="0" err="1"/>
              <a:t>în</a:t>
            </a:r>
            <a:r>
              <a:rPr lang="en-IE" sz="2200" dirty="0"/>
              <a:t> </a:t>
            </a:r>
            <a:r>
              <a:rPr lang="en-IE" sz="2200" dirty="0" err="1"/>
              <a:t>aer</a:t>
            </a:r>
            <a:r>
              <a:rPr lang="en-IE" sz="2200" dirty="0"/>
              <a:t> liber/sport.</a:t>
            </a:r>
            <a:endParaRPr lang="ro-RO" sz="2200" dirty="0"/>
          </a:p>
          <a:p>
            <a:r>
              <a:rPr lang="en-IE" sz="2200" b="1" dirty="0" err="1">
                <a:solidFill>
                  <a:srgbClr val="7F4182"/>
                </a:solidFill>
              </a:rPr>
              <a:t>Siguranța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comunității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este</a:t>
            </a:r>
            <a:r>
              <a:rPr lang="en-IE" sz="2200" b="1" dirty="0">
                <a:solidFill>
                  <a:srgbClr val="7F4182"/>
                </a:solidFill>
              </a:rPr>
              <a:t> un factor </a:t>
            </a:r>
            <a:r>
              <a:rPr lang="en-IE" sz="2200" b="1" dirty="0" err="1">
                <a:solidFill>
                  <a:srgbClr val="7F4182"/>
                </a:solidFill>
              </a:rPr>
              <a:t>cheie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în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crearea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unei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comunități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grozave</a:t>
            </a:r>
            <a:r>
              <a:rPr lang="en-IE" sz="2200" b="1" dirty="0">
                <a:solidFill>
                  <a:srgbClr val="7F4182"/>
                </a:solidFill>
              </a:rPr>
              <a:t>, </a:t>
            </a:r>
            <a:r>
              <a:rPr lang="en-IE" sz="2200" b="1" dirty="0" err="1">
                <a:solidFill>
                  <a:srgbClr val="7F4182"/>
                </a:solidFill>
              </a:rPr>
              <a:t>deoarece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oamenii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trebuie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să</a:t>
            </a:r>
            <a:r>
              <a:rPr lang="en-IE" sz="2200" b="1" dirty="0">
                <a:solidFill>
                  <a:srgbClr val="7F4182"/>
                </a:solidFill>
              </a:rPr>
              <a:t> se </a:t>
            </a:r>
            <a:r>
              <a:rPr lang="en-IE" sz="2200" b="1" dirty="0" err="1">
                <a:solidFill>
                  <a:srgbClr val="7F4182"/>
                </a:solidFill>
              </a:rPr>
              <a:t>simtă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în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siguranță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acolo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unde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trăiesc</a:t>
            </a:r>
            <a:r>
              <a:rPr lang="en-IE" sz="2200" b="1" dirty="0">
                <a:solidFill>
                  <a:srgbClr val="7F4182"/>
                </a:solidFill>
              </a:rPr>
              <a:t>, </a:t>
            </a:r>
            <a:r>
              <a:rPr lang="en-IE" sz="2200" b="1" dirty="0" err="1">
                <a:solidFill>
                  <a:srgbClr val="7F4182"/>
                </a:solidFill>
              </a:rPr>
              <a:t>muncesc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sau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își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petrec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timpul</a:t>
            </a:r>
            <a:r>
              <a:rPr lang="en-IE" sz="2200" b="1" dirty="0">
                <a:solidFill>
                  <a:srgbClr val="7F4182"/>
                </a:solidFill>
              </a:rPr>
              <a:t> liber. </a:t>
            </a:r>
          </a:p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4317B-7402-45A2-8037-DE9689EB85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6102" y="912472"/>
            <a:ext cx="6239028" cy="857158"/>
          </a:xfrm>
          <a:solidFill>
            <a:srgbClr val="7F4182"/>
          </a:solidFill>
        </p:spPr>
        <p:txBody>
          <a:bodyPr/>
          <a:lstStyle/>
          <a:p>
            <a:r>
              <a:rPr lang="ro-RO" dirty="0">
                <a:solidFill>
                  <a:schemeClr val="bg1"/>
                </a:solidFill>
              </a:rPr>
              <a:t>Un sentiment de siguranță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95B00-9D94-4C9E-9DC6-EBB54566319D}"/>
              </a:ext>
            </a:extLst>
          </p:cNvPr>
          <p:cNvSpPr txBox="1"/>
          <p:nvPr/>
        </p:nvSpPr>
        <p:spPr>
          <a:xfrm>
            <a:off x="0" y="101086"/>
            <a:ext cx="6096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o-RO" sz="2800" dirty="0">
                <a:solidFill>
                  <a:srgbClr val="7F4182"/>
                </a:solidFill>
              </a:rPr>
              <a:t>Caracteristicile Comunităților de Succes</a:t>
            </a:r>
            <a:endParaRPr lang="en-IE" sz="2800" dirty="0">
              <a:solidFill>
                <a:srgbClr val="7F418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52890F-2726-47E7-B77B-A88AC931657F}"/>
              </a:ext>
            </a:extLst>
          </p:cNvPr>
          <p:cNvSpPr txBox="1"/>
          <p:nvPr/>
        </p:nvSpPr>
        <p:spPr>
          <a:xfrm>
            <a:off x="11041380" y="6250190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2400" dirty="0">
                <a:solidFill>
                  <a:schemeClr val="bg1"/>
                </a:solidFill>
              </a:rPr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2950559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DF2B2-E5B5-49A8-927F-9CE103F172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2904" y="1918130"/>
            <a:ext cx="5371001" cy="4411552"/>
          </a:xfrm>
        </p:spPr>
        <p:txBody>
          <a:bodyPr/>
          <a:lstStyle/>
          <a:p>
            <a:r>
              <a:rPr lang="en-IE" sz="2200" dirty="0"/>
              <a:t>Un campion al </a:t>
            </a:r>
            <a:r>
              <a:rPr lang="en-IE" sz="2200" dirty="0" err="1"/>
              <a:t>comunității</a:t>
            </a:r>
            <a:r>
              <a:rPr lang="en-IE" sz="2200" dirty="0"/>
              <a:t> </a:t>
            </a:r>
            <a:r>
              <a:rPr lang="en-IE" sz="2200" dirty="0" err="1"/>
              <a:t>este</a:t>
            </a:r>
            <a:r>
              <a:rPr lang="en-IE" sz="2200" dirty="0"/>
              <a:t> un factor de </a:t>
            </a:r>
            <a:r>
              <a:rPr lang="en-IE" sz="2200" dirty="0" err="1"/>
              <a:t>schimbare</a:t>
            </a:r>
            <a:r>
              <a:rPr lang="en-IE" sz="2200" dirty="0"/>
              <a:t> care </a:t>
            </a:r>
            <a:r>
              <a:rPr lang="en-IE" sz="2200" dirty="0" err="1"/>
              <a:t>își</a:t>
            </a:r>
            <a:r>
              <a:rPr lang="en-IE" sz="2200" dirty="0"/>
              <a:t> </a:t>
            </a:r>
            <a:r>
              <a:rPr lang="en-IE" sz="2200" dirty="0" err="1"/>
              <a:t>asumă</a:t>
            </a:r>
            <a:r>
              <a:rPr lang="en-IE" sz="2200" dirty="0"/>
              <a:t> </a:t>
            </a:r>
            <a:r>
              <a:rPr lang="en-IE" sz="2200" dirty="0" err="1"/>
              <a:t>responsabilitatea</a:t>
            </a:r>
            <a:r>
              <a:rPr lang="en-IE" sz="2200" dirty="0"/>
              <a:t> </a:t>
            </a:r>
            <a:r>
              <a:rPr lang="en-IE" sz="2200" dirty="0" err="1"/>
              <a:t>pentru</a:t>
            </a:r>
            <a:r>
              <a:rPr lang="en-IE" sz="2200" dirty="0"/>
              <a:t> </a:t>
            </a:r>
            <a:r>
              <a:rPr lang="en-IE" sz="2200" dirty="0" err="1"/>
              <a:t>bunăstarea</a:t>
            </a:r>
            <a:r>
              <a:rPr lang="en-IE" sz="2200" dirty="0"/>
              <a:t> </a:t>
            </a:r>
            <a:r>
              <a:rPr lang="en-IE" sz="2200" dirty="0" err="1"/>
              <a:t>și</a:t>
            </a:r>
            <a:r>
              <a:rPr lang="en-IE" sz="2200" dirty="0"/>
              <a:t> </a:t>
            </a:r>
            <a:r>
              <a:rPr lang="en-IE" sz="2200" dirty="0" err="1"/>
              <a:t>îmbunătățirea</a:t>
            </a:r>
            <a:r>
              <a:rPr lang="en-IE" sz="2200" dirty="0"/>
              <a:t> </a:t>
            </a:r>
            <a:r>
              <a:rPr lang="en-IE" sz="2200" dirty="0" err="1"/>
              <a:t>comunităților</a:t>
            </a:r>
            <a:r>
              <a:rPr lang="en-IE" sz="2200" dirty="0"/>
              <a:t> lor.</a:t>
            </a:r>
          </a:p>
          <a:p>
            <a:r>
              <a:rPr lang="en-IE" sz="2200" dirty="0"/>
              <a:t>De </a:t>
            </a:r>
            <a:r>
              <a:rPr lang="en-IE" sz="2200" dirty="0" err="1"/>
              <a:t>obicei</a:t>
            </a:r>
            <a:r>
              <a:rPr lang="en-IE" sz="2200" dirty="0"/>
              <a:t>, </a:t>
            </a:r>
            <a:r>
              <a:rPr lang="en-IE" sz="2200" dirty="0" err="1"/>
              <a:t>acestea</a:t>
            </a:r>
            <a:r>
              <a:rPr lang="en-IE" sz="2200" dirty="0"/>
              <a:t> sunt </a:t>
            </a:r>
            <a:r>
              <a:rPr lang="en-IE" sz="2200" dirty="0" err="1"/>
              <a:t>esențiale</a:t>
            </a:r>
            <a:r>
              <a:rPr lang="en-IE" sz="2200" dirty="0"/>
              <a:t> </a:t>
            </a:r>
            <a:r>
              <a:rPr lang="en-IE" sz="2200" dirty="0" err="1"/>
              <a:t>pentru</a:t>
            </a:r>
            <a:r>
              <a:rPr lang="en-IE" sz="2200" dirty="0"/>
              <a:t> </a:t>
            </a:r>
            <a:r>
              <a:rPr lang="en-IE" sz="2200" dirty="0" err="1"/>
              <a:t>mobilizarea</a:t>
            </a:r>
            <a:r>
              <a:rPr lang="en-IE" sz="2200" dirty="0"/>
              <a:t> </a:t>
            </a:r>
            <a:r>
              <a:rPr lang="en-IE" sz="2200" dirty="0" err="1"/>
              <a:t>comunităților</a:t>
            </a:r>
            <a:r>
              <a:rPr lang="en-IE" sz="2200" dirty="0"/>
              <a:t> </a:t>
            </a:r>
            <a:r>
              <a:rPr lang="en-IE" sz="2200" dirty="0" err="1"/>
              <a:t>pentru</a:t>
            </a:r>
            <a:r>
              <a:rPr lang="en-IE" sz="2200" dirty="0"/>
              <a:t> o </a:t>
            </a:r>
            <a:r>
              <a:rPr lang="en-IE" sz="2200" dirty="0" err="1"/>
              <a:t>cauză</a:t>
            </a:r>
            <a:r>
              <a:rPr lang="en-IE" sz="2200" dirty="0"/>
              <a:t> </a:t>
            </a:r>
            <a:r>
              <a:rPr lang="en-IE" sz="2200" dirty="0" err="1"/>
              <a:t>comună</a:t>
            </a:r>
            <a:r>
              <a:rPr lang="en-IE" sz="2200" dirty="0"/>
              <a:t>, </a:t>
            </a:r>
            <a:r>
              <a:rPr lang="en-IE" sz="2200" dirty="0" err="1"/>
              <a:t>pentru</a:t>
            </a:r>
            <a:r>
              <a:rPr lang="en-IE" sz="2200" dirty="0"/>
              <a:t> a </a:t>
            </a:r>
            <a:r>
              <a:rPr lang="en-IE" sz="2200" dirty="0" err="1"/>
              <a:t>proiecta</a:t>
            </a:r>
            <a:r>
              <a:rPr lang="en-IE" sz="2200" dirty="0"/>
              <a:t> </a:t>
            </a:r>
            <a:r>
              <a:rPr lang="en-IE" sz="2200" dirty="0" err="1"/>
              <a:t>și</a:t>
            </a:r>
            <a:r>
              <a:rPr lang="en-IE" sz="2200" dirty="0"/>
              <a:t> </a:t>
            </a:r>
            <a:r>
              <a:rPr lang="en-IE" sz="2200" dirty="0" err="1"/>
              <a:t>promova</a:t>
            </a:r>
            <a:r>
              <a:rPr lang="en-IE" sz="2200" dirty="0"/>
              <a:t> </a:t>
            </a:r>
            <a:r>
              <a:rPr lang="en-IE" sz="2200" dirty="0" err="1"/>
              <a:t>cursuri</a:t>
            </a:r>
            <a:r>
              <a:rPr lang="en-IE" sz="2200" dirty="0"/>
              <a:t> de </a:t>
            </a:r>
            <a:r>
              <a:rPr lang="en-IE" sz="2200" dirty="0" err="1"/>
              <a:t>acțiune</a:t>
            </a:r>
            <a:r>
              <a:rPr lang="ro-RO" sz="2200" dirty="0"/>
              <a:t>,</a:t>
            </a:r>
            <a:r>
              <a:rPr lang="en-IE" sz="2200" dirty="0"/>
              <a:t> </a:t>
            </a:r>
            <a:r>
              <a:rPr lang="en-IE" sz="2200" dirty="0" err="1"/>
              <a:t>pentru</a:t>
            </a:r>
            <a:r>
              <a:rPr lang="en-IE" sz="2200" dirty="0"/>
              <a:t> a </a:t>
            </a:r>
            <a:r>
              <a:rPr lang="en-IE" sz="2200" dirty="0" err="1"/>
              <a:t>depăși</a:t>
            </a:r>
            <a:r>
              <a:rPr lang="en-IE" sz="2200" dirty="0"/>
              <a:t> </a:t>
            </a:r>
            <a:r>
              <a:rPr lang="en-IE" sz="2200" dirty="0" err="1"/>
              <a:t>provocările</a:t>
            </a:r>
            <a:r>
              <a:rPr lang="en-IE" sz="2200" dirty="0"/>
              <a:t> </a:t>
            </a:r>
            <a:r>
              <a:rPr lang="en-IE" sz="2200" dirty="0" err="1"/>
              <a:t>specifice</a:t>
            </a:r>
            <a:r>
              <a:rPr lang="en-IE" sz="2200" dirty="0"/>
              <a:t> </a:t>
            </a:r>
            <a:r>
              <a:rPr lang="en-IE" sz="2200" dirty="0" err="1"/>
              <a:t>comunității</a:t>
            </a:r>
            <a:r>
              <a:rPr lang="en-IE" sz="2200" dirty="0"/>
              <a:t>. </a:t>
            </a:r>
            <a:r>
              <a:rPr lang="en-IE" sz="2200" dirty="0" err="1"/>
              <a:t>Acest</a:t>
            </a:r>
            <a:r>
              <a:rPr lang="en-IE" sz="2200" dirty="0"/>
              <a:t> </a:t>
            </a:r>
            <a:r>
              <a:rPr lang="en-IE" sz="2200" dirty="0" err="1"/>
              <a:t>rol</a:t>
            </a:r>
            <a:r>
              <a:rPr lang="en-IE" sz="2200" dirty="0"/>
              <a:t> </a:t>
            </a:r>
            <a:r>
              <a:rPr lang="en-IE" sz="2200" dirty="0" err="1"/>
              <a:t>ar</a:t>
            </a:r>
            <a:r>
              <a:rPr lang="en-IE" sz="2200" dirty="0"/>
              <a:t> </a:t>
            </a:r>
            <a:r>
              <a:rPr lang="en-IE" sz="2200" dirty="0" err="1"/>
              <a:t>putea</a:t>
            </a:r>
            <a:r>
              <a:rPr lang="en-IE" sz="2200" dirty="0"/>
              <a:t> fi </a:t>
            </a:r>
            <a:r>
              <a:rPr lang="en-IE" sz="2200" dirty="0" err="1"/>
              <a:t>plătit</a:t>
            </a:r>
            <a:r>
              <a:rPr lang="en-IE" sz="2200" dirty="0"/>
              <a:t> </a:t>
            </a:r>
            <a:r>
              <a:rPr lang="en-IE" sz="2200" dirty="0" err="1"/>
              <a:t>sau</a:t>
            </a:r>
            <a:r>
              <a:rPr lang="en-IE" sz="2200" dirty="0"/>
              <a:t> </a:t>
            </a:r>
            <a:r>
              <a:rPr lang="en-IE" sz="2200" dirty="0" err="1"/>
              <a:t>voluntar</a:t>
            </a:r>
            <a:r>
              <a:rPr lang="en-IE" sz="2200" dirty="0"/>
              <a:t>, </a:t>
            </a:r>
            <a:r>
              <a:rPr lang="en-IE" sz="2200" dirty="0" err="1"/>
              <a:t>majoritatea</a:t>
            </a:r>
            <a:r>
              <a:rPr lang="en-IE" sz="2200" dirty="0"/>
              <a:t> </a:t>
            </a:r>
            <a:r>
              <a:rPr lang="ro-RO" sz="2200" dirty="0"/>
              <a:t>fiind</a:t>
            </a:r>
            <a:r>
              <a:rPr lang="en-IE" sz="2200" dirty="0"/>
              <a:t> </a:t>
            </a:r>
            <a:r>
              <a:rPr lang="en-IE" sz="2200" dirty="0" err="1"/>
              <a:t>voluntari</a:t>
            </a:r>
            <a:r>
              <a:rPr lang="en-IE" sz="2200" dirty="0"/>
              <a:t>.</a:t>
            </a:r>
          </a:p>
          <a:p>
            <a:r>
              <a:rPr lang="it-IT" sz="2200" b="1" dirty="0">
                <a:solidFill>
                  <a:srgbClr val="7F4182"/>
                </a:solidFill>
              </a:rPr>
              <a:t>Comunitățile mari sunt de obicei conduse de unul</a:t>
            </a:r>
            <a:r>
              <a:rPr lang="ro-RO" sz="2200" b="1" dirty="0">
                <a:solidFill>
                  <a:srgbClr val="7F4182"/>
                </a:solidFill>
              </a:rPr>
              <a:t>,</a:t>
            </a:r>
            <a:r>
              <a:rPr lang="it-IT" sz="2200" b="1" dirty="0">
                <a:solidFill>
                  <a:srgbClr val="7F4182"/>
                </a:solidFill>
              </a:rPr>
              <a:t> doi sau chiar de o echipă de campioni ai comunității.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4317B-7402-45A2-8037-DE9689EB85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9126" y="697870"/>
            <a:ext cx="5579898" cy="1047413"/>
          </a:xfrm>
          <a:solidFill>
            <a:srgbClr val="7F4182"/>
          </a:solidFill>
        </p:spPr>
        <p:txBody>
          <a:bodyPr>
            <a:noAutofit/>
          </a:bodyPr>
          <a:lstStyle/>
          <a:p>
            <a:r>
              <a:rPr lang="ro-RO" sz="3200" dirty="0">
                <a:solidFill>
                  <a:schemeClr val="bg1"/>
                </a:solidFill>
              </a:rPr>
              <a:t>Campionii sau Liderii comunităților de succes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E86B2-B501-438D-89D5-E0134BD893C0}"/>
              </a:ext>
            </a:extLst>
          </p:cNvPr>
          <p:cNvSpPr txBox="1"/>
          <p:nvPr/>
        </p:nvSpPr>
        <p:spPr>
          <a:xfrm>
            <a:off x="0" y="101086"/>
            <a:ext cx="59890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o-RO" sz="2800" dirty="0">
                <a:solidFill>
                  <a:srgbClr val="7F4182"/>
                </a:solidFill>
              </a:rPr>
              <a:t>Caracteristicile Comunităților de Succes</a:t>
            </a:r>
            <a:endParaRPr lang="en-IE" sz="2800" dirty="0">
              <a:solidFill>
                <a:srgbClr val="7F4182"/>
              </a:solidFill>
            </a:endParaRPr>
          </a:p>
        </p:txBody>
      </p:sp>
      <p:pic>
        <p:nvPicPr>
          <p:cNvPr id="15" name="Picture 14" descr="Person knitting">
            <a:extLst>
              <a:ext uri="{FF2B5EF4-FFF2-40B4-BE49-F238E27FC236}">
                <a16:creationId xmlns:a16="http://schemas.microsoft.com/office/drawing/2014/main" id="{1B26A52F-B68A-499D-8E87-82E5B5D436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718" y="577628"/>
            <a:ext cx="3074121" cy="2051916"/>
          </a:xfrm>
          <a:prstGeom prst="rect">
            <a:avLst/>
          </a:prstGeom>
        </p:spPr>
      </p:pic>
      <p:pic>
        <p:nvPicPr>
          <p:cNvPr id="21" name="Picture 20" descr="A picture containing person, outdoor, beach, person&#10;&#10;Description automatically generated">
            <a:extLst>
              <a:ext uri="{FF2B5EF4-FFF2-40B4-BE49-F238E27FC236}">
                <a16:creationId xmlns:a16="http://schemas.microsoft.com/office/drawing/2014/main" id="{FC7991E4-606B-4599-8D1F-1F321C7EBD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4224" y="2828833"/>
            <a:ext cx="3292677" cy="2590146"/>
          </a:xfrm>
          <a:prstGeom prst="rect">
            <a:avLst/>
          </a:prstGeom>
        </p:spPr>
      </p:pic>
      <p:pic>
        <p:nvPicPr>
          <p:cNvPr id="17" name="Picture 16" descr="Person harvesting lettuce from a garden">
            <a:extLst>
              <a:ext uri="{FF2B5EF4-FFF2-40B4-BE49-F238E27FC236}">
                <a16:creationId xmlns:a16="http://schemas.microsoft.com/office/drawing/2014/main" id="{2D0A2E09-F2BA-4145-B852-0425191373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265" y="661734"/>
            <a:ext cx="3292676" cy="2167099"/>
          </a:xfrm>
          <a:prstGeom prst="rect">
            <a:avLst/>
          </a:prstGeom>
        </p:spPr>
      </p:pic>
      <p:pic>
        <p:nvPicPr>
          <p:cNvPr id="19" name="Picture 18" descr="A person wearing a suit and tie standing in front of a building&#10;&#10;Description automatically generated">
            <a:extLst>
              <a:ext uri="{FF2B5EF4-FFF2-40B4-BE49-F238E27FC236}">
                <a16:creationId xmlns:a16="http://schemas.microsoft.com/office/drawing/2014/main" id="{65EF97B5-189A-4F56-98B2-E8DBB2B7C3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9279" y="2515387"/>
            <a:ext cx="3292676" cy="300084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879E296-113B-4A3F-9626-26E8C1EB964D}"/>
              </a:ext>
            </a:extLst>
          </p:cNvPr>
          <p:cNvSpPr/>
          <p:nvPr/>
        </p:nvSpPr>
        <p:spPr>
          <a:xfrm>
            <a:off x="6034225" y="5418979"/>
            <a:ext cx="6157776" cy="800219"/>
          </a:xfrm>
          <a:prstGeom prst="rect">
            <a:avLst/>
          </a:prstGeom>
          <a:solidFill>
            <a:srgbClr val="7F4182"/>
          </a:solidFill>
        </p:spPr>
        <p:txBody>
          <a:bodyPr wrap="square">
            <a:spAutoFit/>
          </a:bodyPr>
          <a:lstStyle/>
          <a:p>
            <a:r>
              <a:rPr lang="en-IE" sz="2300" b="1" dirty="0" err="1">
                <a:solidFill>
                  <a:schemeClr val="bg1"/>
                </a:solidFill>
              </a:rPr>
              <a:t>Rolul</a:t>
            </a:r>
            <a:r>
              <a:rPr lang="en-IE" sz="2300" b="1" dirty="0">
                <a:solidFill>
                  <a:schemeClr val="bg1"/>
                </a:solidFill>
              </a:rPr>
              <a:t> </a:t>
            </a:r>
            <a:r>
              <a:rPr lang="en-IE" sz="2300" b="1" dirty="0" err="1">
                <a:solidFill>
                  <a:schemeClr val="bg1"/>
                </a:solidFill>
              </a:rPr>
              <a:t>campionului</a:t>
            </a:r>
            <a:r>
              <a:rPr lang="en-IE" sz="2300" b="1" dirty="0">
                <a:solidFill>
                  <a:schemeClr val="bg1"/>
                </a:solidFill>
              </a:rPr>
              <a:t> </a:t>
            </a:r>
            <a:r>
              <a:rPr lang="en-IE" sz="2300" b="1" dirty="0" err="1">
                <a:solidFill>
                  <a:schemeClr val="bg1"/>
                </a:solidFill>
              </a:rPr>
              <a:t>comunitar</a:t>
            </a:r>
            <a:r>
              <a:rPr lang="en-IE" sz="2300" b="1" dirty="0">
                <a:solidFill>
                  <a:schemeClr val="bg1"/>
                </a:solidFill>
              </a:rPr>
              <a:t> </a:t>
            </a:r>
            <a:r>
              <a:rPr lang="ro-RO" sz="2300" b="1" dirty="0">
                <a:solidFill>
                  <a:schemeClr val="bg1"/>
                </a:solidFill>
              </a:rPr>
              <a:t>presupune </a:t>
            </a:r>
            <a:r>
              <a:rPr lang="en-IE" sz="2300" b="1" dirty="0" err="1">
                <a:solidFill>
                  <a:schemeClr val="bg1"/>
                </a:solidFill>
              </a:rPr>
              <a:t>educație</a:t>
            </a:r>
            <a:r>
              <a:rPr lang="en-IE" sz="2300" b="1" dirty="0">
                <a:solidFill>
                  <a:schemeClr val="bg1"/>
                </a:solidFill>
              </a:rPr>
              <a:t>, </a:t>
            </a:r>
            <a:r>
              <a:rPr lang="en-IE" sz="2300" b="1" dirty="0" err="1">
                <a:solidFill>
                  <a:schemeClr val="bg1"/>
                </a:solidFill>
              </a:rPr>
              <a:t>inspirație</a:t>
            </a:r>
            <a:r>
              <a:rPr lang="en-IE" sz="2300" b="1" dirty="0">
                <a:solidFill>
                  <a:schemeClr val="bg1"/>
                </a:solidFill>
              </a:rPr>
              <a:t>, </a:t>
            </a:r>
            <a:r>
              <a:rPr lang="en-IE" sz="2300" b="1" dirty="0" err="1">
                <a:solidFill>
                  <a:schemeClr val="bg1"/>
                </a:solidFill>
              </a:rPr>
              <a:t>motivare</a:t>
            </a:r>
            <a:r>
              <a:rPr lang="en-IE" sz="2300" b="1" dirty="0">
                <a:solidFill>
                  <a:schemeClr val="bg1"/>
                </a:solidFill>
              </a:rPr>
              <a:t> </a:t>
            </a:r>
            <a:r>
              <a:rPr lang="en-IE" sz="2300" b="1" dirty="0" err="1">
                <a:solidFill>
                  <a:schemeClr val="bg1"/>
                </a:solidFill>
              </a:rPr>
              <a:t>și</a:t>
            </a:r>
            <a:r>
              <a:rPr lang="en-IE" sz="2300" b="1" dirty="0">
                <a:solidFill>
                  <a:schemeClr val="bg1"/>
                </a:solidFill>
              </a:rPr>
              <a:t> </a:t>
            </a:r>
            <a:r>
              <a:rPr lang="en-IE" sz="2300" b="1" dirty="0" err="1">
                <a:solidFill>
                  <a:schemeClr val="bg1"/>
                </a:solidFill>
              </a:rPr>
              <a:t>mobilizare</a:t>
            </a:r>
            <a:r>
              <a:rPr lang="en-IE" sz="23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33E770-4336-41B6-8C5B-5E3E4EDA9F73}"/>
              </a:ext>
            </a:extLst>
          </p:cNvPr>
          <p:cNvSpPr txBox="1"/>
          <p:nvPr/>
        </p:nvSpPr>
        <p:spPr>
          <a:xfrm>
            <a:off x="11103219" y="2398711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2400" dirty="0">
                <a:solidFill>
                  <a:schemeClr val="bg1"/>
                </a:solidFill>
              </a:rPr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3559545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DF2B2-E5B5-49A8-927F-9CE103F172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7630" y="1999758"/>
            <a:ext cx="6687832" cy="4411552"/>
          </a:xfrm>
        </p:spPr>
        <p:txBody>
          <a:bodyPr/>
          <a:lstStyle/>
          <a:p>
            <a:r>
              <a:rPr lang="en-IE" dirty="0"/>
              <a:t>Nu </a:t>
            </a:r>
            <a:r>
              <a:rPr lang="en-IE" dirty="0" err="1"/>
              <a:t>toată</a:t>
            </a:r>
            <a:r>
              <a:rPr lang="en-IE" dirty="0"/>
              <a:t> </a:t>
            </a:r>
            <a:r>
              <a:rPr lang="en-IE" dirty="0" err="1"/>
              <a:t>lumea</a:t>
            </a:r>
            <a:r>
              <a:rPr lang="en-IE" dirty="0"/>
              <a:t> </a:t>
            </a:r>
            <a:r>
              <a:rPr lang="en-IE" dirty="0" err="1"/>
              <a:t>trebuie</a:t>
            </a:r>
            <a:r>
              <a:rPr lang="en-IE" dirty="0"/>
              <a:t> </a:t>
            </a:r>
            <a:r>
              <a:rPr lang="en-IE" dirty="0" err="1"/>
              <a:t>să</a:t>
            </a:r>
            <a:r>
              <a:rPr lang="en-IE" dirty="0"/>
              <a:t> fie </a:t>
            </a:r>
            <a:r>
              <a:rPr lang="en-IE" dirty="0" err="1"/>
              <a:t>lider</a:t>
            </a:r>
            <a:r>
              <a:rPr lang="en-IE" dirty="0"/>
              <a:t> </a:t>
            </a:r>
            <a:r>
              <a:rPr lang="en-IE" dirty="0" err="1"/>
              <a:t>sau</a:t>
            </a:r>
            <a:r>
              <a:rPr lang="en-IE" dirty="0"/>
              <a:t> campion. </a:t>
            </a:r>
            <a:r>
              <a:rPr lang="en-IE" dirty="0" err="1"/>
              <a:t>Pentru</a:t>
            </a:r>
            <a:r>
              <a:rPr lang="en-IE" dirty="0"/>
              <a:t> ca </a:t>
            </a:r>
            <a:r>
              <a:rPr lang="ro-RO" dirty="0"/>
              <a:t>aceste </a:t>
            </a:r>
            <a:r>
              <a:rPr lang="en-IE" dirty="0" err="1"/>
              <a:t>comunități</a:t>
            </a:r>
            <a:r>
              <a:rPr lang="en-IE" dirty="0"/>
              <a:t> </a:t>
            </a:r>
            <a:r>
              <a:rPr lang="en-IE" dirty="0" err="1"/>
              <a:t>să</a:t>
            </a:r>
            <a:r>
              <a:rPr lang="en-IE" dirty="0"/>
              <a:t> </a:t>
            </a:r>
            <a:r>
              <a:rPr lang="en-IE" dirty="0" err="1"/>
              <a:t>funcționeze</a:t>
            </a:r>
            <a:r>
              <a:rPr lang="en-IE" dirty="0"/>
              <a:t> cu </a:t>
            </a:r>
            <a:r>
              <a:rPr lang="en-IE" dirty="0" err="1"/>
              <a:t>adevărat</a:t>
            </a:r>
            <a:r>
              <a:rPr lang="en-IE" dirty="0"/>
              <a:t>, au </a:t>
            </a:r>
            <a:r>
              <a:rPr lang="en-IE" dirty="0" err="1"/>
              <a:t>nevoie</a:t>
            </a:r>
            <a:r>
              <a:rPr lang="en-IE" dirty="0"/>
              <a:t> de un </a:t>
            </a:r>
            <a:r>
              <a:rPr lang="en-IE" dirty="0" err="1"/>
              <a:t>simț</a:t>
            </a:r>
            <a:r>
              <a:rPr lang="en-IE" dirty="0"/>
              <a:t> </a:t>
            </a:r>
            <a:r>
              <a:rPr lang="en-IE" dirty="0" err="1"/>
              <a:t>puternic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de un </a:t>
            </a:r>
            <a:r>
              <a:rPr lang="en-IE" dirty="0" err="1"/>
              <a:t>angajament</a:t>
            </a:r>
            <a:r>
              <a:rPr lang="en-IE" dirty="0"/>
              <a:t> </a:t>
            </a:r>
            <a:r>
              <a:rPr lang="en-IE" dirty="0" err="1"/>
              <a:t>față</a:t>
            </a:r>
            <a:r>
              <a:rPr lang="en-IE" dirty="0"/>
              <a:t> de </a:t>
            </a:r>
            <a:r>
              <a:rPr lang="en-IE" dirty="0" err="1"/>
              <a:t>cetățenia</a:t>
            </a:r>
            <a:r>
              <a:rPr lang="en-IE" dirty="0"/>
              <a:t> </a:t>
            </a:r>
            <a:r>
              <a:rPr lang="en-IE" dirty="0" err="1"/>
              <a:t>activă</a:t>
            </a:r>
            <a:r>
              <a:rPr lang="en-IE" dirty="0"/>
              <a:t>. </a:t>
            </a:r>
            <a:r>
              <a:rPr lang="en-IE" dirty="0" err="1"/>
              <a:t>Cetățenia</a:t>
            </a:r>
            <a:r>
              <a:rPr lang="en-IE" dirty="0"/>
              <a:t> </a:t>
            </a:r>
            <a:r>
              <a:rPr lang="en-IE" dirty="0" err="1"/>
              <a:t>activă</a:t>
            </a:r>
            <a:r>
              <a:rPr lang="en-IE" dirty="0"/>
              <a:t> </a:t>
            </a:r>
            <a:r>
              <a:rPr lang="en-IE" dirty="0" err="1"/>
              <a:t>este</a:t>
            </a:r>
            <a:r>
              <a:rPr lang="en-IE" dirty="0"/>
              <a:t> </a:t>
            </a:r>
            <a:r>
              <a:rPr lang="en-IE" dirty="0" err="1"/>
              <a:t>utilizată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a </a:t>
            </a:r>
            <a:r>
              <a:rPr lang="en-IE" dirty="0" err="1"/>
              <a:t>descrie</a:t>
            </a:r>
            <a:r>
              <a:rPr lang="en-IE" dirty="0"/>
              <a:t> </a:t>
            </a:r>
            <a:r>
              <a:rPr lang="en-IE" dirty="0" err="1"/>
              <a:t>implicarea</a:t>
            </a:r>
            <a:r>
              <a:rPr lang="en-IE" dirty="0"/>
              <a:t> </a:t>
            </a:r>
            <a:r>
              <a:rPr lang="en-IE" dirty="0" err="1"/>
              <a:t>indivizilor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viața</a:t>
            </a:r>
            <a:r>
              <a:rPr lang="en-IE" dirty="0"/>
              <a:t> </a:t>
            </a:r>
            <a:r>
              <a:rPr lang="en-IE" dirty="0" err="1"/>
              <a:t>publică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problemele</a:t>
            </a:r>
            <a:r>
              <a:rPr lang="en-IE" dirty="0"/>
              <a:t> </a:t>
            </a:r>
            <a:r>
              <a:rPr lang="en-IE" dirty="0" err="1"/>
              <a:t>comunității</a:t>
            </a:r>
            <a:r>
              <a:rPr lang="en-IE" dirty="0"/>
              <a:t>.</a:t>
            </a:r>
          </a:p>
          <a:p>
            <a:r>
              <a:rPr lang="en-IE" dirty="0" err="1"/>
              <a:t>Cetățenii</a:t>
            </a:r>
            <a:r>
              <a:rPr lang="en-IE" dirty="0"/>
              <a:t> </a:t>
            </a:r>
            <a:r>
              <a:rPr lang="en-IE" dirty="0" err="1"/>
              <a:t>activi</a:t>
            </a:r>
            <a:r>
              <a:rPr lang="en-IE" dirty="0"/>
              <a:t> sunt </a:t>
            </a:r>
            <a:r>
              <a:rPr lang="en-IE" dirty="0" err="1"/>
              <a:t>oameni</a:t>
            </a:r>
            <a:r>
              <a:rPr lang="en-IE" dirty="0"/>
              <a:t> care </a:t>
            </a:r>
            <a:r>
              <a:rPr lang="en-IE" dirty="0" err="1"/>
              <a:t>produc</a:t>
            </a:r>
            <a:r>
              <a:rPr lang="en-IE" dirty="0"/>
              <a:t> </a:t>
            </a:r>
            <a:r>
              <a:rPr lang="en-IE" dirty="0" err="1"/>
              <a:t>schimbări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se </a:t>
            </a:r>
            <a:r>
              <a:rPr lang="en-IE" dirty="0" err="1"/>
              <a:t>implică</a:t>
            </a:r>
            <a:r>
              <a:rPr lang="en-IE" dirty="0"/>
              <a:t> </a:t>
            </a:r>
            <a:r>
              <a:rPr lang="en-IE" dirty="0" err="1"/>
              <a:t>activ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viața</a:t>
            </a:r>
            <a:r>
              <a:rPr lang="en-IE" dirty="0"/>
              <a:t> </a:t>
            </a:r>
            <a:r>
              <a:rPr lang="en-IE" dirty="0" err="1"/>
              <a:t>comunităților</a:t>
            </a:r>
            <a:r>
              <a:rPr lang="en-IE" dirty="0"/>
              <a:t> lor</a:t>
            </a:r>
            <a:r>
              <a:rPr lang="ro-RO" dirty="0"/>
              <a:t>, ei</a:t>
            </a:r>
            <a:r>
              <a:rPr lang="en-IE" dirty="0"/>
              <a:t> abord</a:t>
            </a:r>
            <a:r>
              <a:rPr lang="ro-RO" dirty="0"/>
              <a:t>ează</a:t>
            </a:r>
            <a:r>
              <a:rPr lang="en-IE" dirty="0"/>
              <a:t> </a:t>
            </a:r>
            <a:r>
              <a:rPr lang="en-IE" dirty="0" err="1"/>
              <a:t>problemel</a:t>
            </a:r>
            <a:r>
              <a:rPr lang="ro-RO" dirty="0"/>
              <a:t>e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provo</a:t>
            </a:r>
            <a:r>
              <a:rPr lang="ro-RO" dirty="0"/>
              <a:t>acă</a:t>
            </a:r>
            <a:r>
              <a:rPr lang="en-IE" dirty="0"/>
              <a:t> </a:t>
            </a:r>
            <a:r>
              <a:rPr lang="en-IE" dirty="0" err="1"/>
              <a:t>schimbări</a:t>
            </a:r>
            <a:r>
              <a:rPr lang="en-IE" dirty="0"/>
              <a:t>.</a:t>
            </a:r>
            <a:endParaRPr lang="ro-RO" dirty="0"/>
          </a:p>
          <a:p>
            <a:r>
              <a:rPr lang="en-IE" b="1" dirty="0" err="1">
                <a:solidFill>
                  <a:srgbClr val="7F4182"/>
                </a:solidFill>
              </a:rPr>
              <a:t>Cetățenii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activi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implicați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și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pasionați</a:t>
            </a:r>
            <a:r>
              <a:rPr lang="en-IE" b="1" dirty="0">
                <a:solidFill>
                  <a:srgbClr val="7F4182"/>
                </a:solidFill>
              </a:rPr>
              <a:t> se </a:t>
            </a:r>
            <a:r>
              <a:rPr lang="en-IE" b="1" dirty="0" err="1">
                <a:solidFill>
                  <a:srgbClr val="7F4182"/>
                </a:solidFill>
              </a:rPr>
              <a:t>află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în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centrul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comunități</a:t>
            </a:r>
            <a:r>
              <a:rPr lang="ro-RO" b="1" dirty="0">
                <a:solidFill>
                  <a:srgbClr val="7F4182"/>
                </a:solidFill>
              </a:rPr>
              <a:t>lor de succes</a:t>
            </a:r>
            <a:r>
              <a:rPr lang="en-IE" b="1" dirty="0">
                <a:solidFill>
                  <a:srgbClr val="7F4182"/>
                </a:solidFill>
              </a:rPr>
              <a:t>.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4317B-7402-45A2-8037-DE9689EB85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5679" y="706370"/>
            <a:ext cx="6426014" cy="1062290"/>
          </a:xfrm>
          <a:solidFill>
            <a:srgbClr val="7F4182"/>
          </a:solidFill>
        </p:spPr>
        <p:txBody>
          <a:bodyPr>
            <a:no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Cetățeni </a:t>
            </a:r>
            <a:r>
              <a:rPr lang="ro-RO" sz="3200" dirty="0">
                <a:solidFill>
                  <a:schemeClr val="bg1"/>
                </a:solidFill>
              </a:rPr>
              <a:t>A</a:t>
            </a:r>
            <a:r>
              <a:rPr lang="it-IT" sz="3200" dirty="0">
                <a:solidFill>
                  <a:schemeClr val="bg1"/>
                </a:solidFill>
              </a:rPr>
              <a:t>ctivi/</a:t>
            </a:r>
            <a:r>
              <a:rPr lang="ro-RO" sz="3200" dirty="0">
                <a:solidFill>
                  <a:schemeClr val="bg1"/>
                </a:solidFill>
              </a:rPr>
              <a:t>M</a:t>
            </a:r>
            <a:r>
              <a:rPr lang="it-IT" sz="3200" dirty="0">
                <a:solidFill>
                  <a:schemeClr val="bg1"/>
                </a:solidFill>
              </a:rPr>
              <a:t>embri </a:t>
            </a:r>
            <a:r>
              <a:rPr lang="ro-RO" sz="3200" dirty="0">
                <a:solidFill>
                  <a:schemeClr val="bg1"/>
                </a:solidFill>
              </a:rPr>
              <a:t>I</a:t>
            </a:r>
            <a:r>
              <a:rPr lang="it-IT" sz="3200" dirty="0">
                <a:solidFill>
                  <a:schemeClr val="bg1"/>
                </a:solidFill>
              </a:rPr>
              <a:t>mplicați în </a:t>
            </a:r>
            <a:r>
              <a:rPr lang="ro-RO" sz="3200" dirty="0">
                <a:solidFill>
                  <a:schemeClr val="bg1"/>
                </a:solidFill>
              </a:rPr>
              <a:t>C</a:t>
            </a:r>
            <a:r>
              <a:rPr lang="it-IT" sz="3200" dirty="0">
                <a:solidFill>
                  <a:schemeClr val="bg1"/>
                </a:solidFill>
              </a:rPr>
              <a:t>omunitate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E86B2-B501-438D-89D5-E0134BD893C0}"/>
              </a:ext>
            </a:extLst>
          </p:cNvPr>
          <p:cNvSpPr txBox="1"/>
          <p:nvPr/>
        </p:nvSpPr>
        <p:spPr>
          <a:xfrm>
            <a:off x="0" y="101086"/>
            <a:ext cx="59732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o-RO" sz="2800" dirty="0">
                <a:solidFill>
                  <a:srgbClr val="7F4182"/>
                </a:solidFill>
              </a:rPr>
              <a:t>Caracteristicile Comunităților de Succes</a:t>
            </a:r>
            <a:endParaRPr lang="en-IE" sz="2800" dirty="0">
              <a:solidFill>
                <a:srgbClr val="7F4182"/>
              </a:solidFill>
            </a:endParaRPr>
          </a:p>
        </p:txBody>
      </p:sp>
      <p:pic>
        <p:nvPicPr>
          <p:cNvPr id="4" name="Picture 3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565880BA-DD0A-4BD2-8ACF-A53E40F1C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15200" y="372648"/>
            <a:ext cx="4876800" cy="63689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6FE921-ABAD-4827-BCF0-E2575DC7FCBA}"/>
              </a:ext>
            </a:extLst>
          </p:cNvPr>
          <p:cNvSpPr txBox="1"/>
          <p:nvPr/>
        </p:nvSpPr>
        <p:spPr>
          <a:xfrm>
            <a:off x="11041380" y="6279938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2400" dirty="0">
                <a:solidFill>
                  <a:schemeClr val="bg1"/>
                </a:solidFill>
              </a:rPr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3777270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B67998-CC22-47F7-A26D-A943DB6B2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693" y="369378"/>
            <a:ext cx="5057775" cy="637222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DF2B2-E5B5-49A8-927F-9CE103F172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2531" y="1768660"/>
            <a:ext cx="6646629" cy="441155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dirty="0"/>
              <a:t>Oferirea de </a:t>
            </a:r>
            <a:r>
              <a:rPr lang="en-IE" dirty="0" err="1"/>
              <a:t>locuri</a:t>
            </a:r>
            <a:r>
              <a:rPr lang="en-IE" dirty="0"/>
              <a:t> de </a:t>
            </a:r>
            <a:r>
              <a:rPr lang="en-IE" dirty="0" err="1"/>
              <a:t>muncă</a:t>
            </a:r>
            <a:r>
              <a:rPr lang="en-IE" dirty="0"/>
              <a:t> </a:t>
            </a:r>
            <a:r>
              <a:rPr lang="ro-RO" dirty="0"/>
              <a:t>locuitorilor, acesta fiind un</a:t>
            </a:r>
            <a:r>
              <a:rPr lang="en-IE" dirty="0"/>
              <a:t> </a:t>
            </a:r>
            <a:r>
              <a:rPr lang="en-IE" dirty="0" err="1"/>
              <a:t>atu</a:t>
            </a:r>
            <a:r>
              <a:rPr lang="en-IE" dirty="0"/>
              <a:t> </a:t>
            </a:r>
            <a:r>
              <a:rPr lang="en-IE" dirty="0" err="1"/>
              <a:t>foarte</a:t>
            </a:r>
            <a:r>
              <a:rPr lang="en-IE" dirty="0"/>
              <a:t> </a:t>
            </a:r>
            <a:r>
              <a:rPr lang="en-IE" dirty="0" err="1"/>
              <a:t>valoros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</a:t>
            </a:r>
            <a:r>
              <a:rPr lang="en-IE" dirty="0" err="1"/>
              <a:t>comunitatea</a:t>
            </a:r>
            <a:r>
              <a:rPr lang="en-IE" dirty="0"/>
              <a:t> </a:t>
            </a:r>
            <a:r>
              <a:rPr lang="en-IE" dirty="0" err="1"/>
              <a:t>locală</a:t>
            </a: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dirty="0"/>
              <a:t>C</a:t>
            </a:r>
            <a:r>
              <a:rPr lang="en-IE" dirty="0" err="1"/>
              <a:t>ontribui</a:t>
            </a:r>
            <a:r>
              <a:rPr lang="ro-RO" dirty="0"/>
              <a:t>rea</a:t>
            </a:r>
            <a:r>
              <a:rPr lang="en-IE" dirty="0"/>
              <a:t> la </a:t>
            </a:r>
            <a:r>
              <a:rPr lang="en-IE" dirty="0" err="1"/>
              <a:t>identitatea</a:t>
            </a:r>
            <a:r>
              <a:rPr lang="en-IE" dirty="0"/>
              <a:t> </a:t>
            </a:r>
            <a:r>
              <a:rPr lang="en-IE" dirty="0" err="1"/>
              <a:t>comunităților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la </a:t>
            </a:r>
            <a:r>
              <a:rPr lang="en-IE" dirty="0" err="1"/>
              <a:t>conferirea</a:t>
            </a:r>
            <a:r>
              <a:rPr lang="en-IE" dirty="0"/>
              <a:t> </a:t>
            </a:r>
            <a:r>
              <a:rPr lang="en-IE" dirty="0" err="1"/>
              <a:t>caracterului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farmecului</a:t>
            </a:r>
            <a:r>
              <a:rPr lang="en-IE" dirty="0"/>
              <a:t> </a:t>
            </a:r>
            <a:r>
              <a:rPr lang="en-IE" dirty="0" err="1"/>
              <a:t>său</a:t>
            </a:r>
            <a:r>
              <a:rPr lang="en-IE" dirty="0"/>
              <a:t> </a:t>
            </a:r>
            <a:r>
              <a:rPr lang="en-IE" dirty="0" err="1"/>
              <a:t>unic</a:t>
            </a: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/>
              <a:t>Deseori</a:t>
            </a:r>
            <a:r>
              <a:rPr lang="en-IE" dirty="0"/>
              <a:t> </a:t>
            </a:r>
            <a:r>
              <a:rPr lang="en-IE" dirty="0" err="1"/>
              <a:t>joacă</a:t>
            </a:r>
            <a:r>
              <a:rPr lang="en-IE" dirty="0"/>
              <a:t> un </a:t>
            </a:r>
            <a:r>
              <a:rPr lang="en-IE" dirty="0" err="1"/>
              <a:t>rol</a:t>
            </a:r>
            <a:r>
              <a:rPr lang="en-IE" dirty="0"/>
              <a:t> </a:t>
            </a:r>
            <a:r>
              <a:rPr lang="en-IE" dirty="0" err="1"/>
              <a:t>cheie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inițiativele</a:t>
            </a:r>
            <a:r>
              <a:rPr lang="en-IE" dirty="0"/>
              <a:t> de </a:t>
            </a:r>
            <a:r>
              <a:rPr lang="en-IE" dirty="0" err="1"/>
              <a:t>dezvoltare</a:t>
            </a:r>
            <a:r>
              <a:rPr lang="en-IE" dirty="0"/>
              <a:t> </a:t>
            </a:r>
            <a:r>
              <a:rPr lang="en-IE" dirty="0" err="1"/>
              <a:t>comunitară</a:t>
            </a: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/>
              <a:t>Clusterele</a:t>
            </a:r>
            <a:r>
              <a:rPr lang="en-IE" dirty="0"/>
              <a:t> de </a:t>
            </a:r>
            <a:r>
              <a:rPr lang="en-IE" dirty="0" err="1"/>
              <a:t>întreprinderi</a:t>
            </a:r>
            <a:r>
              <a:rPr lang="en-IE" dirty="0"/>
              <a:t> </a:t>
            </a:r>
            <a:r>
              <a:rPr lang="en-IE" dirty="0" err="1"/>
              <a:t>mici</a:t>
            </a:r>
            <a:r>
              <a:rPr lang="en-IE" dirty="0"/>
              <a:t> au </a:t>
            </a:r>
            <a:r>
              <a:rPr lang="en-IE" dirty="0" err="1"/>
              <a:t>beneficii</a:t>
            </a:r>
            <a:r>
              <a:rPr lang="en-IE" dirty="0"/>
              <a:t> de </a:t>
            </a:r>
            <a:r>
              <a:rPr lang="en-IE" dirty="0" err="1"/>
              <a:t>mediu</a:t>
            </a:r>
            <a:r>
              <a:rPr lang="en-IE" dirty="0"/>
              <a:t>, </a:t>
            </a:r>
            <a:r>
              <a:rPr lang="en-IE" dirty="0" err="1"/>
              <a:t>deoarece</a:t>
            </a:r>
            <a:r>
              <a:rPr lang="en-IE" dirty="0"/>
              <a:t> </a:t>
            </a:r>
            <a:r>
              <a:rPr lang="en-IE" dirty="0" err="1"/>
              <a:t>reduc</a:t>
            </a:r>
            <a:r>
              <a:rPr lang="en-IE" dirty="0"/>
              <a:t> </a:t>
            </a:r>
            <a:r>
              <a:rPr lang="ro-RO" dirty="0"/>
              <a:t>utilizarea mașinilor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congestionarea</a:t>
            </a:r>
            <a:r>
              <a:rPr lang="en-IE" dirty="0"/>
              <a:t> </a:t>
            </a:r>
            <a:r>
              <a:rPr lang="en-IE" dirty="0" err="1"/>
              <a:t>traficului</a:t>
            </a:r>
            <a:r>
              <a:rPr lang="en-IE" dirty="0"/>
              <a:t>, </a:t>
            </a:r>
            <a:r>
              <a:rPr lang="en-IE" dirty="0" err="1"/>
              <a:t>rezultând</a:t>
            </a:r>
            <a:r>
              <a:rPr lang="en-IE" dirty="0"/>
              <a:t> o </a:t>
            </a:r>
            <a:r>
              <a:rPr lang="en-IE" dirty="0" err="1"/>
              <a:t>calitate</a:t>
            </a:r>
            <a:r>
              <a:rPr lang="en-IE" dirty="0"/>
              <a:t> </a:t>
            </a:r>
            <a:r>
              <a:rPr lang="en-IE" dirty="0" err="1"/>
              <a:t>mai</a:t>
            </a:r>
            <a:r>
              <a:rPr lang="en-IE" dirty="0"/>
              <a:t> </a:t>
            </a:r>
            <a:r>
              <a:rPr lang="en-IE" dirty="0" err="1"/>
              <a:t>bună</a:t>
            </a:r>
            <a:r>
              <a:rPr lang="en-IE" dirty="0"/>
              <a:t> a </a:t>
            </a:r>
            <a:r>
              <a:rPr lang="en-IE" dirty="0" err="1"/>
              <a:t>aerului</a:t>
            </a:r>
            <a:r>
              <a:rPr lang="en-IE" dirty="0"/>
              <a:t> precum </a:t>
            </a:r>
            <a:r>
              <a:rPr lang="ro-RO" dirty="0"/>
              <a:t>și </a:t>
            </a:r>
            <a:r>
              <a:rPr lang="en-IE" dirty="0" err="1"/>
              <a:t>extinderea</a:t>
            </a:r>
            <a:r>
              <a:rPr lang="en-IE" dirty="0"/>
              <a:t> </a:t>
            </a:r>
            <a:r>
              <a:rPr lang="en-IE" dirty="0" err="1"/>
              <a:t>urbană</a:t>
            </a:r>
            <a:r>
              <a:rPr lang="en-IE" dirty="0"/>
              <a:t>.</a:t>
            </a:r>
            <a:endParaRPr lang="ro-RO" dirty="0"/>
          </a:p>
          <a:p>
            <a:r>
              <a:rPr lang="en-IE" b="1" dirty="0" err="1">
                <a:solidFill>
                  <a:srgbClr val="7F4182"/>
                </a:solidFill>
              </a:rPr>
              <a:t>Comunitățile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ro-RO" b="1" dirty="0">
                <a:solidFill>
                  <a:srgbClr val="7F4182"/>
                </a:solidFill>
              </a:rPr>
              <a:t>de succes</a:t>
            </a:r>
            <a:r>
              <a:rPr lang="en-IE" b="1" dirty="0">
                <a:solidFill>
                  <a:srgbClr val="7F4182"/>
                </a:solidFill>
              </a:rPr>
              <a:t> sunt </a:t>
            </a:r>
            <a:r>
              <a:rPr lang="en-IE" b="1" dirty="0" err="1">
                <a:solidFill>
                  <a:srgbClr val="7F4182"/>
                </a:solidFill>
              </a:rPr>
              <a:t>cele</a:t>
            </a:r>
            <a:r>
              <a:rPr lang="en-IE" b="1" dirty="0">
                <a:solidFill>
                  <a:srgbClr val="7F4182"/>
                </a:solidFill>
              </a:rPr>
              <a:t> care se </a:t>
            </a:r>
            <a:r>
              <a:rPr lang="en-IE" b="1" dirty="0" err="1">
                <a:solidFill>
                  <a:srgbClr val="7F4182"/>
                </a:solidFill>
              </a:rPr>
              <a:t>retrag</a:t>
            </a:r>
            <a:r>
              <a:rPr lang="en-IE" b="1" dirty="0">
                <a:solidFill>
                  <a:srgbClr val="7F4182"/>
                </a:solidFill>
              </a:rPr>
              <a:t>, </a:t>
            </a:r>
            <a:r>
              <a:rPr lang="en-IE" b="1" dirty="0" err="1">
                <a:solidFill>
                  <a:srgbClr val="7F4182"/>
                </a:solidFill>
              </a:rPr>
              <a:t>susțin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și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promovează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afacerile</a:t>
            </a:r>
            <a:r>
              <a:rPr lang="en-IE" b="1" dirty="0">
                <a:solidFill>
                  <a:srgbClr val="7F4182"/>
                </a:solidFill>
              </a:rPr>
              <a:t> lor locale.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4317B-7402-45A2-8037-DE9689EB85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5679" y="621374"/>
            <a:ext cx="6426014" cy="1062290"/>
          </a:xfrm>
          <a:solidFill>
            <a:srgbClr val="68BBAF"/>
          </a:solidFill>
        </p:spPr>
        <p:txBody>
          <a:bodyPr>
            <a:no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Afaceri </a:t>
            </a:r>
            <a:r>
              <a:rPr lang="ro-RO" sz="3200" dirty="0">
                <a:solidFill>
                  <a:schemeClr val="bg1"/>
                </a:solidFill>
              </a:rPr>
              <a:t>L</a:t>
            </a:r>
            <a:r>
              <a:rPr lang="it-IT" sz="3200" dirty="0">
                <a:solidFill>
                  <a:schemeClr val="bg1"/>
                </a:solidFill>
              </a:rPr>
              <a:t>ocale </a:t>
            </a:r>
            <a:r>
              <a:rPr lang="ro-RO" sz="3200" dirty="0">
                <a:solidFill>
                  <a:schemeClr val="bg1"/>
                </a:solidFill>
              </a:rPr>
              <a:t>V</a:t>
            </a:r>
            <a:r>
              <a:rPr lang="it-IT" sz="3200" dirty="0">
                <a:solidFill>
                  <a:schemeClr val="bg1"/>
                </a:solidFill>
              </a:rPr>
              <a:t>iabile care contribuie la comunități prin</a:t>
            </a:r>
            <a:r>
              <a:rPr lang="en-IE" sz="32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E86B2-B501-438D-89D5-E0134BD893C0}"/>
              </a:ext>
            </a:extLst>
          </p:cNvPr>
          <p:cNvSpPr txBox="1"/>
          <p:nvPr/>
        </p:nvSpPr>
        <p:spPr>
          <a:xfrm>
            <a:off x="456902" y="66160"/>
            <a:ext cx="60593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o-RO" sz="2800" dirty="0">
                <a:solidFill>
                  <a:srgbClr val="7F4182"/>
                </a:solidFill>
              </a:rPr>
              <a:t>Caracteristicile Comunităților de Succes</a:t>
            </a:r>
            <a:endParaRPr lang="en-IE" sz="2800" dirty="0">
              <a:solidFill>
                <a:srgbClr val="7F418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6FE921-ABAD-4827-BCF0-E2575DC7FCBA}"/>
              </a:ext>
            </a:extLst>
          </p:cNvPr>
          <p:cNvSpPr txBox="1"/>
          <p:nvPr/>
        </p:nvSpPr>
        <p:spPr>
          <a:xfrm>
            <a:off x="10389870" y="6279938"/>
            <a:ext cx="1802130" cy="461665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2400" dirty="0">
                <a:solidFill>
                  <a:schemeClr val="bg1"/>
                </a:solidFill>
              </a:rPr>
              <a:t>ECONOMIC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C47318-21BF-4396-B628-93CD71E81853}"/>
              </a:ext>
            </a:extLst>
          </p:cNvPr>
          <p:cNvSpPr txBox="1"/>
          <p:nvPr/>
        </p:nvSpPr>
        <p:spPr>
          <a:xfrm>
            <a:off x="6400800" y="6533630"/>
            <a:ext cx="1802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>
                <a:hlinkClick r:id="rId3"/>
              </a:rPr>
              <a:t>Source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1833666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176541-6247-431B-B95B-35663DC053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1434" y="151760"/>
            <a:ext cx="4267199" cy="1624848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68BBAF"/>
                </a:solidFill>
              </a:rPr>
              <a:t>MODUL</a:t>
            </a:r>
            <a:r>
              <a:rPr lang="ro-RO" b="1" dirty="0">
                <a:solidFill>
                  <a:srgbClr val="68BBAF"/>
                </a:solidFill>
              </a:rPr>
              <a:t>UL</a:t>
            </a:r>
            <a:r>
              <a:rPr lang="en-US" b="1" dirty="0">
                <a:solidFill>
                  <a:srgbClr val="68BBAF"/>
                </a:solidFill>
              </a:rPr>
              <a:t> 1 </a:t>
            </a:r>
            <a:r>
              <a:rPr lang="ro-RO" b="1" dirty="0">
                <a:solidFill>
                  <a:srgbClr val="68BBAF"/>
                </a:solidFill>
              </a:rPr>
              <a:t>PREZENTARE GENERALĂ</a:t>
            </a:r>
            <a:endParaRPr lang="en-US" b="1" dirty="0">
              <a:solidFill>
                <a:srgbClr val="68BBA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77A13-144A-4283-848C-4CA3EF01C9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5920" y="1992987"/>
            <a:ext cx="4703623" cy="3642009"/>
          </a:xfrm>
        </p:spPr>
        <p:txBody>
          <a:bodyPr/>
          <a:lstStyle/>
          <a:p>
            <a:r>
              <a:rPr lang="en-IE" sz="2200" dirty="0" err="1">
                <a:solidFill>
                  <a:srgbClr val="7F4182"/>
                </a:solidFill>
              </a:rPr>
              <a:t>În</a:t>
            </a:r>
            <a:r>
              <a:rPr lang="en-IE" sz="2200" dirty="0">
                <a:solidFill>
                  <a:srgbClr val="7F4182"/>
                </a:solidFill>
              </a:rPr>
              <a:t> </a:t>
            </a:r>
            <a:r>
              <a:rPr lang="en-IE" sz="2200" dirty="0" err="1">
                <a:solidFill>
                  <a:srgbClr val="7F4182"/>
                </a:solidFill>
              </a:rPr>
              <a:t>modulul</a:t>
            </a:r>
            <a:r>
              <a:rPr lang="en-IE" sz="2200" dirty="0">
                <a:solidFill>
                  <a:srgbClr val="7F4182"/>
                </a:solidFill>
              </a:rPr>
              <a:t> 1, </a:t>
            </a:r>
            <a:r>
              <a:rPr lang="en-IE" sz="2200" dirty="0" err="1">
                <a:solidFill>
                  <a:srgbClr val="7F4182"/>
                </a:solidFill>
              </a:rPr>
              <a:t>veți</a:t>
            </a:r>
            <a:r>
              <a:rPr lang="en-IE" sz="2200" dirty="0">
                <a:solidFill>
                  <a:srgbClr val="7F4182"/>
                </a:solidFill>
              </a:rPr>
              <a:t> </a:t>
            </a:r>
            <a:r>
              <a:rPr lang="en-IE" sz="2200" dirty="0" err="1">
                <a:solidFill>
                  <a:srgbClr val="7F4182"/>
                </a:solidFill>
              </a:rPr>
              <a:t>explora</a:t>
            </a:r>
            <a:r>
              <a:rPr lang="en-IE" sz="2200" dirty="0">
                <a:solidFill>
                  <a:srgbClr val="7F4182"/>
                </a:solidFill>
              </a:rPr>
              <a:t> </a:t>
            </a:r>
            <a:r>
              <a:rPr lang="en-IE" sz="2200" dirty="0" err="1">
                <a:solidFill>
                  <a:srgbClr val="7F4182"/>
                </a:solidFill>
              </a:rPr>
              <a:t>regenerarea</a:t>
            </a:r>
            <a:r>
              <a:rPr lang="en-IE" sz="2200" dirty="0">
                <a:solidFill>
                  <a:srgbClr val="7F4182"/>
                </a:solidFill>
              </a:rPr>
              <a:t> </a:t>
            </a:r>
            <a:r>
              <a:rPr lang="en-IE" sz="2200" dirty="0" err="1">
                <a:solidFill>
                  <a:srgbClr val="7F4182"/>
                </a:solidFill>
              </a:rPr>
              <a:t>comunității</a:t>
            </a:r>
            <a:r>
              <a:rPr lang="en-IE" sz="2200" dirty="0">
                <a:solidFill>
                  <a:srgbClr val="7F4182"/>
                </a:solidFill>
              </a:rPr>
              <a:t> </a:t>
            </a:r>
            <a:r>
              <a:rPr lang="en-IE" sz="2200" dirty="0" err="1">
                <a:solidFill>
                  <a:srgbClr val="7F4182"/>
                </a:solidFill>
              </a:rPr>
              <a:t>în</a:t>
            </a:r>
            <a:r>
              <a:rPr lang="en-IE" sz="2200" dirty="0">
                <a:solidFill>
                  <a:srgbClr val="7F4182"/>
                </a:solidFill>
              </a:rPr>
              <a:t> </a:t>
            </a:r>
            <a:r>
              <a:rPr lang="en-IE" sz="2200" dirty="0" err="1">
                <a:solidFill>
                  <a:srgbClr val="7F4182"/>
                </a:solidFill>
              </a:rPr>
              <a:t>contextul</a:t>
            </a:r>
            <a:r>
              <a:rPr lang="en-IE" sz="2200" dirty="0">
                <a:solidFill>
                  <a:srgbClr val="7F4182"/>
                </a:solidFill>
              </a:rPr>
              <a:t> </a:t>
            </a:r>
            <a:r>
              <a:rPr lang="en-IE" sz="2200" dirty="0" err="1">
                <a:solidFill>
                  <a:srgbClr val="7F4182"/>
                </a:solidFill>
              </a:rPr>
              <a:t>construirii</a:t>
            </a:r>
            <a:r>
              <a:rPr lang="en-IE" sz="2200" dirty="0">
                <a:solidFill>
                  <a:srgbClr val="7F4182"/>
                </a:solidFill>
              </a:rPr>
              <a:t> </a:t>
            </a:r>
            <a:r>
              <a:rPr lang="en-IE" sz="2200" dirty="0" err="1">
                <a:solidFill>
                  <a:srgbClr val="7F4182"/>
                </a:solidFill>
              </a:rPr>
              <a:t>unei</a:t>
            </a:r>
            <a:r>
              <a:rPr lang="en-IE" sz="2200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comunități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durabile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dirty="0" err="1">
                <a:solidFill>
                  <a:srgbClr val="7F4182"/>
                </a:solidFill>
              </a:rPr>
              <a:t>provocat</a:t>
            </a:r>
            <a:r>
              <a:rPr lang="ro-RO" sz="2200" dirty="0">
                <a:solidFill>
                  <a:srgbClr val="7F4182"/>
                </a:solidFill>
              </a:rPr>
              <a:t>e</a:t>
            </a:r>
            <a:r>
              <a:rPr lang="en-IE" sz="2200" dirty="0">
                <a:solidFill>
                  <a:srgbClr val="7F4182"/>
                </a:solidFill>
              </a:rPr>
              <a:t> de </a:t>
            </a:r>
            <a:r>
              <a:rPr lang="en-IE" sz="2200" dirty="0" err="1">
                <a:solidFill>
                  <a:srgbClr val="7F4182"/>
                </a:solidFill>
              </a:rPr>
              <a:t>declin</a:t>
            </a:r>
            <a:r>
              <a:rPr lang="en-IE" sz="2200" dirty="0">
                <a:solidFill>
                  <a:srgbClr val="7F4182"/>
                </a:solidFill>
              </a:rPr>
              <a:t>/</a:t>
            </a:r>
            <a:r>
              <a:rPr lang="en-IE" sz="2200" dirty="0" err="1">
                <a:solidFill>
                  <a:srgbClr val="7F4182"/>
                </a:solidFill>
              </a:rPr>
              <a:t>criză</a:t>
            </a:r>
            <a:r>
              <a:rPr lang="en-IE" sz="2200" dirty="0">
                <a:solidFill>
                  <a:srgbClr val="7F4182"/>
                </a:solidFill>
              </a:rPr>
              <a:t>.</a:t>
            </a:r>
          </a:p>
          <a:p>
            <a:r>
              <a:rPr lang="en-IE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Descompunem</a:t>
            </a:r>
            <a:r>
              <a:rPr lang="en-IE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conceptul</a:t>
            </a:r>
            <a:r>
              <a:rPr lang="en-IE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unei</a:t>
            </a:r>
            <a:r>
              <a:rPr lang="en-IE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comunități</a:t>
            </a:r>
            <a:r>
              <a:rPr lang="en-IE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durabile</a:t>
            </a:r>
            <a:r>
              <a:rPr lang="en-IE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și</a:t>
            </a:r>
            <a:r>
              <a:rPr lang="en-IE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analizăm</a:t>
            </a:r>
            <a:r>
              <a:rPr lang="en-IE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cauzele</a:t>
            </a:r>
            <a:r>
              <a:rPr lang="en-IE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declinului</a:t>
            </a:r>
            <a:r>
              <a:rPr lang="en-IE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comunității</a:t>
            </a:r>
            <a:r>
              <a:rPr lang="en-IE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IE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importanța</a:t>
            </a:r>
            <a:r>
              <a:rPr lang="en-IE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construirii</a:t>
            </a:r>
            <a:r>
              <a:rPr lang="en-IE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unei</a:t>
            </a:r>
            <a:r>
              <a:rPr lang="en-IE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echipe</a:t>
            </a:r>
            <a:r>
              <a:rPr lang="en-IE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puternice</a:t>
            </a:r>
            <a:r>
              <a:rPr lang="en-IE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și</a:t>
            </a:r>
            <a:r>
              <a:rPr lang="en-IE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o-R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prezentăm</a:t>
            </a:r>
            <a:r>
              <a:rPr lang="en-IE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studii</a:t>
            </a:r>
            <a:r>
              <a:rPr lang="en-IE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IE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caz</a:t>
            </a:r>
            <a:r>
              <a:rPr lang="en-IE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IE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regenerare</a:t>
            </a:r>
            <a:r>
              <a:rPr lang="en-IE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care </a:t>
            </a:r>
            <a:r>
              <a:rPr lang="ro-R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</a:t>
            </a:r>
            <a:r>
              <a:rPr lang="en-IE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prezintă</a:t>
            </a:r>
            <a:r>
              <a:rPr lang="en-IE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învăță</a:t>
            </a:r>
            <a:r>
              <a:rPr lang="ro-R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turi</a:t>
            </a:r>
            <a:r>
              <a:rPr lang="en-IE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IE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cheie</a:t>
            </a:r>
            <a:r>
              <a:rPr lang="en-IE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en-IE" sz="2200" dirty="0" err="1">
                <a:solidFill>
                  <a:srgbClr val="7F4182"/>
                </a:solidFill>
              </a:rPr>
              <a:t>În</a:t>
            </a:r>
            <a:r>
              <a:rPr lang="en-IE" sz="2200" dirty="0">
                <a:solidFill>
                  <a:srgbClr val="7F4182"/>
                </a:solidFill>
              </a:rPr>
              <a:t> </a:t>
            </a:r>
            <a:r>
              <a:rPr lang="en-IE" sz="2200" dirty="0" err="1">
                <a:solidFill>
                  <a:srgbClr val="7F4182"/>
                </a:solidFill>
              </a:rPr>
              <a:t>secțiunea</a:t>
            </a:r>
            <a:r>
              <a:rPr lang="en-IE" sz="2200" dirty="0">
                <a:solidFill>
                  <a:srgbClr val="7F4182"/>
                </a:solidFill>
              </a:rPr>
              <a:t> </a:t>
            </a:r>
            <a:r>
              <a:rPr lang="en-IE" sz="2200" dirty="0" err="1">
                <a:solidFill>
                  <a:srgbClr val="7F4182"/>
                </a:solidFill>
              </a:rPr>
              <a:t>noastră</a:t>
            </a:r>
            <a:r>
              <a:rPr lang="en-IE" sz="2200" dirty="0">
                <a:solidFill>
                  <a:srgbClr val="7F4182"/>
                </a:solidFill>
              </a:rPr>
              <a:t> </a:t>
            </a:r>
            <a:r>
              <a:rPr lang="en-IE" sz="2200" dirty="0" err="1">
                <a:solidFill>
                  <a:srgbClr val="7F4182"/>
                </a:solidFill>
              </a:rPr>
              <a:t>finală</a:t>
            </a:r>
            <a:r>
              <a:rPr lang="en-IE" sz="2200" dirty="0">
                <a:solidFill>
                  <a:srgbClr val="7F4182"/>
                </a:solidFill>
              </a:rPr>
              <a:t>, </a:t>
            </a:r>
            <a:r>
              <a:rPr lang="en-IE" sz="2200" dirty="0" err="1">
                <a:solidFill>
                  <a:srgbClr val="7F4182"/>
                </a:solidFill>
              </a:rPr>
              <a:t>vă</a:t>
            </a:r>
            <a:r>
              <a:rPr lang="en-IE" sz="2200" dirty="0">
                <a:solidFill>
                  <a:srgbClr val="7F4182"/>
                </a:solidFill>
              </a:rPr>
              <a:t> </a:t>
            </a:r>
            <a:r>
              <a:rPr lang="en-IE" sz="2200" dirty="0" err="1">
                <a:solidFill>
                  <a:srgbClr val="7F4182"/>
                </a:solidFill>
              </a:rPr>
              <a:t>oferim</a:t>
            </a:r>
            <a:r>
              <a:rPr lang="en-IE" sz="2200" dirty="0">
                <a:solidFill>
                  <a:srgbClr val="7F4182"/>
                </a:solidFill>
              </a:rPr>
              <a:t> un </a:t>
            </a:r>
            <a:r>
              <a:rPr lang="en-IE" sz="2200" dirty="0" err="1">
                <a:solidFill>
                  <a:srgbClr val="7F4182"/>
                </a:solidFill>
              </a:rPr>
              <a:t>pachet</a:t>
            </a:r>
            <a:r>
              <a:rPr lang="en-IE" sz="2200" dirty="0">
                <a:solidFill>
                  <a:srgbClr val="7F4182"/>
                </a:solidFill>
              </a:rPr>
              <a:t> de </a:t>
            </a:r>
            <a:r>
              <a:rPr lang="en-IE" sz="2200" dirty="0" err="1">
                <a:solidFill>
                  <a:srgbClr val="7F4182"/>
                </a:solidFill>
              </a:rPr>
              <a:t>exerciții</a:t>
            </a:r>
            <a:r>
              <a:rPr lang="en-IE" sz="2200" dirty="0">
                <a:solidFill>
                  <a:srgbClr val="7F4182"/>
                </a:solidFill>
              </a:rPr>
              <a:t> </a:t>
            </a:r>
            <a:r>
              <a:rPr lang="en-IE" sz="2200" dirty="0" err="1">
                <a:solidFill>
                  <a:srgbClr val="7F4182"/>
                </a:solidFill>
              </a:rPr>
              <a:t>și</a:t>
            </a:r>
            <a:r>
              <a:rPr lang="en-IE" sz="2200" dirty="0">
                <a:solidFill>
                  <a:srgbClr val="7F4182"/>
                </a:solidFill>
              </a:rPr>
              <a:t> </a:t>
            </a:r>
            <a:r>
              <a:rPr lang="en-IE" sz="2200" dirty="0" err="1">
                <a:solidFill>
                  <a:srgbClr val="7F4182"/>
                </a:solidFill>
              </a:rPr>
              <a:t>șabloane</a:t>
            </a:r>
            <a:r>
              <a:rPr lang="en-IE" sz="2200" dirty="0">
                <a:solidFill>
                  <a:srgbClr val="7F4182"/>
                </a:solidFill>
              </a:rPr>
              <a:t> utile </a:t>
            </a:r>
            <a:r>
              <a:rPr lang="en-IE" sz="2200" dirty="0" err="1">
                <a:solidFill>
                  <a:srgbClr val="7F4182"/>
                </a:solidFill>
              </a:rPr>
              <a:t>pentru</a:t>
            </a:r>
            <a:r>
              <a:rPr lang="en-IE" sz="2200" dirty="0">
                <a:solidFill>
                  <a:srgbClr val="7F4182"/>
                </a:solidFill>
              </a:rPr>
              <a:t> a </a:t>
            </a:r>
            <a:r>
              <a:rPr lang="en-IE" sz="2200" dirty="0" err="1">
                <a:solidFill>
                  <a:srgbClr val="7F4182"/>
                </a:solidFill>
              </a:rPr>
              <a:t>vă</a:t>
            </a:r>
            <a:r>
              <a:rPr lang="en-IE" sz="2200" dirty="0">
                <a:solidFill>
                  <a:srgbClr val="7F4182"/>
                </a:solidFill>
              </a:rPr>
              <a:t> </a:t>
            </a:r>
            <a:r>
              <a:rPr lang="en-IE" sz="2200" dirty="0" err="1">
                <a:solidFill>
                  <a:srgbClr val="7F4182"/>
                </a:solidFill>
              </a:rPr>
              <a:t>evalua</a:t>
            </a:r>
            <a:r>
              <a:rPr lang="en-IE" sz="2200" dirty="0">
                <a:solidFill>
                  <a:srgbClr val="7F4182"/>
                </a:solidFill>
              </a:rPr>
              <a:t> </a:t>
            </a:r>
            <a:r>
              <a:rPr lang="en-IE" sz="2200" dirty="0" err="1">
                <a:solidFill>
                  <a:srgbClr val="7F4182"/>
                </a:solidFill>
              </a:rPr>
              <a:t>comunitatea</a:t>
            </a:r>
            <a:r>
              <a:rPr lang="en-IE" sz="2200" dirty="0">
                <a:solidFill>
                  <a:srgbClr val="7F4182"/>
                </a:solidFill>
              </a:rPr>
              <a:t> </a:t>
            </a:r>
            <a:r>
              <a:rPr lang="en-IE" sz="2200" dirty="0" err="1">
                <a:solidFill>
                  <a:srgbClr val="7F4182"/>
                </a:solidFill>
              </a:rPr>
              <a:t>înainte</a:t>
            </a:r>
            <a:r>
              <a:rPr lang="en-IE" sz="2200" dirty="0">
                <a:solidFill>
                  <a:srgbClr val="7F4182"/>
                </a:solidFill>
              </a:rPr>
              <a:t> de a </a:t>
            </a:r>
            <a:r>
              <a:rPr lang="en-IE" sz="2200" dirty="0" err="1">
                <a:solidFill>
                  <a:srgbClr val="7F4182"/>
                </a:solidFill>
              </a:rPr>
              <a:t>planifica</a:t>
            </a:r>
            <a:r>
              <a:rPr lang="en-IE" sz="2200" dirty="0">
                <a:solidFill>
                  <a:srgbClr val="7F4182"/>
                </a:solidFill>
              </a:rPr>
              <a:t> </a:t>
            </a:r>
            <a:r>
              <a:rPr lang="en-IE" sz="2200" dirty="0" err="1">
                <a:solidFill>
                  <a:srgbClr val="7F4182"/>
                </a:solidFill>
              </a:rPr>
              <a:t>noul</a:t>
            </a:r>
            <a:r>
              <a:rPr lang="en-IE" sz="2200" dirty="0">
                <a:solidFill>
                  <a:srgbClr val="7F4182"/>
                </a:solidFill>
              </a:rPr>
              <a:t> </a:t>
            </a:r>
            <a:r>
              <a:rPr lang="en-IE" sz="2200" dirty="0" err="1">
                <a:solidFill>
                  <a:srgbClr val="7F4182"/>
                </a:solidFill>
              </a:rPr>
              <a:t>proiect</a:t>
            </a:r>
            <a:r>
              <a:rPr lang="en-IE" sz="2200" dirty="0">
                <a:solidFill>
                  <a:srgbClr val="7F4182"/>
                </a:solidFill>
              </a:rPr>
              <a:t> de </a:t>
            </a:r>
            <a:r>
              <a:rPr lang="en-IE" sz="2200" dirty="0" err="1">
                <a:solidFill>
                  <a:srgbClr val="7F4182"/>
                </a:solidFill>
              </a:rPr>
              <a:t>regenerare</a:t>
            </a:r>
            <a:r>
              <a:rPr lang="en-IE" sz="2200" dirty="0">
                <a:solidFill>
                  <a:srgbClr val="7F4182"/>
                </a:solidFill>
              </a:rPr>
              <a:t>.</a:t>
            </a:r>
          </a:p>
          <a:p>
            <a:endParaRPr lang="en-IE" sz="2200" dirty="0">
              <a:solidFill>
                <a:srgbClr val="7F4182"/>
              </a:solidFill>
            </a:endParaRPr>
          </a:p>
          <a:p>
            <a:endParaRPr lang="en-IE" sz="2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40A378-0F86-4755-B2BF-0C5C7DEC15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IE" sz="1600" dirty="0"/>
              <a:t>Intro</a:t>
            </a:r>
            <a:r>
              <a:rPr lang="ro-RO" sz="1600" dirty="0"/>
              <a:t>ducere</a:t>
            </a:r>
            <a:endParaRPr lang="en-IE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32EBDA-D8CE-46BE-8086-EE51F5AE01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10577" y="1232371"/>
            <a:ext cx="5731763" cy="8980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o-RO" dirty="0"/>
              <a:t>Ce este o Comunitate Durabilă</a:t>
            </a:r>
            <a:r>
              <a:rPr lang="en-IE" dirty="0"/>
              <a:t>? </a:t>
            </a:r>
            <a:r>
              <a:rPr lang="ro-RO" dirty="0"/>
              <a:t>Să explorăm acest concept.</a:t>
            </a:r>
            <a:endParaRPr lang="en-I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D8F2D6-9483-477F-BA1F-1ECA0BFE20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E" dirty="0"/>
              <a:t>01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54401A-27CE-4DF1-B3D7-877FD566D0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10577" y="2331018"/>
            <a:ext cx="5682103" cy="946384"/>
          </a:xfrm>
        </p:spPr>
        <p:txBody>
          <a:bodyPr>
            <a:normAutofit/>
          </a:bodyPr>
          <a:lstStyle/>
          <a:p>
            <a:r>
              <a:rPr lang="en-IE" dirty="0"/>
              <a:t>Bar</a:t>
            </a:r>
            <a:r>
              <a:rPr lang="ro-RO" dirty="0"/>
              <a:t>ierele Sustenabilității</a:t>
            </a:r>
            <a:r>
              <a:rPr lang="en-IE" dirty="0"/>
              <a:t>.  </a:t>
            </a:r>
            <a:r>
              <a:rPr lang="ro-RO" dirty="0"/>
              <a:t>Cauzele generale ale declinului comunitar.</a:t>
            </a:r>
            <a:endParaRPr lang="en-I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484E57-7868-4167-8118-924799EA74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E" dirty="0"/>
              <a:t>02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65E8B33-D126-425C-8A1B-EA500F4368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59544" y="4671717"/>
            <a:ext cx="1176670" cy="927495"/>
          </a:xfrm>
        </p:spPr>
        <p:txBody>
          <a:bodyPr/>
          <a:lstStyle/>
          <a:p>
            <a:r>
              <a:rPr lang="en-IE" dirty="0"/>
              <a:t>04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F55D0DA-09FF-4318-B954-5A56F2D5FE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59543" y="5810357"/>
            <a:ext cx="1202947" cy="927495"/>
          </a:xfrm>
        </p:spPr>
        <p:txBody>
          <a:bodyPr>
            <a:normAutofit fontScale="47500" lnSpcReduction="20000"/>
          </a:bodyPr>
          <a:lstStyle/>
          <a:p>
            <a:r>
              <a:rPr lang="ro-RO" dirty="0"/>
              <a:t>PACHET DE ACȚIUNI CHEIE </a:t>
            </a:r>
            <a:r>
              <a:rPr lang="en-IE" dirty="0"/>
              <a:t>1: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9F8F62-ECD1-4623-B818-79ED572CC6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60097" y="3580598"/>
            <a:ext cx="5731763" cy="898040"/>
          </a:xfrm>
        </p:spPr>
        <p:txBody>
          <a:bodyPr>
            <a:normAutofit/>
          </a:bodyPr>
          <a:lstStyle/>
          <a:p>
            <a:r>
              <a:rPr lang="en-IE" sz="2400" dirty="0" err="1"/>
              <a:t>Activele</a:t>
            </a:r>
            <a:r>
              <a:rPr lang="en-IE" sz="2400" dirty="0"/>
              <a:t>, </a:t>
            </a:r>
            <a:r>
              <a:rPr lang="en-IE" sz="2400" dirty="0" err="1"/>
              <a:t>abilitățile</a:t>
            </a:r>
            <a:r>
              <a:rPr lang="en-IE" sz="2400" dirty="0"/>
              <a:t> </a:t>
            </a:r>
            <a:r>
              <a:rPr lang="en-IE" sz="2400" dirty="0" err="1"/>
              <a:t>și</a:t>
            </a:r>
            <a:r>
              <a:rPr lang="en-IE" sz="2400" dirty="0"/>
              <a:t> </a:t>
            </a:r>
            <a:r>
              <a:rPr lang="en-IE" sz="2400" dirty="0" err="1"/>
              <a:t>competențele</a:t>
            </a:r>
            <a:r>
              <a:rPr lang="en-IE" sz="2400" dirty="0"/>
              <a:t> </a:t>
            </a:r>
            <a:r>
              <a:rPr lang="en-IE" sz="2400" dirty="0" err="1"/>
              <a:t>comunității</a:t>
            </a:r>
            <a:r>
              <a:rPr lang="en-IE" sz="2400" dirty="0"/>
              <a:t> </a:t>
            </a:r>
            <a:r>
              <a:rPr lang="en-IE" sz="2400" dirty="0" err="1"/>
              <a:t>pentru</a:t>
            </a:r>
            <a:r>
              <a:rPr lang="en-IE" sz="2400" dirty="0"/>
              <a:t> </a:t>
            </a:r>
            <a:r>
              <a:rPr lang="en-IE" sz="2400" dirty="0" err="1"/>
              <a:t>regenerare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FBEA182-1DEF-4D6A-98B5-66D9A7ABCAB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60097" y="4736666"/>
            <a:ext cx="5731763" cy="898040"/>
          </a:xfrm>
        </p:spPr>
        <p:txBody>
          <a:bodyPr>
            <a:noAutofit/>
          </a:bodyPr>
          <a:lstStyle/>
          <a:p>
            <a:r>
              <a:rPr kumimoji="0" lang="en-IE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Construirea</a:t>
            </a:r>
            <a:r>
              <a:rPr kumimoji="0" lang="en-IE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unei</a:t>
            </a:r>
            <a:r>
              <a:rPr kumimoji="0" lang="en-IE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echipe</a:t>
            </a:r>
            <a:r>
              <a:rPr kumimoji="0" lang="en-IE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puternice</a:t>
            </a:r>
            <a:r>
              <a:rPr kumimoji="0" lang="en-IE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IE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împuternicirea</a:t>
            </a:r>
            <a:r>
              <a:rPr kumimoji="0" lang="en-IE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părților</a:t>
            </a:r>
            <a:r>
              <a:rPr kumimoji="0" lang="en-IE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interesate</a:t>
            </a:r>
            <a:r>
              <a:rPr kumimoji="0" lang="en-IE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IE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campionilor</a:t>
            </a:r>
            <a:r>
              <a:rPr kumimoji="0" lang="en-IE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comunitari</a:t>
            </a:r>
            <a:r>
              <a:rPr kumimoji="0" lang="en-IE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IE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cetățenilor</a:t>
            </a:r>
            <a:r>
              <a:rPr kumimoji="0" lang="en-IE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</a:t>
            </a:r>
            <a:r>
              <a:rPr kumimoji="0" lang="en-IE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IE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dezvoltarea</a:t>
            </a:r>
            <a:r>
              <a:rPr kumimoji="0" lang="en-IE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comunităț</a:t>
            </a:r>
            <a:r>
              <a:rPr kumimoji="0" lang="ro-RO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</a:t>
            </a:r>
            <a:endParaRPr lang="en-IE" sz="21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B23D006-1A96-4BB1-9D34-9B136843101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10577" y="5751357"/>
            <a:ext cx="5731763" cy="1107804"/>
          </a:xfrm>
        </p:spPr>
        <p:txBody>
          <a:bodyPr>
            <a:noAutofit/>
          </a:bodyPr>
          <a:lstStyle/>
          <a:p>
            <a:r>
              <a:rPr lang="en-IE" dirty="0" err="1"/>
              <a:t>Noțiuni</a:t>
            </a:r>
            <a:r>
              <a:rPr lang="en-IE" dirty="0"/>
              <a:t> introductive </a:t>
            </a:r>
            <a:r>
              <a:rPr lang="en-IE" dirty="0" err="1"/>
              <a:t>despre</a:t>
            </a:r>
            <a:r>
              <a:rPr lang="en-IE" dirty="0"/>
              <a:t> </a:t>
            </a:r>
            <a:r>
              <a:rPr lang="en-IE" dirty="0" err="1"/>
              <a:t>construirea</a:t>
            </a:r>
            <a:r>
              <a:rPr lang="ro-RO" dirty="0"/>
              <a:t> unei</a:t>
            </a:r>
            <a:r>
              <a:rPr lang="en-IE" dirty="0"/>
              <a:t> </a:t>
            </a:r>
            <a:r>
              <a:rPr lang="en-IE" dirty="0" err="1"/>
              <a:t>comunități</a:t>
            </a:r>
            <a:r>
              <a:rPr lang="en-IE" dirty="0"/>
              <a:t> </a:t>
            </a:r>
            <a:r>
              <a:rPr lang="en-IE" dirty="0" err="1"/>
              <a:t>durabile</a:t>
            </a:r>
            <a:r>
              <a:rPr lang="en-IE" dirty="0"/>
              <a:t> - </a:t>
            </a:r>
            <a:r>
              <a:rPr lang="en-IE" dirty="0" err="1"/>
              <a:t>exerciții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șabloane</a:t>
            </a:r>
            <a:r>
              <a:rPr lang="en-IE" dirty="0"/>
              <a:t> utile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6829981D-8F4D-4333-BA2D-E9D110CE679C}"/>
              </a:ext>
            </a:extLst>
          </p:cNvPr>
          <p:cNvSpPr txBox="1">
            <a:spLocks/>
          </p:cNvSpPr>
          <p:nvPr/>
        </p:nvSpPr>
        <p:spPr>
          <a:xfrm>
            <a:off x="4985821" y="3594408"/>
            <a:ext cx="1176670" cy="927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03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31DD43E-0CA5-40AB-9D0F-F8FAF5295BF2}"/>
              </a:ext>
            </a:extLst>
          </p:cNvPr>
          <p:cNvSpPr txBox="1">
            <a:spLocks/>
          </p:cNvSpPr>
          <p:nvPr/>
        </p:nvSpPr>
        <p:spPr>
          <a:xfrm>
            <a:off x="6285746" y="0"/>
            <a:ext cx="5731763" cy="898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0E3C55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0E3C55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0E3C5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dirty="0" err="1"/>
              <a:t>Comunități</a:t>
            </a:r>
            <a:r>
              <a:rPr lang="en-IE" dirty="0"/>
              <a:t> </a:t>
            </a:r>
            <a:r>
              <a:rPr lang="ro-RO" dirty="0"/>
              <a:t>post-</a:t>
            </a:r>
            <a:r>
              <a:rPr lang="en-IE" dirty="0"/>
              <a:t>COVID/</a:t>
            </a:r>
            <a:r>
              <a:rPr lang="en-IE" dirty="0" err="1"/>
              <a:t>criză</a:t>
            </a:r>
            <a:r>
              <a:rPr lang="en-IE" dirty="0"/>
              <a:t> - </a:t>
            </a:r>
            <a:r>
              <a:rPr lang="en-IE" dirty="0" err="1"/>
              <a:t>Comunitatea</a:t>
            </a:r>
            <a:r>
              <a:rPr lang="en-IE" dirty="0"/>
              <a:t> </a:t>
            </a:r>
            <a:r>
              <a:rPr lang="en-IE" dirty="0" err="1"/>
              <a:t>dvs</a:t>
            </a:r>
            <a:r>
              <a:rPr lang="en-IE" dirty="0"/>
              <a:t>. are </a:t>
            </a:r>
            <a:r>
              <a:rPr lang="en-IE" dirty="0" err="1"/>
              <a:t>nevoie</a:t>
            </a:r>
            <a:r>
              <a:rPr lang="en-IE" dirty="0"/>
              <a:t> de </a:t>
            </a:r>
            <a:r>
              <a:rPr lang="en-IE" dirty="0" err="1"/>
              <a:t>regenerare</a:t>
            </a:r>
            <a:r>
              <a:rPr lang="en-I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472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usiness people video conferencing">
            <a:extLst>
              <a:ext uri="{FF2B5EF4-FFF2-40B4-BE49-F238E27FC236}">
                <a16:creationId xmlns:a16="http://schemas.microsoft.com/office/drawing/2014/main" id="{EF63C998-4603-40D0-A8AF-AA3EDB2E5A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3912" y="4628671"/>
            <a:ext cx="4398088" cy="222885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DF2B2-E5B5-49A8-927F-9CE103F172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5679" y="1768660"/>
            <a:ext cx="7100992" cy="4411552"/>
          </a:xfrm>
        </p:spPr>
        <p:txBody>
          <a:bodyPr/>
          <a:lstStyle/>
          <a:p>
            <a:r>
              <a:rPr lang="en-IE" dirty="0" err="1"/>
              <a:t>Există</a:t>
            </a:r>
            <a:r>
              <a:rPr lang="en-IE" dirty="0"/>
              <a:t> o </a:t>
            </a:r>
            <a:r>
              <a:rPr lang="en-IE" dirty="0" err="1"/>
              <a:t>serie</a:t>
            </a:r>
            <a:r>
              <a:rPr lang="en-IE" dirty="0"/>
              <a:t> de </a:t>
            </a:r>
            <a:r>
              <a:rPr lang="en-IE" dirty="0" err="1"/>
              <a:t>factori-cheie</a:t>
            </a:r>
            <a:r>
              <a:rPr lang="en-IE" dirty="0"/>
              <a:t> ai </a:t>
            </a:r>
            <a:r>
              <a:rPr lang="ro-RO" dirty="0"/>
              <a:t>dezvoltării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comunități</a:t>
            </a:r>
            <a:r>
              <a:rPr lang="en-IE" dirty="0"/>
              <a:t>, </a:t>
            </a:r>
            <a:r>
              <a:rPr lang="en-IE" dirty="0" err="1"/>
              <a:t>aceștia</a:t>
            </a:r>
            <a:r>
              <a:rPr lang="en-IE" dirty="0"/>
              <a:t> sunt</a:t>
            </a:r>
            <a:r>
              <a:rPr lang="ro-RO" dirty="0"/>
              <a:t>:</a:t>
            </a:r>
            <a:endParaRPr lang="en-IE" dirty="0"/>
          </a:p>
          <a:p>
            <a:pPr marL="514350" indent="-514350">
              <a:buAutoNum type="romanLcParenR"/>
            </a:pPr>
            <a:r>
              <a:rPr lang="ro-RO" dirty="0"/>
              <a:t>R</a:t>
            </a:r>
            <a:r>
              <a:rPr lang="en-IE" dirty="0" err="1"/>
              <a:t>esursele</a:t>
            </a:r>
            <a:r>
              <a:rPr lang="en-IE" dirty="0"/>
              <a:t> </a:t>
            </a:r>
            <a:r>
              <a:rPr lang="en-IE" dirty="0" err="1"/>
              <a:t>naturale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calitatea</a:t>
            </a:r>
            <a:r>
              <a:rPr lang="en-IE" dirty="0"/>
              <a:t> </a:t>
            </a:r>
            <a:r>
              <a:rPr lang="en-IE" dirty="0" err="1"/>
              <a:t>mediului</a:t>
            </a:r>
            <a:r>
              <a:rPr lang="en-IE" dirty="0"/>
              <a:t>,</a:t>
            </a:r>
            <a:endParaRPr lang="ro-RO" dirty="0"/>
          </a:p>
          <a:p>
            <a:pPr marL="514350" indent="-514350">
              <a:buAutoNum type="romanLcParenR"/>
            </a:pPr>
            <a:r>
              <a:rPr lang="ro-RO" dirty="0"/>
              <a:t>N</a:t>
            </a:r>
            <a:r>
              <a:rPr lang="en-IE" dirty="0" err="1"/>
              <a:t>atura</a:t>
            </a:r>
            <a:r>
              <a:rPr lang="en-IE" dirty="0"/>
              <a:t> </a:t>
            </a:r>
            <a:r>
              <a:rPr lang="en-IE" dirty="0" err="1"/>
              <a:t>sectorială</a:t>
            </a:r>
            <a:r>
              <a:rPr lang="en-IE" dirty="0"/>
              <a:t> a </a:t>
            </a:r>
            <a:r>
              <a:rPr lang="en-IE" dirty="0" err="1"/>
              <a:t>economiei</a:t>
            </a:r>
            <a:r>
              <a:rPr lang="en-IE" dirty="0"/>
              <a:t>,</a:t>
            </a:r>
            <a:endParaRPr lang="ro-RO" dirty="0"/>
          </a:p>
          <a:p>
            <a:pPr marL="514350" indent="-514350">
              <a:buAutoNum type="romanLcParenR"/>
            </a:pPr>
            <a:r>
              <a:rPr lang="ro-RO" dirty="0"/>
              <a:t>C</a:t>
            </a:r>
            <a:r>
              <a:rPr lang="en-IE" dirty="0" err="1"/>
              <a:t>alitatea</a:t>
            </a:r>
            <a:r>
              <a:rPr lang="en-IE" dirty="0"/>
              <a:t> </a:t>
            </a:r>
            <a:r>
              <a:rPr lang="en-IE" dirty="0" err="1"/>
              <a:t>vieții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capitalul</a:t>
            </a:r>
            <a:r>
              <a:rPr lang="en-IE" dirty="0"/>
              <a:t> cultural</a:t>
            </a:r>
            <a:endParaRPr lang="ro-RO" dirty="0"/>
          </a:p>
          <a:p>
            <a:pPr marL="514350" indent="-514350">
              <a:buAutoNum type="romanLcParenR"/>
            </a:pPr>
            <a:r>
              <a:rPr lang="en-IE" dirty="0" err="1"/>
              <a:t>Infrastructu</a:t>
            </a:r>
            <a:r>
              <a:rPr lang="ro-RO" dirty="0"/>
              <a:t>ra și</a:t>
            </a:r>
            <a:r>
              <a:rPr lang="en-IE" dirty="0"/>
              <a:t> </a:t>
            </a:r>
            <a:r>
              <a:rPr lang="en-IE" dirty="0" err="1"/>
              <a:t>accesibilitate</a:t>
            </a:r>
            <a:r>
              <a:rPr lang="ro-RO" dirty="0"/>
              <a:t>a</a:t>
            </a:r>
          </a:p>
          <a:p>
            <a:pPr marL="514350" indent="-514350">
              <a:buAutoNum type="romanLcParenR"/>
            </a:pPr>
            <a:r>
              <a:rPr lang="ro-RO" dirty="0"/>
              <a:t>Talente și abilități.</a:t>
            </a:r>
          </a:p>
          <a:p>
            <a:r>
              <a:rPr lang="en-IE" b="1" dirty="0" err="1">
                <a:solidFill>
                  <a:srgbClr val="7F4182"/>
                </a:solidFill>
              </a:rPr>
              <a:t>În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toată</a:t>
            </a:r>
            <a:r>
              <a:rPr lang="en-IE" b="1" dirty="0">
                <a:solidFill>
                  <a:srgbClr val="7F4182"/>
                </a:solidFill>
              </a:rPr>
              <a:t> Europa, </a:t>
            </a:r>
            <a:r>
              <a:rPr lang="en-IE" b="1" dirty="0" err="1">
                <a:solidFill>
                  <a:srgbClr val="7F4182"/>
                </a:solidFill>
              </a:rPr>
              <a:t>marile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comunități</a:t>
            </a:r>
            <a:r>
              <a:rPr lang="en-IE" b="1" dirty="0">
                <a:solidFill>
                  <a:srgbClr val="7F4182"/>
                </a:solidFill>
              </a:rPr>
              <a:t> se </a:t>
            </a:r>
            <a:r>
              <a:rPr lang="en-IE" b="1" dirty="0" err="1">
                <a:solidFill>
                  <a:srgbClr val="7F4182"/>
                </a:solidFill>
              </a:rPr>
              <a:t>luptă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ro-RO" b="1" dirty="0">
                <a:solidFill>
                  <a:srgbClr val="7F4182"/>
                </a:solidFill>
              </a:rPr>
              <a:t>proactiv pe măsură </a:t>
            </a:r>
            <a:r>
              <a:rPr lang="en-IE" b="1" dirty="0" err="1">
                <a:solidFill>
                  <a:srgbClr val="7F4182"/>
                </a:solidFill>
              </a:rPr>
              <a:t>ce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oportunitățile</a:t>
            </a:r>
            <a:r>
              <a:rPr lang="en-IE" b="1" dirty="0">
                <a:solidFill>
                  <a:srgbClr val="7F4182"/>
                </a:solidFill>
              </a:rPr>
              <a:t> de </a:t>
            </a:r>
            <a:r>
              <a:rPr lang="en-IE" b="1" dirty="0" err="1">
                <a:solidFill>
                  <a:srgbClr val="7F4182"/>
                </a:solidFill>
              </a:rPr>
              <a:t>angajare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scad</a:t>
            </a:r>
            <a:r>
              <a:rPr lang="en-IE" b="1" dirty="0">
                <a:solidFill>
                  <a:srgbClr val="7F4182"/>
                </a:solidFill>
              </a:rPr>
              <a:t>. Mai </a:t>
            </a:r>
            <a:r>
              <a:rPr lang="en-IE" b="1" dirty="0" err="1">
                <a:solidFill>
                  <a:srgbClr val="7F4182"/>
                </a:solidFill>
              </a:rPr>
              <a:t>târziu</a:t>
            </a:r>
            <a:r>
              <a:rPr lang="en-IE" b="1" dirty="0">
                <a:solidFill>
                  <a:srgbClr val="7F4182"/>
                </a:solidFill>
              </a:rPr>
              <a:t>, </a:t>
            </a:r>
            <a:r>
              <a:rPr lang="en-IE" b="1" dirty="0" err="1">
                <a:solidFill>
                  <a:srgbClr val="7F4182"/>
                </a:solidFill>
              </a:rPr>
              <a:t>în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acest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modul</a:t>
            </a:r>
            <a:r>
              <a:rPr lang="en-IE" b="1" dirty="0">
                <a:solidFill>
                  <a:srgbClr val="7F4182"/>
                </a:solidFill>
              </a:rPr>
              <a:t>, </a:t>
            </a:r>
            <a:r>
              <a:rPr lang="ro-RO" b="1" dirty="0">
                <a:solidFill>
                  <a:srgbClr val="7F4182"/>
                </a:solidFill>
              </a:rPr>
              <a:t>vom prezenta </a:t>
            </a:r>
            <a:r>
              <a:rPr lang="en-IE" b="1" dirty="0" err="1">
                <a:solidFill>
                  <a:srgbClr val="7F4182"/>
                </a:solidFill>
              </a:rPr>
              <a:t>câ</a:t>
            </a:r>
            <a:r>
              <a:rPr lang="ro-RO" b="1" dirty="0">
                <a:solidFill>
                  <a:srgbClr val="7F4182"/>
                </a:solidFill>
              </a:rPr>
              <a:t>teva comunități</a:t>
            </a:r>
            <a:r>
              <a:rPr lang="en-IE" b="1" dirty="0">
                <a:solidFill>
                  <a:srgbClr val="7F4182"/>
                </a:solidFill>
              </a:rPr>
              <a:t> (cum </a:t>
            </a:r>
            <a:r>
              <a:rPr lang="en-IE" b="1" dirty="0" err="1">
                <a:solidFill>
                  <a:srgbClr val="7F4182"/>
                </a:solidFill>
              </a:rPr>
              <a:t>ar</a:t>
            </a:r>
            <a:r>
              <a:rPr lang="en-IE" b="1" dirty="0">
                <a:solidFill>
                  <a:srgbClr val="7F4182"/>
                </a:solidFill>
              </a:rPr>
              <a:t> fi </a:t>
            </a:r>
            <a:r>
              <a:rPr lang="en-IE" b="1" dirty="0" err="1">
                <a:solidFill>
                  <a:srgbClr val="7F4182"/>
                </a:solidFill>
              </a:rPr>
              <a:t>Drumshanbo</a:t>
            </a:r>
            <a:r>
              <a:rPr lang="en-IE" b="1" dirty="0">
                <a:solidFill>
                  <a:srgbClr val="7F4182"/>
                </a:solidFill>
              </a:rPr>
              <a:t> Community Council, </a:t>
            </a:r>
            <a:r>
              <a:rPr lang="en-IE" b="1" dirty="0" err="1">
                <a:solidFill>
                  <a:srgbClr val="7F4182"/>
                </a:solidFill>
              </a:rPr>
              <a:t>Irlanda</a:t>
            </a:r>
            <a:r>
              <a:rPr lang="en-IE" b="1" dirty="0">
                <a:solidFill>
                  <a:srgbClr val="7F4182"/>
                </a:solidFill>
              </a:rPr>
              <a:t>) </a:t>
            </a:r>
            <a:r>
              <a:rPr lang="en-IE" b="1" dirty="0" err="1">
                <a:solidFill>
                  <a:srgbClr val="7F4182"/>
                </a:solidFill>
              </a:rPr>
              <a:t>și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vom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afla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călătoria</a:t>
            </a:r>
            <a:r>
              <a:rPr lang="en-IE" b="1" dirty="0">
                <a:solidFill>
                  <a:srgbClr val="7F4182"/>
                </a:solidFill>
              </a:rPr>
              <a:t> lor </a:t>
            </a:r>
            <a:r>
              <a:rPr lang="en-IE" b="1" dirty="0" err="1">
                <a:solidFill>
                  <a:srgbClr val="7F4182"/>
                </a:solidFill>
              </a:rPr>
              <a:t>către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succes</a:t>
            </a:r>
            <a:r>
              <a:rPr lang="en-IE" b="1" dirty="0">
                <a:solidFill>
                  <a:srgbClr val="7F4182"/>
                </a:solidFill>
              </a:rPr>
              <a:t>.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4317B-7402-45A2-8037-DE9689EB85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5679" y="706370"/>
            <a:ext cx="6426014" cy="980190"/>
          </a:xfrm>
          <a:solidFill>
            <a:srgbClr val="68BBAF"/>
          </a:solidFill>
        </p:spPr>
        <p:txBody>
          <a:bodyPr>
            <a:no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Un </a:t>
            </a:r>
            <a:r>
              <a:rPr lang="es-ES" sz="3200" dirty="0" err="1">
                <a:solidFill>
                  <a:schemeClr val="bg1"/>
                </a:solidFill>
              </a:rPr>
              <a:t>loc</a:t>
            </a:r>
            <a:r>
              <a:rPr lang="es-ES" sz="3200" dirty="0">
                <a:solidFill>
                  <a:schemeClr val="bg1"/>
                </a:solidFill>
              </a:rPr>
              <a:t> de </a:t>
            </a:r>
            <a:r>
              <a:rPr lang="es-ES" sz="3200" dirty="0" err="1">
                <a:solidFill>
                  <a:schemeClr val="bg1"/>
                </a:solidFill>
              </a:rPr>
              <a:t>muncă</a:t>
            </a:r>
            <a:r>
              <a:rPr lang="es-ES" sz="3200" dirty="0">
                <a:solidFill>
                  <a:schemeClr val="bg1"/>
                </a:solidFill>
              </a:rPr>
              <a:t> - </a:t>
            </a:r>
            <a:r>
              <a:rPr lang="es-ES" sz="3200" dirty="0" err="1">
                <a:solidFill>
                  <a:schemeClr val="bg1"/>
                </a:solidFill>
              </a:rPr>
              <a:t>Crearea</a:t>
            </a:r>
            <a:r>
              <a:rPr lang="es-ES" sz="3200" dirty="0">
                <a:solidFill>
                  <a:schemeClr val="bg1"/>
                </a:solidFill>
              </a:rPr>
              <a:t> </a:t>
            </a:r>
            <a:r>
              <a:rPr lang="es-ES" sz="3200" dirty="0" err="1">
                <a:solidFill>
                  <a:schemeClr val="bg1"/>
                </a:solidFill>
              </a:rPr>
              <a:t>oportunități</a:t>
            </a:r>
            <a:r>
              <a:rPr lang="ro-RO" sz="3200" dirty="0">
                <a:solidFill>
                  <a:schemeClr val="bg1"/>
                </a:solidFill>
              </a:rPr>
              <a:t>lor</a:t>
            </a:r>
            <a:r>
              <a:rPr lang="es-ES" sz="3200" dirty="0">
                <a:solidFill>
                  <a:schemeClr val="bg1"/>
                </a:solidFill>
              </a:rPr>
              <a:t> de </a:t>
            </a:r>
            <a:r>
              <a:rPr lang="es-ES" sz="3200" dirty="0" err="1">
                <a:solidFill>
                  <a:schemeClr val="bg1"/>
                </a:solidFill>
              </a:rPr>
              <a:t>angajare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E86B2-B501-438D-89D5-E0134BD893C0}"/>
              </a:ext>
            </a:extLst>
          </p:cNvPr>
          <p:cNvSpPr txBox="1"/>
          <p:nvPr/>
        </p:nvSpPr>
        <p:spPr>
          <a:xfrm>
            <a:off x="-1" y="101086"/>
            <a:ext cx="656705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o-RO" sz="2800" dirty="0">
                <a:solidFill>
                  <a:srgbClr val="7F4182"/>
                </a:solidFill>
              </a:rPr>
              <a:t>Caracteristicile Comunităților de Succes</a:t>
            </a:r>
            <a:endParaRPr lang="en-IE" sz="2800" dirty="0">
              <a:solidFill>
                <a:srgbClr val="7F418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6FE921-ABAD-4827-BCF0-E2575DC7FCBA}"/>
              </a:ext>
            </a:extLst>
          </p:cNvPr>
          <p:cNvSpPr txBox="1"/>
          <p:nvPr/>
        </p:nvSpPr>
        <p:spPr>
          <a:xfrm>
            <a:off x="10389870" y="6279938"/>
            <a:ext cx="1802130" cy="461665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2400" dirty="0">
                <a:solidFill>
                  <a:schemeClr val="bg1"/>
                </a:solidFill>
              </a:rPr>
              <a:t>ECONOMIC</a:t>
            </a:r>
          </a:p>
        </p:txBody>
      </p:sp>
      <p:pic>
        <p:nvPicPr>
          <p:cNvPr id="15" name="Picture 14" descr="Stained glass artist working in studio">
            <a:extLst>
              <a:ext uri="{FF2B5EF4-FFF2-40B4-BE49-F238E27FC236}">
                <a16:creationId xmlns:a16="http://schemas.microsoft.com/office/drawing/2014/main" id="{4EAE9CC2-3091-44CE-A8FB-788A159137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4"/>
          <a:stretch/>
        </p:blipFill>
        <p:spPr>
          <a:xfrm>
            <a:off x="7793912" y="0"/>
            <a:ext cx="4423771" cy="2308861"/>
          </a:xfrm>
          <a:prstGeom prst="rect">
            <a:avLst/>
          </a:prstGeom>
        </p:spPr>
      </p:pic>
      <p:pic>
        <p:nvPicPr>
          <p:cNvPr id="19" name="Picture 18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DEB4B3FC-90A9-40D3-8503-B50C5D9E1D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3912" y="2136931"/>
            <a:ext cx="4423771" cy="24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23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wo people sitting on a bench&#10;&#10;Description automatically generated">
            <a:extLst>
              <a:ext uri="{FF2B5EF4-FFF2-40B4-BE49-F238E27FC236}">
                <a16:creationId xmlns:a16="http://schemas.microsoft.com/office/drawing/2014/main" id="{B8EDBDFB-494B-4750-A1D9-9D20CD2C41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7593" y="2454102"/>
            <a:ext cx="3730651" cy="191824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DF2B2-E5B5-49A8-927F-9CE103F172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4228" y="1768660"/>
            <a:ext cx="7752502" cy="4764970"/>
          </a:xfrm>
        </p:spPr>
        <p:txBody>
          <a:bodyPr/>
          <a:lstStyle/>
          <a:p>
            <a:r>
              <a:rPr lang="en-IE" dirty="0" err="1"/>
              <a:t>Dreptul</a:t>
            </a:r>
            <a:r>
              <a:rPr lang="en-IE" dirty="0"/>
              <a:t> la </a:t>
            </a:r>
            <a:r>
              <a:rPr lang="en-IE" dirty="0" err="1"/>
              <a:t>educație</a:t>
            </a:r>
            <a:r>
              <a:rPr lang="en-IE" dirty="0"/>
              <a:t> </a:t>
            </a:r>
            <a:r>
              <a:rPr lang="en-IE" dirty="0" err="1"/>
              <a:t>este</a:t>
            </a:r>
            <a:r>
              <a:rPr lang="en-IE" dirty="0"/>
              <a:t> </a:t>
            </a:r>
            <a:r>
              <a:rPr lang="en-IE" dirty="0" err="1"/>
              <a:t>unul</a:t>
            </a:r>
            <a:r>
              <a:rPr lang="en-IE" dirty="0"/>
              <a:t> </a:t>
            </a:r>
            <a:r>
              <a:rPr lang="en-IE" dirty="0" err="1"/>
              <a:t>dintre</a:t>
            </a:r>
            <a:r>
              <a:rPr lang="en-IE" dirty="0"/>
              <a:t> </a:t>
            </a:r>
            <a:r>
              <a:rPr lang="en-IE" dirty="0" err="1"/>
              <a:t>cele</a:t>
            </a:r>
            <a:r>
              <a:rPr lang="en-IE" dirty="0"/>
              <a:t> 30 de </a:t>
            </a:r>
            <a:r>
              <a:rPr lang="en-IE" dirty="0" err="1"/>
              <a:t>drepturi</a:t>
            </a:r>
            <a:r>
              <a:rPr lang="en-IE" dirty="0"/>
              <a:t> </a:t>
            </a:r>
            <a:r>
              <a:rPr lang="en-IE" dirty="0" err="1"/>
              <a:t>declarate</a:t>
            </a:r>
            <a:r>
              <a:rPr lang="en-IE" dirty="0"/>
              <a:t> ale </a:t>
            </a:r>
            <a:r>
              <a:rPr lang="en-IE" dirty="0" err="1"/>
              <a:t>omului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este</a:t>
            </a:r>
            <a:r>
              <a:rPr lang="en-IE" dirty="0"/>
              <a:t> important ca </a:t>
            </a:r>
            <a:r>
              <a:rPr lang="en-IE" dirty="0" err="1"/>
              <a:t>toată</a:t>
            </a:r>
            <a:r>
              <a:rPr lang="en-IE" dirty="0"/>
              <a:t> </a:t>
            </a:r>
            <a:r>
              <a:rPr lang="en-IE" dirty="0" err="1"/>
              <a:t>lumea</a:t>
            </a:r>
            <a:r>
              <a:rPr lang="en-IE" dirty="0"/>
              <a:t> </a:t>
            </a:r>
            <a:r>
              <a:rPr lang="en-IE" dirty="0" err="1"/>
              <a:t>să</a:t>
            </a:r>
            <a:r>
              <a:rPr lang="en-IE" dirty="0"/>
              <a:t> </a:t>
            </a:r>
            <a:r>
              <a:rPr lang="en-IE" dirty="0" err="1"/>
              <a:t>profite</a:t>
            </a:r>
            <a:r>
              <a:rPr lang="en-IE" dirty="0"/>
              <a:t> la maximum de </a:t>
            </a:r>
            <a:r>
              <a:rPr lang="ro-RO" dirty="0"/>
              <a:t>aceste drept</a:t>
            </a:r>
            <a:r>
              <a:rPr lang="en-IE" dirty="0"/>
              <a:t>. </a:t>
            </a:r>
            <a:r>
              <a:rPr lang="en-IE" dirty="0" err="1"/>
              <a:t>Educația</a:t>
            </a:r>
            <a:r>
              <a:rPr lang="en-IE" dirty="0"/>
              <a:t> ne face </a:t>
            </a:r>
            <a:r>
              <a:rPr lang="en-IE" dirty="0" err="1"/>
              <a:t>cetățeni</a:t>
            </a:r>
            <a:r>
              <a:rPr lang="en-IE" dirty="0"/>
              <a:t> </a:t>
            </a:r>
            <a:r>
              <a:rPr lang="en-IE" dirty="0" err="1"/>
              <a:t>mai</a:t>
            </a:r>
            <a:r>
              <a:rPr lang="en-IE" dirty="0"/>
              <a:t> </a:t>
            </a:r>
            <a:r>
              <a:rPr lang="en-IE" dirty="0" err="1"/>
              <a:t>buni</a:t>
            </a:r>
            <a:r>
              <a:rPr lang="en-IE" dirty="0"/>
              <a:t>, </a:t>
            </a:r>
            <a:r>
              <a:rPr lang="en-IE" dirty="0" err="1"/>
              <a:t>învățându</a:t>
            </a:r>
            <a:r>
              <a:rPr lang="en-IE" dirty="0"/>
              <a:t>-ne cum </a:t>
            </a:r>
            <a:r>
              <a:rPr lang="en-IE" dirty="0" err="1"/>
              <a:t>să</a:t>
            </a:r>
            <a:r>
              <a:rPr lang="en-IE" dirty="0"/>
              <a:t> ne </a:t>
            </a:r>
            <a:r>
              <a:rPr lang="en-IE" dirty="0" err="1"/>
              <a:t>comportăm</a:t>
            </a:r>
            <a:r>
              <a:rPr lang="en-IE" dirty="0"/>
              <a:t> </a:t>
            </a:r>
            <a:r>
              <a:rPr lang="en-IE" dirty="0" err="1"/>
              <a:t>prin</a:t>
            </a:r>
            <a:r>
              <a:rPr lang="en-IE" dirty="0"/>
              <a:t> </a:t>
            </a:r>
            <a:r>
              <a:rPr lang="en-IE" dirty="0" err="1"/>
              <a:t>viață</a:t>
            </a:r>
            <a:r>
              <a:rPr lang="en-IE" dirty="0"/>
              <a:t>, </a:t>
            </a:r>
            <a:r>
              <a:rPr lang="en-IE" dirty="0" err="1"/>
              <a:t>respectând</a:t>
            </a:r>
            <a:r>
              <a:rPr lang="en-IE" dirty="0"/>
              <a:t> reguli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reglementări</a:t>
            </a:r>
            <a:r>
              <a:rPr lang="en-IE" dirty="0"/>
              <a:t>. De </a:t>
            </a:r>
            <a:r>
              <a:rPr lang="en-IE" dirty="0" err="1"/>
              <a:t>asemenea</a:t>
            </a:r>
            <a:r>
              <a:rPr lang="en-IE" dirty="0"/>
              <a:t>, ne face </a:t>
            </a:r>
            <a:r>
              <a:rPr lang="en-IE" dirty="0" err="1"/>
              <a:t>mai</a:t>
            </a:r>
            <a:r>
              <a:rPr lang="en-IE" dirty="0"/>
              <a:t> </a:t>
            </a:r>
            <a:r>
              <a:rPr lang="en-IE" dirty="0" err="1"/>
              <a:t>încrezători</a:t>
            </a:r>
            <a:r>
              <a:rPr lang="en-IE" dirty="0"/>
              <a:t> </a:t>
            </a:r>
            <a:r>
              <a:rPr lang="en-IE" dirty="0" err="1"/>
              <a:t>să</a:t>
            </a:r>
            <a:r>
              <a:rPr lang="en-IE" dirty="0"/>
              <a:t> </a:t>
            </a:r>
            <a:r>
              <a:rPr lang="en-IE" dirty="0" err="1"/>
              <a:t>realizăm</a:t>
            </a:r>
            <a:r>
              <a:rPr lang="en-IE" dirty="0"/>
              <a:t> </a:t>
            </a:r>
            <a:r>
              <a:rPr lang="en-IE" dirty="0" err="1"/>
              <a:t>lucruri</a:t>
            </a:r>
            <a:r>
              <a:rPr lang="ro-RO" dirty="0"/>
              <a:t>le pe care le dorim.</a:t>
            </a:r>
            <a:endParaRPr lang="en-IE" dirty="0"/>
          </a:p>
          <a:p>
            <a:r>
              <a:rPr lang="en-IE" dirty="0" err="1"/>
              <a:t>Când</a:t>
            </a:r>
            <a:r>
              <a:rPr lang="en-IE" dirty="0"/>
              <a:t> </a:t>
            </a:r>
            <a:r>
              <a:rPr lang="en-IE" dirty="0" err="1"/>
              <a:t>oamenii</a:t>
            </a:r>
            <a:r>
              <a:rPr lang="en-IE" dirty="0"/>
              <a:t> se </a:t>
            </a:r>
            <a:r>
              <a:rPr lang="en-IE" dirty="0" err="1"/>
              <a:t>mută</a:t>
            </a:r>
            <a:r>
              <a:rPr lang="en-IE" dirty="0"/>
              <a:t> </a:t>
            </a:r>
            <a:r>
              <a:rPr lang="en-IE" dirty="0" err="1"/>
              <a:t>într</a:t>
            </a:r>
            <a:r>
              <a:rPr lang="en-IE" dirty="0"/>
              <a:t>-o </a:t>
            </a:r>
            <a:r>
              <a:rPr lang="en-IE" dirty="0" err="1"/>
              <a:t>comunitate</a:t>
            </a:r>
            <a:r>
              <a:rPr lang="en-IE" dirty="0"/>
              <a:t>, un factor major care le </a:t>
            </a:r>
            <a:r>
              <a:rPr lang="en-IE" dirty="0" err="1"/>
              <a:t>influențează</a:t>
            </a:r>
            <a:r>
              <a:rPr lang="en-IE" dirty="0"/>
              <a:t> </a:t>
            </a:r>
            <a:r>
              <a:rPr lang="en-IE" dirty="0" err="1"/>
              <a:t>alegerea</a:t>
            </a:r>
            <a:r>
              <a:rPr lang="en-IE" dirty="0"/>
              <a:t> </a:t>
            </a:r>
            <a:r>
              <a:rPr lang="ro-RO" dirty="0"/>
              <a:t>constă în </a:t>
            </a:r>
            <a:r>
              <a:rPr lang="en-IE" dirty="0" err="1"/>
              <a:t>disponibilitatea</a:t>
            </a:r>
            <a:r>
              <a:rPr lang="en-IE" dirty="0"/>
              <a:t> </a:t>
            </a:r>
            <a:r>
              <a:rPr lang="en-IE" dirty="0" err="1"/>
              <a:t>unor</a:t>
            </a:r>
            <a:r>
              <a:rPr lang="en-IE" dirty="0"/>
              <a:t> </a:t>
            </a:r>
            <a:r>
              <a:rPr lang="en-IE" dirty="0" err="1"/>
              <a:t>școli</a:t>
            </a:r>
            <a:r>
              <a:rPr lang="en-IE" dirty="0"/>
              <a:t> </a:t>
            </a:r>
            <a:r>
              <a:rPr lang="en-IE" dirty="0" err="1"/>
              <a:t>bune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ro-RO" dirty="0"/>
              <a:t>a </a:t>
            </a:r>
            <a:r>
              <a:rPr lang="en-IE" dirty="0" err="1"/>
              <a:t>oportunități</a:t>
            </a:r>
            <a:r>
              <a:rPr lang="ro-RO" dirty="0"/>
              <a:t>lor</a:t>
            </a:r>
            <a:r>
              <a:rPr lang="en-IE" dirty="0"/>
              <a:t> de </a:t>
            </a:r>
            <a:r>
              <a:rPr lang="en-IE" dirty="0" err="1"/>
              <a:t>învățare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educație</a:t>
            </a:r>
            <a:r>
              <a:rPr lang="en-IE" dirty="0"/>
              <a:t>.</a:t>
            </a:r>
            <a:endParaRPr lang="ro-RO" dirty="0"/>
          </a:p>
          <a:p>
            <a:r>
              <a:rPr lang="en-IE" b="1" dirty="0" err="1">
                <a:solidFill>
                  <a:srgbClr val="7F4182"/>
                </a:solidFill>
              </a:rPr>
              <a:t>Marile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comunități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recunosc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importanța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educației</a:t>
            </a:r>
            <a:r>
              <a:rPr lang="en-IE" b="1" dirty="0">
                <a:solidFill>
                  <a:srgbClr val="7F4182"/>
                </a:solidFill>
              </a:rPr>
              <a:t> ca instrument</a:t>
            </a:r>
            <a:r>
              <a:rPr lang="ro-RO" b="1" dirty="0">
                <a:solidFill>
                  <a:srgbClr val="7F4182"/>
                </a:solidFill>
              </a:rPr>
              <a:t>,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pentru</a:t>
            </a:r>
            <a:r>
              <a:rPr lang="en-IE" b="1" dirty="0">
                <a:solidFill>
                  <a:srgbClr val="7F4182"/>
                </a:solidFill>
              </a:rPr>
              <a:t> a </a:t>
            </a:r>
            <a:r>
              <a:rPr lang="en-IE" b="1" dirty="0" err="1">
                <a:solidFill>
                  <a:srgbClr val="7F4182"/>
                </a:solidFill>
              </a:rPr>
              <a:t>spori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progresul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și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pentru</a:t>
            </a:r>
            <a:r>
              <a:rPr lang="en-IE" b="1" dirty="0">
                <a:solidFill>
                  <a:srgbClr val="7F4182"/>
                </a:solidFill>
              </a:rPr>
              <a:t> a face </a:t>
            </a:r>
            <a:r>
              <a:rPr lang="en-IE" b="1" dirty="0" err="1">
                <a:solidFill>
                  <a:srgbClr val="7F4182"/>
                </a:solidFill>
              </a:rPr>
              <a:t>lumea</a:t>
            </a:r>
            <a:r>
              <a:rPr lang="en-IE" b="1" dirty="0">
                <a:solidFill>
                  <a:srgbClr val="7F4182"/>
                </a:solidFill>
              </a:rPr>
              <a:t> un </a:t>
            </a:r>
            <a:r>
              <a:rPr lang="en-IE" b="1" dirty="0" err="1">
                <a:solidFill>
                  <a:srgbClr val="7F4182"/>
                </a:solidFill>
              </a:rPr>
              <a:t>loc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mai</a:t>
            </a:r>
            <a:r>
              <a:rPr lang="en-IE" b="1" dirty="0">
                <a:solidFill>
                  <a:srgbClr val="7F4182"/>
                </a:solidFill>
              </a:rPr>
              <a:t> bun </a:t>
            </a:r>
            <a:r>
              <a:rPr lang="en-IE" b="1" dirty="0" err="1">
                <a:solidFill>
                  <a:srgbClr val="7F4182"/>
                </a:solidFill>
              </a:rPr>
              <a:t>și</a:t>
            </a:r>
            <a:r>
              <a:rPr lang="en-IE" b="1" dirty="0">
                <a:solidFill>
                  <a:srgbClr val="7F4182"/>
                </a:solidFill>
              </a:rPr>
              <a:t> se </a:t>
            </a:r>
            <a:r>
              <a:rPr lang="en-IE" b="1" dirty="0" err="1">
                <a:solidFill>
                  <a:srgbClr val="7F4182"/>
                </a:solidFill>
              </a:rPr>
              <a:t>străduiesc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să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promoveze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și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să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încurajeze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educația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pentru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toți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membrii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comunității</a:t>
            </a:r>
            <a:r>
              <a:rPr lang="en-IE" b="1" dirty="0">
                <a:solidFill>
                  <a:srgbClr val="7F4182"/>
                </a:solidFill>
              </a:rPr>
              <a:t> lor.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4317B-7402-45A2-8037-DE9689EB85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5678" y="706370"/>
            <a:ext cx="7581052" cy="949710"/>
          </a:xfrm>
          <a:solidFill>
            <a:srgbClr val="68BBAF"/>
          </a:solidFill>
        </p:spPr>
        <p:txBody>
          <a:bodyPr>
            <a:noAutofit/>
          </a:bodyPr>
          <a:lstStyle/>
          <a:p>
            <a:r>
              <a:rPr lang="ro-RO" sz="3200" dirty="0">
                <a:solidFill>
                  <a:schemeClr val="bg1"/>
                </a:solidFill>
              </a:rPr>
              <a:t>Oportunități de Învățare și Educare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E86B2-B501-438D-89D5-E0134BD893C0}"/>
              </a:ext>
            </a:extLst>
          </p:cNvPr>
          <p:cNvSpPr txBox="1"/>
          <p:nvPr/>
        </p:nvSpPr>
        <p:spPr>
          <a:xfrm>
            <a:off x="0" y="101086"/>
            <a:ext cx="70420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o-RO" sz="2800" dirty="0">
                <a:solidFill>
                  <a:srgbClr val="7F4182"/>
                </a:solidFill>
              </a:rPr>
              <a:t>Caracteristicile Comunităților de Succes</a:t>
            </a:r>
            <a:endParaRPr lang="en-IE" sz="2800" dirty="0">
              <a:solidFill>
                <a:srgbClr val="7F4182"/>
              </a:solidFill>
            </a:endParaRPr>
          </a:p>
        </p:txBody>
      </p:sp>
      <p:pic>
        <p:nvPicPr>
          <p:cNvPr id="11" name="Picture 10" descr="A close up of a flower&#10;&#10;Description automatically generated">
            <a:extLst>
              <a:ext uri="{FF2B5EF4-FFF2-40B4-BE49-F238E27FC236}">
                <a16:creationId xmlns:a16="http://schemas.microsoft.com/office/drawing/2014/main" id="{56A8AF2D-B0E7-4EF5-B232-76A48EC122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7593" y="-1972"/>
            <a:ext cx="3758161" cy="2488314"/>
          </a:xfrm>
          <a:prstGeom prst="rect">
            <a:avLst/>
          </a:prstGeom>
        </p:spPr>
      </p:pic>
      <p:pic>
        <p:nvPicPr>
          <p:cNvPr id="7" name="Picture 6" descr="Bunch of colored pencils">
            <a:extLst>
              <a:ext uri="{FF2B5EF4-FFF2-40B4-BE49-F238E27FC236}">
                <a16:creationId xmlns:a16="http://schemas.microsoft.com/office/drawing/2014/main" id="{94F7C339-E69D-4E07-93A9-FD6A12A6B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593" y="4369686"/>
            <a:ext cx="3758161" cy="24883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6FE921-ABAD-4827-BCF0-E2575DC7FCBA}"/>
              </a:ext>
            </a:extLst>
          </p:cNvPr>
          <p:cNvSpPr txBox="1"/>
          <p:nvPr/>
        </p:nvSpPr>
        <p:spPr>
          <a:xfrm>
            <a:off x="10389870" y="6279938"/>
            <a:ext cx="1802130" cy="461665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2400" dirty="0">
                <a:solidFill>
                  <a:schemeClr val="bg1"/>
                </a:solidFill>
              </a:rPr>
              <a:t>ECONOMIC</a:t>
            </a:r>
          </a:p>
        </p:txBody>
      </p:sp>
    </p:spTree>
    <p:extLst>
      <p:ext uri="{BB962C8B-B14F-4D97-AF65-F5344CB8AC3E}">
        <p14:creationId xmlns:p14="http://schemas.microsoft.com/office/powerpoint/2010/main" val="3078463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DF2B2-E5B5-49A8-927F-9CE103F172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2309" y="1980711"/>
            <a:ext cx="6002422" cy="4411552"/>
          </a:xfrm>
        </p:spPr>
        <p:txBody>
          <a:bodyPr/>
          <a:lstStyle/>
          <a:p>
            <a:r>
              <a:rPr lang="en-IE" dirty="0"/>
              <a:t>Un </a:t>
            </a:r>
            <a:r>
              <a:rPr lang="en-IE" dirty="0" err="1"/>
              <a:t>spațiu</a:t>
            </a:r>
            <a:r>
              <a:rPr lang="en-IE" dirty="0"/>
              <a:t> </a:t>
            </a:r>
            <a:r>
              <a:rPr lang="en-IE" dirty="0" err="1"/>
              <a:t>comunitar</a:t>
            </a:r>
            <a:r>
              <a:rPr lang="en-IE" dirty="0"/>
              <a:t> </a:t>
            </a:r>
            <a:r>
              <a:rPr lang="en-IE" dirty="0" err="1"/>
              <a:t>este</a:t>
            </a:r>
            <a:r>
              <a:rPr lang="en-IE" dirty="0"/>
              <a:t> </a:t>
            </a:r>
            <a:r>
              <a:rPr lang="ro-RO" dirty="0"/>
              <a:t>un loc în care </a:t>
            </a:r>
            <a:r>
              <a:rPr lang="en-IE" dirty="0" err="1"/>
              <a:t>localnicii</a:t>
            </a:r>
            <a:r>
              <a:rPr lang="en-IE" dirty="0"/>
              <a:t> se </a:t>
            </a:r>
            <a:r>
              <a:rPr lang="en-IE" dirty="0" err="1"/>
              <a:t>adun</a:t>
            </a:r>
            <a:r>
              <a:rPr lang="ro-RO" dirty="0"/>
              <a:t>ă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ro-RO" dirty="0"/>
              <a:t>interacționează</a:t>
            </a:r>
            <a:r>
              <a:rPr lang="en-IE" dirty="0"/>
              <a:t>, </a:t>
            </a:r>
            <a:r>
              <a:rPr lang="ro-RO" dirty="0"/>
              <a:t>pentru a avea </a:t>
            </a:r>
            <a:r>
              <a:rPr lang="en-IE" dirty="0" err="1"/>
              <a:t>activități</a:t>
            </a:r>
            <a:r>
              <a:rPr lang="en-IE" dirty="0"/>
              <a:t> </a:t>
            </a:r>
            <a:r>
              <a:rPr lang="en-IE" dirty="0" err="1"/>
              <a:t>comune</a:t>
            </a:r>
            <a:r>
              <a:rPr lang="en-IE" dirty="0"/>
              <a:t>; </a:t>
            </a:r>
            <a:r>
              <a:rPr lang="en-IE" dirty="0" err="1"/>
              <a:t>atât</a:t>
            </a:r>
            <a:r>
              <a:rPr lang="en-IE" dirty="0"/>
              <a:t> </a:t>
            </a:r>
            <a:r>
              <a:rPr lang="ro-RO" dirty="0"/>
              <a:t>atreprenoriale</a:t>
            </a:r>
            <a:r>
              <a:rPr lang="en-IE" dirty="0"/>
              <a:t>, </a:t>
            </a:r>
            <a:r>
              <a:rPr lang="en-IE" dirty="0" err="1"/>
              <a:t>cât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ro-RO" dirty="0"/>
              <a:t>de divertisment</a:t>
            </a:r>
            <a:r>
              <a:rPr lang="en-IE" dirty="0"/>
              <a:t>.</a:t>
            </a:r>
          </a:p>
          <a:p>
            <a:r>
              <a:rPr lang="ro-RO" dirty="0"/>
              <a:t>Un </a:t>
            </a:r>
            <a:r>
              <a:rPr lang="en-IE" dirty="0" err="1"/>
              <a:t>spațiu</a:t>
            </a:r>
            <a:r>
              <a:rPr lang="en-IE" dirty="0"/>
              <a:t> </a:t>
            </a:r>
            <a:r>
              <a:rPr lang="en-IE" dirty="0" err="1"/>
              <a:t>comunitar</a:t>
            </a:r>
            <a:r>
              <a:rPr lang="en-IE" dirty="0"/>
              <a:t> </a:t>
            </a:r>
            <a:r>
              <a:rPr lang="ro-RO" dirty="0"/>
              <a:t>poate fi o </a:t>
            </a:r>
            <a:r>
              <a:rPr lang="en-IE" dirty="0" err="1"/>
              <a:t>gamă</a:t>
            </a:r>
            <a:r>
              <a:rPr lang="en-IE" dirty="0"/>
              <a:t> </a:t>
            </a:r>
            <a:r>
              <a:rPr lang="en-IE" dirty="0" err="1"/>
              <a:t>largă</a:t>
            </a:r>
            <a:r>
              <a:rPr lang="en-IE" dirty="0"/>
              <a:t> de </a:t>
            </a:r>
            <a:r>
              <a:rPr lang="en-IE" dirty="0" err="1"/>
              <a:t>locuri</a:t>
            </a:r>
            <a:r>
              <a:rPr lang="en-IE" dirty="0"/>
              <a:t> - </a:t>
            </a:r>
            <a:r>
              <a:rPr lang="en-IE" dirty="0" err="1"/>
              <a:t>în</a:t>
            </a:r>
            <a:r>
              <a:rPr lang="en-IE" dirty="0"/>
              <a:t> interior </a:t>
            </a:r>
            <a:r>
              <a:rPr lang="en-IE" dirty="0" err="1"/>
              <a:t>sau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aer</a:t>
            </a:r>
            <a:r>
              <a:rPr lang="en-IE" dirty="0"/>
              <a:t> liber, </a:t>
            </a:r>
            <a:r>
              <a:rPr lang="ro-RO" dirty="0"/>
              <a:t>clădire </a:t>
            </a:r>
            <a:r>
              <a:rPr lang="en-IE" dirty="0"/>
              <a:t>no</a:t>
            </a:r>
            <a:r>
              <a:rPr lang="ro-RO" dirty="0"/>
              <a:t>uă</a:t>
            </a:r>
            <a:r>
              <a:rPr lang="en-IE" dirty="0"/>
              <a:t> </a:t>
            </a:r>
            <a:r>
              <a:rPr lang="en-IE" dirty="0" err="1"/>
              <a:t>sau</a:t>
            </a:r>
            <a:r>
              <a:rPr lang="en-IE" dirty="0"/>
              <a:t> </a:t>
            </a:r>
            <a:r>
              <a:rPr lang="en-IE" dirty="0" err="1"/>
              <a:t>vech</a:t>
            </a:r>
            <a:r>
              <a:rPr lang="ro-RO" dirty="0"/>
              <a:t>e</a:t>
            </a:r>
            <a:r>
              <a:rPr lang="en-IE" dirty="0"/>
              <a:t> </a:t>
            </a:r>
            <a:r>
              <a:rPr lang="ro-RO" dirty="0"/>
              <a:t>sau</a:t>
            </a:r>
            <a:r>
              <a:rPr lang="en-IE" dirty="0"/>
              <a:t> </a:t>
            </a:r>
            <a:r>
              <a:rPr lang="en-IE" dirty="0" err="1"/>
              <a:t>doar</a:t>
            </a:r>
            <a:r>
              <a:rPr lang="en-IE" dirty="0"/>
              <a:t> o idee </a:t>
            </a:r>
            <a:r>
              <a:rPr lang="ro-RO" dirty="0"/>
              <a:t>de </a:t>
            </a:r>
            <a:r>
              <a:rPr lang="en-IE" dirty="0" err="1"/>
              <a:t>dezvolt</a:t>
            </a:r>
            <a:r>
              <a:rPr lang="ro-RO" dirty="0"/>
              <a:t>ar</a:t>
            </a:r>
            <a:r>
              <a:rPr lang="en-IE" dirty="0"/>
              <a:t>e.</a:t>
            </a:r>
            <a:r>
              <a:rPr lang="ro-RO" dirty="0"/>
              <a:t> P</a:t>
            </a:r>
            <a:r>
              <a:rPr lang="en-IE" dirty="0" err="1"/>
              <a:t>oate</a:t>
            </a:r>
            <a:r>
              <a:rPr lang="en-IE" dirty="0"/>
              <a:t> </a:t>
            </a:r>
            <a:r>
              <a:rPr lang="ro-RO" dirty="0"/>
              <a:t>fi </a:t>
            </a:r>
            <a:r>
              <a:rPr lang="en-IE" dirty="0"/>
              <a:t>un hub </a:t>
            </a:r>
            <a:r>
              <a:rPr lang="en-IE" dirty="0" err="1"/>
              <a:t>sau</a:t>
            </a:r>
            <a:r>
              <a:rPr lang="en-IE" dirty="0"/>
              <a:t> o </a:t>
            </a:r>
            <a:r>
              <a:rPr lang="en-IE" dirty="0" err="1"/>
              <a:t>hală</a:t>
            </a:r>
            <a:r>
              <a:rPr lang="en-IE" dirty="0"/>
              <a:t> </a:t>
            </a:r>
            <a:r>
              <a:rPr lang="en-IE" dirty="0" err="1"/>
              <a:t>locală</a:t>
            </a:r>
            <a:r>
              <a:rPr lang="en-IE" dirty="0"/>
              <a:t>, o </a:t>
            </a:r>
            <a:r>
              <a:rPr lang="en-IE" dirty="0" err="1"/>
              <a:t>grădină</a:t>
            </a:r>
            <a:r>
              <a:rPr lang="en-IE" dirty="0"/>
              <a:t>, </a:t>
            </a:r>
            <a:r>
              <a:rPr lang="ro-RO" dirty="0"/>
              <a:t>o sală de </a:t>
            </a:r>
            <a:r>
              <a:rPr lang="en-IE" dirty="0"/>
              <a:t>sport </a:t>
            </a:r>
            <a:r>
              <a:rPr lang="en-IE" dirty="0" err="1"/>
              <a:t>sau</a:t>
            </a:r>
            <a:r>
              <a:rPr lang="en-IE" dirty="0"/>
              <a:t> </a:t>
            </a:r>
            <a:r>
              <a:rPr lang="en-IE" dirty="0" err="1"/>
              <a:t>spațiu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</a:t>
            </a:r>
            <a:r>
              <a:rPr lang="ro-RO" dirty="0"/>
              <a:t>divertisment</a:t>
            </a:r>
            <a:r>
              <a:rPr lang="en-IE" dirty="0"/>
              <a:t>, de </a:t>
            </a:r>
            <a:r>
              <a:rPr lang="en-IE" dirty="0" err="1"/>
              <a:t>exemplu</a:t>
            </a:r>
            <a:r>
              <a:rPr lang="en-IE" dirty="0"/>
              <a:t>.</a:t>
            </a:r>
            <a:endParaRPr lang="ro-RO" dirty="0"/>
          </a:p>
          <a:p>
            <a:r>
              <a:rPr lang="en-IE" b="1" dirty="0" err="1">
                <a:solidFill>
                  <a:srgbClr val="7F4182"/>
                </a:solidFill>
              </a:rPr>
              <a:t>Spațiile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deschise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cald</a:t>
            </a:r>
            <a:r>
              <a:rPr lang="ro-RO" b="1" dirty="0">
                <a:solidFill>
                  <a:srgbClr val="7F4182"/>
                </a:solidFill>
              </a:rPr>
              <a:t>e,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primitoare</a:t>
            </a:r>
            <a:r>
              <a:rPr lang="ro-RO" b="1" dirty="0">
                <a:solidFill>
                  <a:srgbClr val="7F4182"/>
                </a:solidFill>
              </a:rPr>
              <a:t> și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accesibile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tuturor</a:t>
            </a:r>
            <a:r>
              <a:rPr lang="en-IE" b="1" dirty="0">
                <a:solidFill>
                  <a:srgbClr val="7F4182"/>
                </a:solidFill>
              </a:rPr>
              <a:t> sunt </a:t>
            </a:r>
            <a:r>
              <a:rPr lang="en-IE" b="1" dirty="0" err="1">
                <a:solidFill>
                  <a:srgbClr val="7F4182"/>
                </a:solidFill>
              </a:rPr>
              <a:t>cheia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unei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comunități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satisfăcătoare</a:t>
            </a:r>
            <a:r>
              <a:rPr lang="en-IE" b="1" dirty="0">
                <a:solidFill>
                  <a:srgbClr val="7F4182"/>
                </a:solidFill>
              </a:rPr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4317B-7402-45A2-8037-DE9689EB85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9126" y="624306"/>
            <a:ext cx="5778314" cy="1021615"/>
          </a:xfrm>
          <a:solidFill>
            <a:srgbClr val="AB5AB0"/>
          </a:solidFill>
        </p:spPr>
        <p:txBody>
          <a:bodyPr>
            <a:noAutofit/>
          </a:bodyPr>
          <a:lstStyle/>
          <a:p>
            <a:r>
              <a:rPr lang="en-IE" dirty="0" err="1">
                <a:solidFill>
                  <a:schemeClr val="bg1"/>
                </a:solidFill>
              </a:rPr>
              <a:t>Infrastructură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comunitară</a:t>
            </a:r>
            <a:r>
              <a:rPr lang="en-IE" dirty="0">
                <a:solidFill>
                  <a:schemeClr val="bg1"/>
                </a:solidFill>
              </a:rPr>
              <a:t>/ </a:t>
            </a:r>
            <a:r>
              <a:rPr lang="en-IE" dirty="0" err="1">
                <a:solidFill>
                  <a:schemeClr val="bg1"/>
                </a:solidFill>
              </a:rPr>
              <a:t>Amenajări</a:t>
            </a:r>
            <a:r>
              <a:rPr lang="en-IE" dirty="0">
                <a:solidFill>
                  <a:schemeClr val="bg1"/>
                </a:solidFill>
              </a:rPr>
              <a:t>/</a:t>
            </a:r>
            <a:r>
              <a:rPr lang="en-IE" dirty="0" err="1">
                <a:solidFill>
                  <a:schemeClr val="bg1"/>
                </a:solidFill>
              </a:rPr>
              <a:t>Spații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6" name="Picture 2" descr="Appeal: Relocation of WW2 allotments to make way for housing blocked | The  Planner">
            <a:extLst>
              <a:ext uri="{FF2B5EF4-FFF2-40B4-BE49-F238E27FC236}">
                <a16:creationId xmlns:a16="http://schemas.microsoft.com/office/drawing/2014/main" id="{6A2E70B6-8D4A-45B9-BE31-11F318A6B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3687" y="308990"/>
            <a:ext cx="5399358" cy="27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outdoor, table, sitting, park&#10;&#10;Description automatically generated">
            <a:extLst>
              <a:ext uri="{FF2B5EF4-FFF2-40B4-BE49-F238E27FC236}">
                <a16:creationId xmlns:a16="http://schemas.microsoft.com/office/drawing/2014/main" id="{454735D2-C4C1-43F7-A16A-66AC2C43EE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7045" y="3226356"/>
            <a:ext cx="2286000" cy="3429000"/>
          </a:xfrm>
          <a:prstGeom prst="rect">
            <a:avLst/>
          </a:prstGeom>
        </p:spPr>
      </p:pic>
      <p:pic>
        <p:nvPicPr>
          <p:cNvPr id="1028" name="Picture 4" descr="The Village Hall Cork - Home | Facebook">
            <a:extLst>
              <a:ext uri="{FF2B5EF4-FFF2-40B4-BE49-F238E27FC236}">
                <a16:creationId xmlns:a16="http://schemas.microsoft.com/office/drawing/2014/main" id="{111C7EBD-E72E-49F7-8C1E-1F5CC5235E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3686" y="3226356"/>
            <a:ext cx="30197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5E86B2-B501-438D-89D5-E0134BD893C0}"/>
              </a:ext>
            </a:extLst>
          </p:cNvPr>
          <p:cNvSpPr txBox="1"/>
          <p:nvPr/>
        </p:nvSpPr>
        <p:spPr>
          <a:xfrm>
            <a:off x="-1" y="101086"/>
            <a:ext cx="58901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o-RO" sz="2800" dirty="0">
                <a:solidFill>
                  <a:srgbClr val="7F4182"/>
                </a:solidFill>
              </a:rPr>
              <a:t>Caracteristicile Comunităților de Succes</a:t>
            </a:r>
            <a:endParaRPr lang="en-IE" sz="2800" dirty="0">
              <a:solidFill>
                <a:srgbClr val="7F418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BB5AB2-6FDE-43FE-8409-D3D3A1E15F43}"/>
              </a:ext>
            </a:extLst>
          </p:cNvPr>
          <p:cNvSpPr txBox="1"/>
          <p:nvPr/>
        </p:nvSpPr>
        <p:spPr>
          <a:xfrm>
            <a:off x="9772650" y="6318177"/>
            <a:ext cx="2419350" cy="461665"/>
          </a:xfrm>
          <a:prstGeom prst="rect">
            <a:avLst/>
          </a:prstGeom>
          <a:solidFill>
            <a:srgbClr val="AB5AB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400" dirty="0">
                <a:solidFill>
                  <a:schemeClr val="bg1"/>
                </a:solidFill>
              </a:rPr>
              <a:t>DE MEDIU</a:t>
            </a:r>
            <a:endParaRPr lang="en-I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23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DF2B2-E5B5-49A8-927F-9CE103F172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7630" y="1999758"/>
            <a:ext cx="6386080" cy="4411552"/>
          </a:xfrm>
        </p:spPr>
        <p:txBody>
          <a:bodyPr/>
          <a:lstStyle/>
          <a:p>
            <a:r>
              <a:rPr lang="en-IE" dirty="0" err="1"/>
              <a:t>Există</a:t>
            </a:r>
            <a:r>
              <a:rPr lang="en-IE" dirty="0"/>
              <a:t> o </a:t>
            </a:r>
            <a:r>
              <a:rPr lang="en-IE" dirty="0" err="1"/>
              <a:t>relație</a:t>
            </a:r>
            <a:r>
              <a:rPr lang="en-IE" dirty="0"/>
              <a:t> </a:t>
            </a:r>
            <a:r>
              <a:rPr lang="en-IE" dirty="0" err="1"/>
              <a:t>strânsă</a:t>
            </a:r>
            <a:r>
              <a:rPr lang="en-IE" dirty="0"/>
              <a:t> </a:t>
            </a:r>
            <a:r>
              <a:rPr lang="en-IE" dirty="0" err="1"/>
              <a:t>între</a:t>
            </a:r>
            <a:r>
              <a:rPr lang="en-IE" dirty="0"/>
              <a:t> </a:t>
            </a:r>
            <a:r>
              <a:rPr lang="en-IE" dirty="0" err="1"/>
              <a:t>calitatea</a:t>
            </a:r>
            <a:r>
              <a:rPr lang="en-IE" dirty="0"/>
              <a:t> </a:t>
            </a:r>
            <a:r>
              <a:rPr lang="en-IE" dirty="0" err="1"/>
              <a:t>vieții</a:t>
            </a:r>
            <a:r>
              <a:rPr lang="en-IE" dirty="0"/>
              <a:t> </a:t>
            </a:r>
            <a:r>
              <a:rPr lang="en-IE" dirty="0" err="1"/>
              <a:t>noastre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mediul</a:t>
            </a:r>
            <a:r>
              <a:rPr lang="en-IE" dirty="0"/>
              <a:t> </a:t>
            </a:r>
            <a:r>
              <a:rPr lang="en-IE" dirty="0" err="1"/>
              <a:t>înconjurător</a:t>
            </a:r>
            <a:r>
              <a:rPr lang="en-IE" dirty="0"/>
              <a:t>. </a:t>
            </a:r>
            <a:r>
              <a:rPr lang="en-IE" dirty="0" err="1"/>
              <a:t>Viața</a:t>
            </a:r>
            <a:r>
              <a:rPr lang="en-IE" dirty="0"/>
              <a:t> </a:t>
            </a:r>
            <a:r>
              <a:rPr lang="en-IE" dirty="0" err="1"/>
              <a:t>oamenilor</a:t>
            </a:r>
            <a:r>
              <a:rPr lang="en-IE" dirty="0"/>
              <a:t> </a:t>
            </a:r>
            <a:r>
              <a:rPr lang="en-IE" dirty="0" err="1"/>
              <a:t>este</a:t>
            </a:r>
            <a:r>
              <a:rPr lang="en-IE" dirty="0"/>
              <a:t> </a:t>
            </a:r>
            <a:r>
              <a:rPr lang="en-IE" dirty="0" err="1"/>
              <a:t>puternic</a:t>
            </a:r>
            <a:r>
              <a:rPr lang="en-IE" dirty="0"/>
              <a:t> </a:t>
            </a:r>
            <a:r>
              <a:rPr lang="en-IE" dirty="0" err="1"/>
              <a:t>afectată</a:t>
            </a:r>
            <a:r>
              <a:rPr lang="en-IE" dirty="0"/>
              <a:t> de </a:t>
            </a:r>
            <a:r>
              <a:rPr lang="en-IE" dirty="0" err="1"/>
              <a:t>sănătatea</a:t>
            </a:r>
            <a:r>
              <a:rPr lang="en-IE" dirty="0"/>
              <a:t> </a:t>
            </a:r>
            <a:r>
              <a:rPr lang="en-IE" dirty="0" err="1"/>
              <a:t>mediului</a:t>
            </a:r>
            <a:r>
              <a:rPr lang="en-IE" dirty="0"/>
              <a:t> lor </a:t>
            </a:r>
            <a:r>
              <a:rPr lang="en-IE" dirty="0" err="1"/>
              <a:t>fizic</a:t>
            </a:r>
            <a:r>
              <a:rPr lang="en-IE" dirty="0"/>
              <a:t>.</a:t>
            </a:r>
          </a:p>
          <a:p>
            <a:r>
              <a:rPr lang="en-IE" dirty="0" err="1"/>
              <a:t>Calitatea</a:t>
            </a:r>
            <a:r>
              <a:rPr lang="en-IE" dirty="0"/>
              <a:t> </a:t>
            </a:r>
            <a:r>
              <a:rPr lang="en-IE" dirty="0" err="1"/>
              <a:t>mediului</a:t>
            </a:r>
            <a:r>
              <a:rPr lang="en-IE" dirty="0"/>
              <a:t> </a:t>
            </a:r>
            <a:r>
              <a:rPr lang="en-IE" dirty="0" err="1"/>
              <a:t>contează</a:t>
            </a:r>
            <a:r>
              <a:rPr lang="en-IE" dirty="0"/>
              <a:t>, de </a:t>
            </a:r>
            <a:r>
              <a:rPr lang="en-IE" dirty="0" err="1"/>
              <a:t>asemenea</a:t>
            </a:r>
            <a:r>
              <a:rPr lang="en-IE" dirty="0"/>
              <a:t>, </a:t>
            </a:r>
            <a:r>
              <a:rPr lang="en-IE" dirty="0" err="1"/>
              <a:t>intrinsec</a:t>
            </a:r>
            <a:r>
              <a:rPr lang="en-IE" dirty="0"/>
              <a:t>, </a:t>
            </a:r>
            <a:r>
              <a:rPr lang="en-IE" dirty="0" err="1"/>
              <a:t>deoarece</a:t>
            </a:r>
            <a:r>
              <a:rPr lang="en-IE" dirty="0"/>
              <a:t> </a:t>
            </a:r>
            <a:r>
              <a:rPr lang="en-IE" dirty="0" err="1"/>
              <a:t>majoritatea</a:t>
            </a:r>
            <a:r>
              <a:rPr lang="en-IE" dirty="0"/>
              <a:t> </a:t>
            </a:r>
            <a:r>
              <a:rPr lang="en-IE" dirty="0" err="1"/>
              <a:t>oamenilor</a:t>
            </a:r>
            <a:r>
              <a:rPr lang="en-IE" dirty="0"/>
              <a:t> </a:t>
            </a:r>
            <a:r>
              <a:rPr lang="en-IE" dirty="0" err="1"/>
              <a:t>apreciază</a:t>
            </a:r>
            <a:r>
              <a:rPr lang="en-IE" dirty="0"/>
              <a:t> </a:t>
            </a:r>
            <a:r>
              <a:rPr lang="en-IE" dirty="0" err="1"/>
              <a:t>frumusețea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sănătatea</a:t>
            </a:r>
            <a:r>
              <a:rPr lang="en-IE" dirty="0"/>
              <a:t> </a:t>
            </a:r>
            <a:r>
              <a:rPr lang="en-IE" dirty="0" err="1"/>
              <a:t>locului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care </a:t>
            </a:r>
            <a:r>
              <a:rPr lang="en-IE" dirty="0" err="1"/>
              <a:t>locuiesc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le </a:t>
            </a:r>
            <a:r>
              <a:rPr lang="en-IE" dirty="0" err="1"/>
              <a:t>pasă</a:t>
            </a:r>
            <a:r>
              <a:rPr lang="en-IE" dirty="0"/>
              <a:t> de </a:t>
            </a:r>
            <a:r>
              <a:rPr lang="en-IE" dirty="0" err="1"/>
              <a:t>epuizarea</a:t>
            </a:r>
            <a:r>
              <a:rPr lang="en-IE" dirty="0"/>
              <a:t> </a:t>
            </a:r>
            <a:r>
              <a:rPr lang="en-IE" dirty="0" err="1"/>
              <a:t>resurselor</a:t>
            </a:r>
            <a:r>
              <a:rPr lang="en-IE" dirty="0"/>
              <a:t> sale </a:t>
            </a:r>
            <a:r>
              <a:rPr lang="en-IE" dirty="0" err="1"/>
              <a:t>naturale</a:t>
            </a:r>
            <a:r>
              <a:rPr lang="ro-RO" dirty="0"/>
              <a:t>.</a:t>
            </a:r>
          </a:p>
          <a:p>
            <a:r>
              <a:rPr lang="en-IE" b="1" dirty="0" err="1">
                <a:solidFill>
                  <a:srgbClr val="7F4182"/>
                </a:solidFill>
              </a:rPr>
              <a:t>Comunitățile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excelente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își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îmbunătățesc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și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își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mențin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proactiv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mediul</a:t>
            </a:r>
            <a:r>
              <a:rPr lang="en-IE" b="1" dirty="0">
                <a:solidFill>
                  <a:srgbClr val="7F4182"/>
                </a:solidFill>
              </a:rPr>
              <a:t> local </a:t>
            </a:r>
            <a:r>
              <a:rPr lang="en-IE" b="1" dirty="0" err="1">
                <a:solidFill>
                  <a:srgbClr val="7F4182"/>
                </a:solidFill>
              </a:rPr>
              <a:t>luând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în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considerare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calitatea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aerului</a:t>
            </a:r>
            <a:r>
              <a:rPr lang="en-IE" b="1" dirty="0">
                <a:solidFill>
                  <a:srgbClr val="7F4182"/>
                </a:solidFill>
              </a:rPr>
              <a:t>, </a:t>
            </a:r>
            <a:r>
              <a:rPr lang="en-IE" b="1" dirty="0" err="1">
                <a:solidFill>
                  <a:srgbClr val="7F4182"/>
                </a:solidFill>
              </a:rPr>
              <a:t>calitatea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apei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și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lucruri</a:t>
            </a:r>
            <a:r>
              <a:rPr lang="en-IE" b="1" dirty="0">
                <a:solidFill>
                  <a:srgbClr val="7F4182"/>
                </a:solidFill>
              </a:rPr>
              <a:t> precum </a:t>
            </a:r>
            <a:r>
              <a:rPr lang="en-IE" b="1" dirty="0" err="1">
                <a:solidFill>
                  <a:srgbClr val="7F4182"/>
                </a:solidFill>
              </a:rPr>
              <a:t>gestionarea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poluării</a:t>
            </a:r>
            <a:r>
              <a:rPr lang="en-IE" b="1" dirty="0">
                <a:solidFill>
                  <a:srgbClr val="7F4182"/>
                </a:solidFill>
              </a:rPr>
              <a:t> (</a:t>
            </a:r>
            <a:r>
              <a:rPr lang="ro-RO" b="1" dirty="0">
                <a:solidFill>
                  <a:srgbClr val="7F4182"/>
                </a:solidFill>
              </a:rPr>
              <a:t>a </a:t>
            </a:r>
            <a:r>
              <a:rPr lang="en-IE" b="1" dirty="0" err="1">
                <a:solidFill>
                  <a:srgbClr val="7F4182"/>
                </a:solidFill>
              </a:rPr>
              <a:t>zgomotului</a:t>
            </a:r>
            <a:r>
              <a:rPr lang="en-IE" b="1" dirty="0">
                <a:solidFill>
                  <a:srgbClr val="7F4182"/>
                </a:solidFill>
              </a:rPr>
              <a:t>, </a:t>
            </a:r>
            <a:r>
              <a:rPr lang="ro-RO" b="1" dirty="0">
                <a:solidFill>
                  <a:srgbClr val="7F4182"/>
                </a:solidFill>
              </a:rPr>
              <a:t>a </a:t>
            </a:r>
            <a:r>
              <a:rPr lang="en-IE" b="1" dirty="0" err="1">
                <a:solidFill>
                  <a:srgbClr val="7F4182"/>
                </a:solidFill>
              </a:rPr>
              <a:t>deșeurilor</a:t>
            </a:r>
            <a:r>
              <a:rPr lang="en-IE" b="1" dirty="0">
                <a:solidFill>
                  <a:srgbClr val="7F4182"/>
                </a:solidFill>
              </a:rPr>
              <a:t>). </a:t>
            </a:r>
          </a:p>
          <a:p>
            <a:r>
              <a:rPr lang="en-IE" b="1" dirty="0">
                <a:solidFill>
                  <a:srgbClr val="7F4182"/>
                </a:solidFill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4317B-7402-45A2-8037-DE9689EB85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7630" y="942131"/>
            <a:ext cx="6148550" cy="734269"/>
          </a:xfrm>
          <a:solidFill>
            <a:srgbClr val="AB5AB0"/>
          </a:solidFill>
        </p:spPr>
        <p:txBody>
          <a:bodyPr>
            <a:normAutofit/>
          </a:bodyPr>
          <a:lstStyle/>
          <a:p>
            <a:r>
              <a:rPr lang="en-IE" dirty="0" err="1">
                <a:solidFill>
                  <a:schemeClr val="bg1"/>
                </a:solidFill>
              </a:rPr>
              <a:t>Calitatea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ro-RO" dirty="0">
                <a:solidFill>
                  <a:schemeClr val="bg1"/>
                </a:solidFill>
              </a:rPr>
              <a:t>M</a:t>
            </a:r>
            <a:r>
              <a:rPr lang="en-IE" dirty="0" err="1">
                <a:solidFill>
                  <a:schemeClr val="bg1"/>
                </a:solidFill>
              </a:rPr>
              <a:t>ediului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ro-RO" dirty="0">
                <a:solidFill>
                  <a:schemeClr val="bg1"/>
                </a:solidFill>
              </a:rPr>
              <a:t>L</a:t>
            </a:r>
            <a:r>
              <a:rPr lang="en-IE" dirty="0" err="1">
                <a:solidFill>
                  <a:schemeClr val="bg1"/>
                </a:solidFill>
              </a:rPr>
              <a:t>ocal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E86B2-B501-438D-89D5-E0134BD893C0}"/>
              </a:ext>
            </a:extLst>
          </p:cNvPr>
          <p:cNvSpPr txBox="1"/>
          <p:nvPr/>
        </p:nvSpPr>
        <p:spPr>
          <a:xfrm>
            <a:off x="0" y="101086"/>
            <a:ext cx="5949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dirty="0">
                <a:solidFill>
                  <a:srgbClr val="7F4182"/>
                </a:solidFill>
              </a:rPr>
              <a:t>Caracteristicile Comunităților de Succes</a:t>
            </a:r>
            <a:endParaRPr lang="en-IE" sz="2800" dirty="0">
              <a:solidFill>
                <a:srgbClr val="7F418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C21B38-2EC2-47B4-B387-9401296BB195}"/>
              </a:ext>
            </a:extLst>
          </p:cNvPr>
          <p:cNvSpPr txBox="1"/>
          <p:nvPr/>
        </p:nvSpPr>
        <p:spPr>
          <a:xfrm>
            <a:off x="437630" y="6611779"/>
            <a:ext cx="61485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000" dirty="0"/>
              <a:t>Sources – </a:t>
            </a:r>
            <a:r>
              <a:rPr lang="en-IE" sz="1000" dirty="0">
                <a:hlinkClick r:id="rId2"/>
              </a:rPr>
              <a:t>EPA Ireland</a:t>
            </a:r>
            <a:r>
              <a:rPr lang="en-IE" sz="1000" dirty="0"/>
              <a:t> </a:t>
            </a:r>
            <a:r>
              <a:rPr lang="en-IE" sz="1000" dirty="0">
                <a:hlinkClick r:id="rId3"/>
              </a:rPr>
              <a:t>ScienceDirect</a:t>
            </a:r>
            <a:endParaRPr lang="en-IE" sz="1000" dirty="0"/>
          </a:p>
        </p:txBody>
      </p:sp>
      <p:pic>
        <p:nvPicPr>
          <p:cNvPr id="7" name="Picture 6" descr="A sign on the grass&#10;&#10;Description automatically generated">
            <a:extLst>
              <a:ext uri="{FF2B5EF4-FFF2-40B4-BE49-F238E27FC236}">
                <a16:creationId xmlns:a16="http://schemas.microsoft.com/office/drawing/2014/main" id="{4E09D1D2-F6EA-419C-B8F3-3BF249C93D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388" y="184018"/>
            <a:ext cx="4625945" cy="3084339"/>
          </a:xfrm>
          <a:prstGeom prst="rect">
            <a:avLst/>
          </a:prstGeom>
        </p:spPr>
      </p:pic>
      <p:pic>
        <p:nvPicPr>
          <p:cNvPr id="12" name="Picture 11" descr="A tree in a forest&#10;&#10;Description automatically generated">
            <a:extLst>
              <a:ext uri="{FF2B5EF4-FFF2-40B4-BE49-F238E27FC236}">
                <a16:creationId xmlns:a16="http://schemas.microsoft.com/office/drawing/2014/main" id="{33AF31C8-BFD3-4A2B-9289-1D5C3911F2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388" y="3471039"/>
            <a:ext cx="4626509" cy="30843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DC6E3A-48A0-473E-942D-5551915EB459}"/>
              </a:ext>
            </a:extLst>
          </p:cNvPr>
          <p:cNvSpPr txBox="1"/>
          <p:nvPr/>
        </p:nvSpPr>
        <p:spPr>
          <a:xfrm>
            <a:off x="9772650" y="6318177"/>
            <a:ext cx="2419350" cy="461665"/>
          </a:xfrm>
          <a:prstGeom prst="rect">
            <a:avLst/>
          </a:prstGeom>
          <a:solidFill>
            <a:srgbClr val="AB5AB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400" dirty="0">
                <a:solidFill>
                  <a:schemeClr val="bg1"/>
                </a:solidFill>
              </a:rPr>
              <a:t>DE MEDIU</a:t>
            </a:r>
            <a:endParaRPr lang="en-I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90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8DF2B2-E5B5-49A8-927F-9CE103F172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7630" y="1999758"/>
            <a:ext cx="6386080" cy="4411552"/>
          </a:xfrm>
        </p:spPr>
        <p:txBody>
          <a:bodyPr/>
          <a:lstStyle/>
          <a:p>
            <a:r>
              <a:rPr lang="en-IE" sz="2200" dirty="0" err="1"/>
              <a:t>Fiecare</a:t>
            </a:r>
            <a:r>
              <a:rPr lang="en-IE" sz="2200" dirty="0"/>
              <a:t> </a:t>
            </a:r>
            <a:r>
              <a:rPr lang="en-IE" sz="2200" dirty="0" err="1"/>
              <a:t>comunitate</a:t>
            </a:r>
            <a:r>
              <a:rPr lang="en-IE" sz="2200" dirty="0"/>
              <a:t> </a:t>
            </a:r>
            <a:r>
              <a:rPr lang="en-IE" sz="2200" dirty="0" err="1"/>
              <a:t>este</a:t>
            </a:r>
            <a:r>
              <a:rPr lang="en-IE" sz="2200" dirty="0"/>
              <a:t> </a:t>
            </a:r>
            <a:r>
              <a:rPr lang="en-IE" sz="2200" dirty="0" err="1"/>
              <a:t>diferită</a:t>
            </a:r>
            <a:r>
              <a:rPr lang="ro-RO" sz="2200" dirty="0"/>
              <a:t>,</a:t>
            </a:r>
            <a:r>
              <a:rPr lang="en-IE" sz="2200" dirty="0"/>
              <a:t> </a:t>
            </a:r>
            <a:r>
              <a:rPr lang="ro-RO" sz="2200" dirty="0"/>
              <a:t>n</a:t>
            </a:r>
            <a:r>
              <a:rPr lang="en-IE" sz="2200" dirty="0"/>
              <a:t>u </a:t>
            </a:r>
            <a:r>
              <a:rPr lang="ro-RO" sz="2200" dirty="0"/>
              <a:t>există</a:t>
            </a:r>
            <a:r>
              <a:rPr lang="en-IE" sz="2200" dirty="0"/>
              <a:t> do</a:t>
            </a:r>
            <a:r>
              <a:rPr lang="ro-RO" sz="2200" dirty="0"/>
              <a:t>uă</a:t>
            </a:r>
            <a:r>
              <a:rPr lang="en-IE" sz="2200" dirty="0"/>
              <a:t> identic</a:t>
            </a:r>
            <a:r>
              <a:rPr lang="ro-RO" sz="2200" dirty="0"/>
              <a:t>e</a:t>
            </a:r>
            <a:r>
              <a:rPr lang="en-IE" sz="2200" dirty="0"/>
              <a:t>. </a:t>
            </a:r>
            <a:r>
              <a:rPr lang="en-IE" sz="2200" dirty="0" err="1"/>
              <a:t>Fiecare</a:t>
            </a:r>
            <a:r>
              <a:rPr lang="en-IE" sz="2200" dirty="0"/>
              <a:t> are date </a:t>
            </a:r>
            <a:r>
              <a:rPr lang="en-IE" sz="2200" dirty="0" err="1"/>
              <a:t>demografice</a:t>
            </a:r>
            <a:r>
              <a:rPr lang="en-IE" sz="2200" dirty="0"/>
              <a:t> </a:t>
            </a:r>
            <a:r>
              <a:rPr lang="en-IE" sz="2200" dirty="0" err="1"/>
              <a:t>diferite</a:t>
            </a:r>
            <a:r>
              <a:rPr lang="en-IE" sz="2200" dirty="0"/>
              <a:t>, active ale </a:t>
            </a:r>
            <a:r>
              <a:rPr lang="en-IE" sz="2200" dirty="0" err="1"/>
              <a:t>comunității</a:t>
            </a:r>
            <a:r>
              <a:rPr lang="en-IE" sz="2200" dirty="0"/>
              <a:t> </a:t>
            </a:r>
            <a:r>
              <a:rPr lang="en-IE" sz="2200" dirty="0" err="1"/>
              <a:t>diferite</a:t>
            </a:r>
            <a:r>
              <a:rPr lang="en-IE" sz="2200" dirty="0"/>
              <a:t> </a:t>
            </a:r>
            <a:r>
              <a:rPr lang="en-IE" sz="2200" dirty="0" err="1"/>
              <a:t>și</a:t>
            </a:r>
            <a:r>
              <a:rPr lang="en-IE" sz="2200" dirty="0"/>
              <a:t> </a:t>
            </a:r>
            <a:r>
              <a:rPr lang="en-IE" sz="2200" dirty="0" err="1"/>
              <a:t>fiecare</a:t>
            </a:r>
            <a:r>
              <a:rPr lang="en-IE" sz="2200" dirty="0"/>
              <a:t> se </a:t>
            </a:r>
            <a:r>
              <a:rPr lang="en-IE" sz="2200" dirty="0" err="1"/>
              <a:t>confruntă</a:t>
            </a:r>
            <a:r>
              <a:rPr lang="en-IE" sz="2200" dirty="0"/>
              <a:t> cu </a:t>
            </a:r>
            <a:r>
              <a:rPr lang="en-IE" sz="2200" dirty="0" err="1"/>
              <a:t>provocări</a:t>
            </a:r>
            <a:r>
              <a:rPr lang="en-IE" sz="2200" dirty="0"/>
              <a:t> </a:t>
            </a:r>
            <a:r>
              <a:rPr lang="en-IE" sz="2200" dirty="0" err="1"/>
              <a:t>diferite</a:t>
            </a:r>
            <a:r>
              <a:rPr lang="ro-RO" sz="2200" dirty="0"/>
              <a:t>. T</a:t>
            </a:r>
            <a:r>
              <a:rPr lang="en-IE" sz="2200" dirty="0" err="1"/>
              <a:t>ocmai</a:t>
            </a:r>
            <a:r>
              <a:rPr lang="en-IE" sz="2200" dirty="0"/>
              <a:t> </a:t>
            </a:r>
            <a:r>
              <a:rPr lang="en-IE" sz="2200" dirty="0" err="1"/>
              <a:t>această</a:t>
            </a:r>
            <a:r>
              <a:rPr lang="en-IE" sz="2200" dirty="0"/>
              <a:t> </a:t>
            </a:r>
            <a:r>
              <a:rPr lang="en-IE" sz="2200" dirty="0" err="1"/>
              <a:t>unicitate</a:t>
            </a:r>
            <a:r>
              <a:rPr lang="en-IE" sz="2200" dirty="0"/>
              <a:t> </a:t>
            </a:r>
            <a:r>
              <a:rPr lang="en-IE" sz="2200" dirty="0" err="1"/>
              <a:t>și</a:t>
            </a:r>
            <a:r>
              <a:rPr lang="en-IE" sz="2200" dirty="0"/>
              <a:t> </a:t>
            </a:r>
            <a:r>
              <a:rPr lang="en-IE" sz="2200" dirty="0" err="1"/>
              <a:t>diferență</a:t>
            </a:r>
            <a:r>
              <a:rPr lang="en-IE" sz="2200" dirty="0"/>
              <a:t> face ca </a:t>
            </a:r>
            <a:r>
              <a:rPr lang="en-IE" sz="2200" dirty="0" err="1"/>
              <a:t>fiecare</a:t>
            </a:r>
            <a:r>
              <a:rPr lang="en-IE" sz="2200" dirty="0"/>
              <a:t> </a:t>
            </a:r>
            <a:r>
              <a:rPr lang="en-IE" sz="2200" dirty="0" err="1"/>
              <a:t>comunitate</a:t>
            </a:r>
            <a:r>
              <a:rPr lang="en-IE" sz="2200" dirty="0"/>
              <a:t> </a:t>
            </a:r>
            <a:r>
              <a:rPr lang="en-IE" sz="2200" dirty="0" err="1"/>
              <a:t>să</a:t>
            </a:r>
            <a:r>
              <a:rPr lang="en-IE" sz="2200" dirty="0"/>
              <a:t> fie </a:t>
            </a:r>
            <a:r>
              <a:rPr lang="en-IE" sz="2200" dirty="0" err="1"/>
              <a:t>specială</a:t>
            </a:r>
            <a:r>
              <a:rPr lang="en-IE" sz="2200" dirty="0"/>
              <a:t>. </a:t>
            </a:r>
            <a:r>
              <a:rPr lang="en-IE" sz="2200" dirty="0" err="1"/>
              <a:t>Marile</a:t>
            </a:r>
            <a:r>
              <a:rPr lang="en-IE" sz="2200" dirty="0"/>
              <a:t> </a:t>
            </a:r>
            <a:r>
              <a:rPr lang="en-IE" sz="2200" dirty="0" err="1"/>
              <a:t>grupuri</a:t>
            </a:r>
            <a:r>
              <a:rPr lang="en-IE" sz="2200" dirty="0"/>
              <a:t> </a:t>
            </a:r>
            <a:r>
              <a:rPr lang="en-IE" sz="2200" dirty="0" err="1"/>
              <a:t>comunitare</a:t>
            </a:r>
            <a:r>
              <a:rPr lang="en-IE" sz="2200" dirty="0"/>
              <a:t>, </a:t>
            </a:r>
            <a:r>
              <a:rPr lang="en-IE" sz="2200" dirty="0" err="1"/>
              <a:t>liderii</a:t>
            </a:r>
            <a:r>
              <a:rPr lang="en-IE" sz="2200" dirty="0"/>
              <a:t> </a:t>
            </a:r>
            <a:r>
              <a:rPr lang="en-IE" sz="2200" dirty="0" err="1"/>
              <a:t>și</a:t>
            </a:r>
            <a:r>
              <a:rPr lang="en-IE" sz="2200" dirty="0"/>
              <a:t> </a:t>
            </a:r>
            <a:r>
              <a:rPr lang="en-IE" sz="2200" dirty="0" err="1"/>
              <a:t>membrii</a:t>
            </a:r>
            <a:r>
              <a:rPr lang="en-IE" sz="2200" dirty="0"/>
              <a:t> </a:t>
            </a:r>
            <a:r>
              <a:rPr lang="ro-RO" sz="2200" dirty="0"/>
              <a:t>sunt mândrii</a:t>
            </a:r>
            <a:r>
              <a:rPr lang="en-IE" sz="2200" dirty="0"/>
              <a:t> </a:t>
            </a:r>
            <a:r>
              <a:rPr lang="en-IE" sz="2200" dirty="0" err="1"/>
              <a:t>acest</a:t>
            </a:r>
            <a:r>
              <a:rPr lang="en-IE" sz="2200" dirty="0"/>
              <a:t> </a:t>
            </a:r>
            <a:r>
              <a:rPr lang="en-IE" sz="2200" dirty="0" err="1"/>
              <a:t>lucru</a:t>
            </a:r>
            <a:r>
              <a:rPr lang="en-IE" sz="2200" dirty="0"/>
              <a:t>.</a:t>
            </a:r>
            <a:endParaRPr lang="ro-RO" sz="2200" dirty="0"/>
          </a:p>
          <a:p>
            <a:r>
              <a:rPr lang="en-IE" sz="2200" b="1" dirty="0" err="1">
                <a:solidFill>
                  <a:srgbClr val="7F4182"/>
                </a:solidFill>
              </a:rPr>
              <a:t>Comunitățile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mari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își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cunosc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punctele</a:t>
            </a:r>
            <a:r>
              <a:rPr lang="en-IE" sz="2200" b="1" dirty="0">
                <a:solidFill>
                  <a:srgbClr val="7F4182"/>
                </a:solidFill>
              </a:rPr>
              <a:t> forte </a:t>
            </a:r>
            <a:r>
              <a:rPr lang="en-IE" sz="2200" b="1" dirty="0" err="1">
                <a:solidFill>
                  <a:srgbClr val="7F4182"/>
                </a:solidFill>
              </a:rPr>
              <a:t>și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oportunitățile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și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ro-RO" sz="2200" b="1" dirty="0">
                <a:solidFill>
                  <a:srgbClr val="7F4182"/>
                </a:solidFill>
              </a:rPr>
              <a:t>știu </a:t>
            </a:r>
            <a:r>
              <a:rPr lang="en-IE" sz="2200" b="1" dirty="0">
                <a:solidFill>
                  <a:srgbClr val="7F4182"/>
                </a:solidFill>
              </a:rPr>
              <a:t>cum </a:t>
            </a:r>
            <a:r>
              <a:rPr lang="en-IE" sz="2200" b="1" dirty="0" err="1">
                <a:solidFill>
                  <a:srgbClr val="7F4182"/>
                </a:solidFill>
              </a:rPr>
              <a:t>să</a:t>
            </a:r>
            <a:r>
              <a:rPr lang="en-IE" sz="2200" b="1" dirty="0">
                <a:solidFill>
                  <a:srgbClr val="7F4182"/>
                </a:solidFill>
              </a:rPr>
              <a:t> le combine </a:t>
            </a:r>
            <a:r>
              <a:rPr lang="en-IE" sz="2200" b="1" dirty="0" err="1">
                <a:solidFill>
                  <a:srgbClr val="7F4182"/>
                </a:solidFill>
              </a:rPr>
              <a:t>pentru</a:t>
            </a:r>
            <a:r>
              <a:rPr lang="en-IE" sz="2200" b="1" dirty="0">
                <a:solidFill>
                  <a:srgbClr val="7F4182"/>
                </a:solidFill>
              </a:rPr>
              <a:t> a </a:t>
            </a:r>
            <a:r>
              <a:rPr lang="en-IE" sz="2200" b="1" dirty="0" err="1">
                <a:solidFill>
                  <a:srgbClr val="7F4182"/>
                </a:solidFill>
              </a:rPr>
              <a:t>crea</a:t>
            </a:r>
            <a:r>
              <a:rPr lang="en-IE" sz="2200" b="1" dirty="0">
                <a:solidFill>
                  <a:srgbClr val="7F4182"/>
                </a:solidFill>
              </a:rPr>
              <a:t> o </a:t>
            </a:r>
            <a:r>
              <a:rPr lang="en-IE" sz="2200" b="1" dirty="0" err="1">
                <a:solidFill>
                  <a:srgbClr val="7F4182"/>
                </a:solidFill>
              </a:rPr>
              <a:t>viziune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sau</a:t>
            </a:r>
            <a:r>
              <a:rPr lang="en-IE" sz="2200" b="1" dirty="0">
                <a:solidFill>
                  <a:srgbClr val="7F4182"/>
                </a:solidFill>
              </a:rPr>
              <a:t> un plan </a:t>
            </a:r>
            <a:r>
              <a:rPr lang="en-IE" sz="2200" b="1" dirty="0" err="1">
                <a:solidFill>
                  <a:srgbClr val="7F4182"/>
                </a:solidFill>
              </a:rPr>
              <a:t>durabil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pentru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viitor</a:t>
            </a:r>
            <a:r>
              <a:rPr lang="en-IE" sz="2200" b="1" dirty="0">
                <a:solidFill>
                  <a:srgbClr val="7F4182"/>
                </a:solidFill>
              </a:rPr>
              <a:t>. </a:t>
            </a:r>
            <a:r>
              <a:rPr lang="en-IE" sz="2200" b="1" dirty="0" err="1">
                <a:solidFill>
                  <a:srgbClr val="7F4182"/>
                </a:solidFill>
              </a:rPr>
              <a:t>Comunitățile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mari</a:t>
            </a:r>
            <a:r>
              <a:rPr lang="en-IE" sz="2200" b="1" dirty="0">
                <a:solidFill>
                  <a:srgbClr val="7F4182"/>
                </a:solidFill>
              </a:rPr>
              <a:t> nu </a:t>
            </a:r>
            <a:r>
              <a:rPr lang="ro-RO" sz="2200" b="1" dirty="0">
                <a:solidFill>
                  <a:srgbClr val="7F4182"/>
                </a:solidFill>
              </a:rPr>
              <a:t>apar </a:t>
            </a:r>
            <a:r>
              <a:rPr lang="en-IE" sz="2200" b="1" dirty="0" err="1">
                <a:solidFill>
                  <a:srgbClr val="7F4182"/>
                </a:solidFill>
              </a:rPr>
              <a:t>peste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noapte</a:t>
            </a:r>
            <a:r>
              <a:rPr lang="en-IE" sz="2200" b="1" dirty="0">
                <a:solidFill>
                  <a:srgbClr val="7F4182"/>
                </a:solidFill>
              </a:rPr>
              <a:t>, ci </a:t>
            </a:r>
            <a:r>
              <a:rPr lang="en-IE" sz="2200" b="1" dirty="0" err="1">
                <a:solidFill>
                  <a:srgbClr val="7F4182"/>
                </a:solidFill>
              </a:rPr>
              <a:t>trebuie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dezvoltate</a:t>
            </a:r>
            <a:r>
              <a:rPr lang="en-IE" sz="2200" b="1" dirty="0">
                <a:solidFill>
                  <a:srgbClr val="7F4182"/>
                </a:solidFill>
              </a:rPr>
              <a:t>, cultivate </a:t>
            </a:r>
            <a:r>
              <a:rPr lang="en-IE" sz="2200" b="1" dirty="0" err="1">
                <a:solidFill>
                  <a:srgbClr val="7F4182"/>
                </a:solidFill>
              </a:rPr>
              <a:t>și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îmbunătățite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în</a:t>
            </a:r>
            <a:r>
              <a:rPr lang="en-IE" sz="2200" b="1" dirty="0">
                <a:solidFill>
                  <a:srgbClr val="7F4182"/>
                </a:solidFill>
              </a:rPr>
              <a:t> mod </a:t>
            </a:r>
            <a:r>
              <a:rPr lang="en-IE" sz="2200" b="1" dirty="0" err="1">
                <a:solidFill>
                  <a:srgbClr val="7F4182"/>
                </a:solidFill>
              </a:rPr>
              <a:t>regulat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pentru</a:t>
            </a:r>
            <a:r>
              <a:rPr lang="en-IE" sz="2200" b="1" dirty="0">
                <a:solidFill>
                  <a:srgbClr val="7F4182"/>
                </a:solidFill>
              </a:rPr>
              <a:t> a </a:t>
            </a:r>
            <a:r>
              <a:rPr lang="en-IE" sz="2200" b="1" dirty="0" err="1">
                <a:solidFill>
                  <a:srgbClr val="7F4182"/>
                </a:solidFill>
              </a:rPr>
              <a:t>satisface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nevoile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în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creștere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și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în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schimbare</a:t>
            </a:r>
            <a:r>
              <a:rPr lang="en-IE" sz="2200" b="1" dirty="0">
                <a:solidFill>
                  <a:srgbClr val="7F4182"/>
                </a:solidFill>
              </a:rPr>
              <a:t> ale </a:t>
            </a:r>
            <a:r>
              <a:rPr lang="en-IE" sz="2200" b="1" dirty="0" err="1">
                <a:solidFill>
                  <a:srgbClr val="7F4182"/>
                </a:solidFill>
              </a:rPr>
              <a:t>celor</a:t>
            </a:r>
            <a:r>
              <a:rPr lang="en-IE" sz="2200" b="1" dirty="0">
                <a:solidFill>
                  <a:srgbClr val="7F4182"/>
                </a:solidFill>
              </a:rPr>
              <a:t> care </a:t>
            </a:r>
            <a:r>
              <a:rPr lang="en-IE" sz="2200" b="1" dirty="0" err="1">
                <a:solidFill>
                  <a:srgbClr val="7F4182"/>
                </a:solidFill>
              </a:rPr>
              <a:t>locuiesc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în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ele</a:t>
            </a:r>
            <a:r>
              <a:rPr lang="en-IE" sz="2200" b="1" dirty="0">
                <a:solidFill>
                  <a:srgbClr val="7F4182"/>
                </a:solidFill>
              </a:rPr>
              <a:t>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4317B-7402-45A2-8037-DE9689EB85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7630" y="562751"/>
            <a:ext cx="6386080" cy="1123809"/>
          </a:xfrm>
          <a:solidFill>
            <a:srgbClr val="6D6E6C"/>
          </a:solidFill>
        </p:spPr>
        <p:txBody>
          <a:bodyPr>
            <a:normAutofit fontScale="92500"/>
          </a:bodyPr>
          <a:lstStyle/>
          <a:p>
            <a:r>
              <a:rPr lang="ro-RO" dirty="0">
                <a:solidFill>
                  <a:schemeClr val="bg1"/>
                </a:solidFill>
              </a:rPr>
              <a:t>Aflați P</a:t>
            </a:r>
            <a:r>
              <a:rPr lang="en-IE" dirty="0" err="1">
                <a:solidFill>
                  <a:schemeClr val="bg1"/>
                </a:solidFill>
              </a:rPr>
              <a:t>unctele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ro-RO" dirty="0">
                <a:solidFill>
                  <a:schemeClr val="bg1"/>
                </a:solidFill>
              </a:rPr>
              <a:t>F</a:t>
            </a:r>
            <a:r>
              <a:rPr lang="en-IE" dirty="0" err="1">
                <a:solidFill>
                  <a:schemeClr val="bg1"/>
                </a:solidFill>
              </a:rPr>
              <a:t>orte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și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ro-RO" dirty="0">
                <a:solidFill>
                  <a:schemeClr val="bg1"/>
                </a:solidFill>
              </a:rPr>
              <a:t>stabiliți o V</a:t>
            </a:r>
            <a:r>
              <a:rPr lang="en-IE" dirty="0" err="1">
                <a:solidFill>
                  <a:schemeClr val="bg1"/>
                </a:solidFill>
              </a:rPr>
              <a:t>iziune</a:t>
            </a:r>
            <a:r>
              <a:rPr lang="en-IE" dirty="0">
                <a:solidFill>
                  <a:schemeClr val="bg1"/>
                </a:solidFill>
              </a:rPr>
              <a:t> / </a:t>
            </a:r>
            <a:r>
              <a:rPr lang="ro-RO" dirty="0">
                <a:solidFill>
                  <a:schemeClr val="bg1"/>
                </a:solidFill>
              </a:rPr>
              <a:t>P</a:t>
            </a:r>
            <a:r>
              <a:rPr lang="en-IE" dirty="0" err="1">
                <a:solidFill>
                  <a:schemeClr val="bg1"/>
                </a:solidFill>
              </a:rPr>
              <a:t>lan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ro-RO" dirty="0">
                <a:solidFill>
                  <a:schemeClr val="bg1"/>
                </a:solidFill>
              </a:rPr>
              <a:t>D</a:t>
            </a:r>
            <a:r>
              <a:rPr lang="en-IE" dirty="0" err="1">
                <a:solidFill>
                  <a:schemeClr val="bg1"/>
                </a:solidFill>
              </a:rPr>
              <a:t>urabil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pentru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ro-RO" dirty="0">
                <a:solidFill>
                  <a:schemeClr val="bg1"/>
                </a:solidFill>
              </a:rPr>
              <a:t>V</a:t>
            </a:r>
            <a:r>
              <a:rPr lang="en-IE" dirty="0" err="1">
                <a:solidFill>
                  <a:schemeClr val="bg1"/>
                </a:solidFill>
              </a:rPr>
              <a:t>iitor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E86B2-B501-438D-89D5-E0134BD893C0}"/>
              </a:ext>
            </a:extLst>
          </p:cNvPr>
          <p:cNvSpPr txBox="1"/>
          <p:nvPr/>
        </p:nvSpPr>
        <p:spPr>
          <a:xfrm>
            <a:off x="0" y="101086"/>
            <a:ext cx="587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dirty="0">
                <a:solidFill>
                  <a:srgbClr val="7F4182"/>
                </a:solidFill>
              </a:rPr>
              <a:t>Caracteristicile Comunităților de Succes</a:t>
            </a:r>
            <a:endParaRPr lang="en-IE" sz="2800" dirty="0">
              <a:solidFill>
                <a:srgbClr val="7F4182"/>
              </a:solidFill>
            </a:endParaRPr>
          </a:p>
        </p:txBody>
      </p:sp>
      <p:pic>
        <p:nvPicPr>
          <p:cNvPr id="6" name="Picture 5" descr="Two colleagues planning on board with sticky notes">
            <a:extLst>
              <a:ext uri="{FF2B5EF4-FFF2-40B4-BE49-F238E27FC236}">
                <a16:creationId xmlns:a16="http://schemas.microsoft.com/office/drawing/2014/main" id="{AE94DD63-E535-4C6C-8D7E-13F72555E4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010" y="331918"/>
            <a:ext cx="5140990" cy="3429000"/>
          </a:xfrm>
          <a:prstGeom prst="rect">
            <a:avLst/>
          </a:prstGeom>
        </p:spPr>
      </p:pic>
      <p:pic>
        <p:nvPicPr>
          <p:cNvPr id="9" name="Picture 8" descr="An empty bench next to a body of water&#10;&#10;Description automatically generated">
            <a:extLst>
              <a:ext uri="{FF2B5EF4-FFF2-40B4-BE49-F238E27FC236}">
                <a16:creationId xmlns:a16="http://schemas.microsoft.com/office/drawing/2014/main" id="{547CAC95-B462-4636-814D-A059964287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1010" y="3969167"/>
            <a:ext cx="5140991" cy="28888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EE9C64-F95C-478B-A9F0-80087DE91AA9}"/>
              </a:ext>
            </a:extLst>
          </p:cNvPr>
          <p:cNvSpPr txBox="1"/>
          <p:nvPr/>
        </p:nvSpPr>
        <p:spPr>
          <a:xfrm>
            <a:off x="11041380" y="5148900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2400" dirty="0">
                <a:solidFill>
                  <a:schemeClr val="bg1"/>
                </a:solidFill>
              </a:rPr>
              <a:t>SOCIAL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9A6F02-0D05-4CFD-90CD-5F804CDCB240}"/>
              </a:ext>
            </a:extLst>
          </p:cNvPr>
          <p:cNvSpPr txBox="1"/>
          <p:nvPr/>
        </p:nvSpPr>
        <p:spPr>
          <a:xfrm>
            <a:off x="10389871" y="5739994"/>
            <a:ext cx="1802130" cy="461665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2400" dirty="0">
                <a:solidFill>
                  <a:schemeClr val="bg1"/>
                </a:solidFill>
              </a:rPr>
              <a:t>ECONOMIC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929336-11D1-445D-9D07-87EE5EE10DA6}"/>
              </a:ext>
            </a:extLst>
          </p:cNvPr>
          <p:cNvSpPr txBox="1"/>
          <p:nvPr/>
        </p:nvSpPr>
        <p:spPr>
          <a:xfrm>
            <a:off x="9772650" y="6318177"/>
            <a:ext cx="2419350" cy="461665"/>
          </a:xfrm>
          <a:prstGeom prst="rect">
            <a:avLst/>
          </a:prstGeom>
          <a:solidFill>
            <a:srgbClr val="AB5AB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400" dirty="0">
                <a:solidFill>
                  <a:schemeClr val="bg1"/>
                </a:solidFill>
              </a:rPr>
              <a:t>DE MEDIU</a:t>
            </a:r>
            <a:endParaRPr lang="en-I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6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AE0900-4952-492E-83D7-6A9BA0E284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2350" y="620110"/>
            <a:ext cx="5623649" cy="1491058"/>
          </a:xfrm>
        </p:spPr>
        <p:txBody>
          <a:bodyPr>
            <a:normAutofit/>
          </a:bodyPr>
          <a:lstStyle/>
          <a:p>
            <a:r>
              <a:rPr lang="ro-RO" sz="4000" dirty="0"/>
              <a:t>Ce este o Comunitate Durabilă</a:t>
            </a:r>
            <a:r>
              <a:rPr lang="en-IE" sz="4000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43EBE-9E55-4D7E-AB66-723C17E455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6720" y="2111168"/>
            <a:ext cx="6864114" cy="3947440"/>
          </a:xfrm>
        </p:spPr>
        <p:txBody>
          <a:bodyPr/>
          <a:lstStyle/>
          <a:p>
            <a:r>
              <a:rPr lang="en-IE" b="1" dirty="0" err="1"/>
              <a:t>Sustenabilitatea</a:t>
            </a:r>
            <a:r>
              <a:rPr lang="en-IE" b="1" dirty="0"/>
              <a:t> </a:t>
            </a:r>
            <a:r>
              <a:rPr lang="ro-RO" b="1" dirty="0"/>
              <a:t>pune </a:t>
            </a:r>
            <a:r>
              <a:rPr lang="en-IE" b="1" dirty="0"/>
              <a:t>accent pe </a:t>
            </a:r>
            <a:r>
              <a:rPr lang="en-IE" b="1" dirty="0" err="1"/>
              <a:t>satisfacerea</a:t>
            </a:r>
            <a:r>
              <a:rPr lang="en-IE" b="1" dirty="0"/>
              <a:t> </a:t>
            </a:r>
            <a:r>
              <a:rPr lang="en-IE" b="1" dirty="0" err="1"/>
              <a:t>nevoilor</a:t>
            </a:r>
            <a:r>
              <a:rPr lang="en-IE" b="1" dirty="0"/>
              <a:t> </a:t>
            </a:r>
            <a:r>
              <a:rPr lang="en-IE" b="1" dirty="0" err="1"/>
              <a:t>prezentului</a:t>
            </a:r>
            <a:r>
              <a:rPr lang="en-IE" b="1" dirty="0"/>
              <a:t> </a:t>
            </a:r>
            <a:r>
              <a:rPr lang="en-IE" b="1" dirty="0" err="1"/>
              <a:t>fără</a:t>
            </a:r>
            <a:r>
              <a:rPr lang="en-IE" b="1" dirty="0"/>
              <a:t> a </a:t>
            </a:r>
            <a:r>
              <a:rPr lang="en-IE" b="1" dirty="0" err="1"/>
              <a:t>compromite</a:t>
            </a:r>
            <a:r>
              <a:rPr lang="en-IE" b="1" dirty="0"/>
              <a:t> </a:t>
            </a:r>
            <a:r>
              <a:rPr lang="en-IE" b="1" dirty="0" err="1"/>
              <a:t>capacitatea</a:t>
            </a:r>
            <a:r>
              <a:rPr lang="en-IE" b="1" dirty="0"/>
              <a:t> </a:t>
            </a:r>
            <a:r>
              <a:rPr lang="en-IE" b="1" dirty="0" err="1"/>
              <a:t>generațiilor</a:t>
            </a:r>
            <a:r>
              <a:rPr lang="en-IE" b="1" dirty="0"/>
              <a:t> </a:t>
            </a:r>
            <a:r>
              <a:rPr lang="en-IE" b="1" dirty="0" err="1"/>
              <a:t>viitoare</a:t>
            </a:r>
            <a:r>
              <a:rPr lang="en-IE" b="1" dirty="0"/>
              <a:t> de a le </a:t>
            </a:r>
            <a:r>
              <a:rPr lang="en-IE" b="1" dirty="0" err="1"/>
              <a:t>satisface</a:t>
            </a:r>
            <a:r>
              <a:rPr lang="en-IE" b="1" dirty="0"/>
              <a:t>.</a:t>
            </a:r>
          </a:p>
          <a:p>
            <a:r>
              <a:rPr lang="en-IE" dirty="0" err="1"/>
              <a:t>Comunitățile</a:t>
            </a:r>
            <a:r>
              <a:rPr lang="en-IE" dirty="0"/>
              <a:t> </a:t>
            </a:r>
            <a:r>
              <a:rPr lang="en-IE" dirty="0" err="1"/>
              <a:t>durabile</a:t>
            </a:r>
            <a:r>
              <a:rPr lang="en-IE" dirty="0"/>
              <a:t> tind </a:t>
            </a:r>
            <a:r>
              <a:rPr lang="en-IE" dirty="0" err="1"/>
              <a:t>să</a:t>
            </a:r>
            <a:r>
              <a:rPr lang="en-IE" dirty="0"/>
              <a:t> se </a:t>
            </a:r>
            <a:r>
              <a:rPr lang="en-IE" dirty="0" err="1"/>
              <a:t>concentreze</a:t>
            </a:r>
            <a:r>
              <a:rPr lang="en-IE" dirty="0"/>
              <a:t> pe </a:t>
            </a:r>
            <a:r>
              <a:rPr lang="en-IE" b="1" u="sng" dirty="0" err="1"/>
              <a:t>durabilitatea</a:t>
            </a:r>
            <a:r>
              <a:rPr lang="en-IE" b="1" u="sng" dirty="0"/>
              <a:t> lor pe termen lung</a:t>
            </a:r>
            <a:r>
              <a:rPr lang="en-IE" dirty="0"/>
              <a:t>, pe </a:t>
            </a:r>
            <a:r>
              <a:rPr lang="en-IE" dirty="0" err="1"/>
              <a:t>trei</a:t>
            </a:r>
            <a:r>
              <a:rPr lang="en-IE" dirty="0"/>
              <a:t> </a:t>
            </a:r>
            <a:r>
              <a:rPr lang="en-IE" dirty="0" err="1"/>
              <a:t>piloni</a:t>
            </a:r>
            <a:r>
              <a:rPr lang="en-IE" dirty="0"/>
              <a:t> </a:t>
            </a:r>
            <a:r>
              <a:rPr lang="en-IE" dirty="0" err="1"/>
              <a:t>principali</a:t>
            </a:r>
            <a:r>
              <a:rPr lang="ro-RO" dirty="0"/>
              <a:t>:</a:t>
            </a:r>
            <a:endParaRPr lang="en-IE" dirty="0"/>
          </a:p>
          <a:p>
            <a:r>
              <a:rPr lang="ro-RO" b="1" dirty="0"/>
              <a:t>1. </a:t>
            </a:r>
            <a:r>
              <a:rPr lang="en-IE" b="1" dirty="0" err="1"/>
              <a:t>Sustenabilitate</a:t>
            </a:r>
            <a:r>
              <a:rPr lang="en-IE" b="1" dirty="0"/>
              <a:t> </a:t>
            </a:r>
            <a:r>
              <a:rPr lang="en-IE" b="1" dirty="0" err="1"/>
              <a:t>socială</a:t>
            </a:r>
            <a:endParaRPr lang="en-IE" b="1" dirty="0"/>
          </a:p>
          <a:p>
            <a:r>
              <a:rPr lang="ro-RO" b="1" dirty="0"/>
              <a:t>2. </a:t>
            </a:r>
            <a:r>
              <a:rPr lang="en-IE" b="1" dirty="0" err="1"/>
              <a:t>Sustenabilitate</a:t>
            </a:r>
            <a:r>
              <a:rPr lang="en-IE" b="1" dirty="0"/>
              <a:t> </a:t>
            </a:r>
            <a:r>
              <a:rPr lang="en-IE" b="1" dirty="0" err="1"/>
              <a:t>economică</a:t>
            </a:r>
            <a:endParaRPr lang="en-IE" b="1" dirty="0"/>
          </a:p>
          <a:p>
            <a:r>
              <a:rPr lang="ro-RO" b="1" dirty="0"/>
              <a:t>3. </a:t>
            </a:r>
            <a:r>
              <a:rPr lang="en-IE" b="1" dirty="0" err="1"/>
              <a:t>Sustenabilitatea</a:t>
            </a:r>
            <a:r>
              <a:rPr lang="en-IE" b="1" dirty="0"/>
              <a:t> </a:t>
            </a:r>
            <a:r>
              <a:rPr lang="en-IE" b="1" dirty="0" err="1"/>
              <a:t>mediului</a:t>
            </a:r>
            <a:endParaRPr lang="en-IE" sz="3200" dirty="0"/>
          </a:p>
        </p:txBody>
      </p:sp>
      <p:pic>
        <p:nvPicPr>
          <p:cNvPr id="8" name="Picture Placeholder 7" descr="Potting a young plant">
            <a:extLst>
              <a:ext uri="{FF2B5EF4-FFF2-40B4-BE49-F238E27FC236}">
                <a16:creationId xmlns:a16="http://schemas.microsoft.com/office/drawing/2014/main" id="{E42E03C0-FE44-47BF-9E6B-D2A8C7E7B5C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0945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AE0900-4952-492E-83D7-6A9BA0E284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2350" y="620110"/>
            <a:ext cx="5623649" cy="1491058"/>
          </a:xfrm>
        </p:spPr>
        <p:txBody>
          <a:bodyPr>
            <a:normAutofit/>
          </a:bodyPr>
          <a:lstStyle/>
          <a:p>
            <a:r>
              <a:rPr lang="en-IE" sz="4000" dirty="0"/>
              <a:t>1. </a:t>
            </a:r>
            <a:r>
              <a:rPr lang="en-IE" sz="4000" dirty="0" err="1"/>
              <a:t>Sustainabilit</a:t>
            </a:r>
            <a:r>
              <a:rPr lang="ro-RO" sz="4000" dirty="0"/>
              <a:t>atea Socială</a:t>
            </a:r>
            <a:endParaRPr lang="en-IE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43EBE-9E55-4D7E-AB66-723C17E455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2350" y="1869430"/>
            <a:ext cx="6559071" cy="3947440"/>
          </a:xfrm>
        </p:spPr>
        <p:txBody>
          <a:bodyPr/>
          <a:lstStyle/>
          <a:p>
            <a:endParaRPr lang="en-IE" dirty="0"/>
          </a:p>
          <a:p>
            <a:r>
              <a:rPr lang="en-IE" sz="3200" dirty="0" err="1"/>
              <a:t>Sustenabilitatea</a:t>
            </a:r>
            <a:r>
              <a:rPr lang="en-IE" sz="3200" dirty="0"/>
              <a:t> </a:t>
            </a:r>
            <a:r>
              <a:rPr lang="en-IE" sz="3200" dirty="0" err="1"/>
              <a:t>socială</a:t>
            </a:r>
            <a:r>
              <a:rPr lang="en-IE" sz="3200" dirty="0"/>
              <a:t> </a:t>
            </a:r>
            <a:r>
              <a:rPr lang="en-IE" sz="3200" dirty="0" err="1"/>
              <a:t>este</a:t>
            </a:r>
            <a:r>
              <a:rPr lang="en-IE" sz="3200" dirty="0"/>
              <a:t> </a:t>
            </a:r>
            <a:r>
              <a:rPr lang="en-IE" sz="3200" dirty="0" err="1"/>
              <a:t>legată</a:t>
            </a:r>
            <a:r>
              <a:rPr lang="en-IE" sz="3200" dirty="0"/>
              <a:t> de </a:t>
            </a:r>
            <a:r>
              <a:rPr lang="en-IE" sz="3200" dirty="0" err="1"/>
              <a:t>calitatea</a:t>
            </a:r>
            <a:r>
              <a:rPr lang="en-IE" sz="3200" dirty="0"/>
              <a:t> </a:t>
            </a:r>
            <a:r>
              <a:rPr lang="en-IE" sz="3200" dirty="0" err="1"/>
              <a:t>vieții</a:t>
            </a:r>
            <a:r>
              <a:rPr lang="en-IE" sz="3200" dirty="0"/>
              <a:t> </a:t>
            </a:r>
            <a:r>
              <a:rPr lang="en-IE" sz="3200" dirty="0" err="1"/>
              <a:t>oamenilor</a:t>
            </a:r>
            <a:r>
              <a:rPr lang="en-IE" sz="3200" dirty="0"/>
              <a:t>, </a:t>
            </a:r>
            <a:r>
              <a:rPr lang="en-IE" sz="3200" dirty="0" err="1"/>
              <a:t>acum</a:t>
            </a:r>
            <a:r>
              <a:rPr lang="en-IE" sz="3200" dirty="0"/>
              <a:t> </a:t>
            </a:r>
            <a:r>
              <a:rPr lang="en-IE" sz="3200" dirty="0" err="1"/>
              <a:t>și</a:t>
            </a:r>
            <a:r>
              <a:rPr lang="en-IE" sz="3200" dirty="0"/>
              <a:t> </a:t>
            </a:r>
            <a:r>
              <a:rPr lang="en-IE" sz="3200" dirty="0" err="1"/>
              <a:t>în</a:t>
            </a:r>
            <a:r>
              <a:rPr lang="en-IE" sz="3200" dirty="0"/>
              <a:t> </a:t>
            </a:r>
            <a:r>
              <a:rPr lang="en-IE" sz="3200" dirty="0" err="1"/>
              <a:t>viitor</a:t>
            </a:r>
            <a:r>
              <a:rPr lang="en-IE" sz="3200" dirty="0"/>
              <a:t>.</a:t>
            </a:r>
          </a:p>
          <a:p>
            <a:endParaRPr lang="en-IE" sz="3200" dirty="0"/>
          </a:p>
          <a:p>
            <a:r>
              <a:rPr lang="en-IE" sz="2600" dirty="0" err="1"/>
              <a:t>Sustenabilitatea</a:t>
            </a:r>
            <a:r>
              <a:rPr lang="en-IE" sz="2600" dirty="0"/>
              <a:t> </a:t>
            </a:r>
            <a:r>
              <a:rPr lang="en-IE" sz="2600" dirty="0" err="1"/>
              <a:t>socială</a:t>
            </a:r>
            <a:r>
              <a:rPr lang="en-IE" sz="2600" dirty="0"/>
              <a:t> </a:t>
            </a:r>
            <a:r>
              <a:rPr lang="en-IE" sz="2600" dirty="0" err="1"/>
              <a:t>este</a:t>
            </a:r>
            <a:r>
              <a:rPr lang="en-IE" sz="2600" dirty="0"/>
              <a:t> un </a:t>
            </a:r>
            <a:r>
              <a:rPr lang="en-IE" sz="2600" dirty="0" err="1"/>
              <a:t>proces</a:t>
            </a:r>
            <a:r>
              <a:rPr lang="en-IE" sz="2600" dirty="0"/>
              <a:t> de </a:t>
            </a:r>
            <a:r>
              <a:rPr lang="en-IE" sz="2600" dirty="0" err="1"/>
              <a:t>creare</a:t>
            </a:r>
            <a:r>
              <a:rPr lang="en-IE" sz="2600" dirty="0"/>
              <a:t> a </a:t>
            </a:r>
            <a:r>
              <a:rPr lang="en-IE" sz="2600" dirty="0" err="1"/>
              <a:t>unor</a:t>
            </a:r>
            <a:r>
              <a:rPr lang="en-IE" sz="2600" dirty="0"/>
              <a:t> </a:t>
            </a:r>
            <a:r>
              <a:rPr lang="en-IE" sz="2600" dirty="0" err="1"/>
              <a:t>locuri</a:t>
            </a:r>
            <a:r>
              <a:rPr lang="en-IE" sz="2600" dirty="0"/>
              <a:t> de </a:t>
            </a:r>
            <a:r>
              <a:rPr lang="en-IE" sz="2600" dirty="0" err="1"/>
              <a:t>succes</a:t>
            </a:r>
            <a:r>
              <a:rPr lang="en-IE" sz="2600" dirty="0"/>
              <a:t> </a:t>
            </a:r>
            <a:r>
              <a:rPr lang="en-IE" sz="2600" dirty="0" err="1"/>
              <a:t>durabile</a:t>
            </a:r>
            <a:r>
              <a:rPr lang="en-IE" sz="2600" dirty="0"/>
              <a:t> care </a:t>
            </a:r>
            <a:r>
              <a:rPr lang="en-IE" sz="2600" dirty="0" err="1"/>
              <a:t>promovează</a:t>
            </a:r>
            <a:r>
              <a:rPr lang="en-IE" sz="2600" dirty="0"/>
              <a:t> </a:t>
            </a:r>
            <a:r>
              <a:rPr lang="en-IE" sz="2600" dirty="0" err="1"/>
              <a:t>bunăstarea</a:t>
            </a:r>
            <a:r>
              <a:rPr lang="en-IE" sz="2600" dirty="0"/>
              <a:t>, </a:t>
            </a:r>
            <a:r>
              <a:rPr lang="en-IE" sz="2600" dirty="0" err="1"/>
              <a:t>înțelegând</a:t>
            </a:r>
            <a:r>
              <a:rPr lang="en-IE" sz="2600" dirty="0"/>
              <a:t> de </a:t>
            </a:r>
            <a:r>
              <a:rPr lang="en-IE" sz="2600" dirty="0" err="1"/>
              <a:t>ce</a:t>
            </a:r>
            <a:r>
              <a:rPr lang="en-IE" sz="2600" dirty="0"/>
              <a:t> au </a:t>
            </a:r>
            <a:r>
              <a:rPr lang="en-IE" sz="2600" dirty="0" err="1"/>
              <a:t>nevoie</a:t>
            </a:r>
            <a:r>
              <a:rPr lang="en-IE" sz="2600" dirty="0"/>
              <a:t> </a:t>
            </a:r>
            <a:r>
              <a:rPr lang="en-IE" sz="2600" dirty="0" err="1"/>
              <a:t>oamenii</a:t>
            </a:r>
            <a:r>
              <a:rPr lang="en-IE" sz="2600" dirty="0"/>
              <a:t> din </a:t>
            </a:r>
            <a:r>
              <a:rPr lang="en-IE" sz="2600" dirty="0" err="1"/>
              <a:t>locurile</a:t>
            </a:r>
            <a:r>
              <a:rPr lang="en-IE" sz="2600" dirty="0"/>
              <a:t> </a:t>
            </a:r>
            <a:r>
              <a:rPr lang="en-IE" sz="2600" dirty="0" err="1"/>
              <a:t>în</a:t>
            </a:r>
            <a:r>
              <a:rPr lang="en-IE" sz="2600" dirty="0"/>
              <a:t> care </a:t>
            </a:r>
            <a:r>
              <a:rPr lang="en-IE" sz="2600" dirty="0" err="1"/>
              <a:t>trăiesc</a:t>
            </a:r>
            <a:r>
              <a:rPr lang="en-IE" sz="2600" dirty="0"/>
              <a:t> </a:t>
            </a:r>
            <a:r>
              <a:rPr lang="en-IE" sz="2600" dirty="0" err="1"/>
              <a:t>și</a:t>
            </a:r>
            <a:r>
              <a:rPr lang="en-IE" sz="2600" dirty="0"/>
              <a:t> </a:t>
            </a:r>
            <a:r>
              <a:rPr lang="en-IE" sz="2600" dirty="0" err="1"/>
              <a:t>lucrează</a:t>
            </a:r>
            <a:r>
              <a:rPr lang="en-IE" sz="2600" dirty="0"/>
              <a:t>.</a:t>
            </a:r>
          </a:p>
        </p:txBody>
      </p:sp>
      <p:pic>
        <p:nvPicPr>
          <p:cNvPr id="8" name="Picture Placeholder 7" descr="People holding sparklers">
            <a:extLst>
              <a:ext uri="{FF2B5EF4-FFF2-40B4-BE49-F238E27FC236}">
                <a16:creationId xmlns:a16="http://schemas.microsoft.com/office/drawing/2014/main" id="{A26BD57E-D7E9-40E9-ACE2-08423619A49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1273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roup of people walking down a dirt road&#10;&#10;Description automatically generated">
            <a:extLst>
              <a:ext uri="{FF2B5EF4-FFF2-40B4-BE49-F238E27FC236}">
                <a16:creationId xmlns:a16="http://schemas.microsoft.com/office/drawing/2014/main" id="{11F09045-0BC4-4B94-A491-F3465A9AF18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0F0B394-44ED-44F0-B30D-936701E5B2FC}"/>
              </a:ext>
            </a:extLst>
          </p:cNvPr>
          <p:cNvSpPr txBox="1"/>
          <p:nvPr/>
        </p:nvSpPr>
        <p:spPr>
          <a:xfrm>
            <a:off x="0" y="5671425"/>
            <a:ext cx="2565647" cy="1323439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sz="4000" dirty="0">
                <a:solidFill>
                  <a:schemeClr val="bg1"/>
                </a:solidFill>
              </a:rPr>
              <a:t>STUDIU </a:t>
            </a:r>
          </a:p>
          <a:p>
            <a:pPr algn="r"/>
            <a:r>
              <a:rPr lang="ro-RO" sz="4000" dirty="0">
                <a:solidFill>
                  <a:schemeClr val="bg1"/>
                </a:solidFill>
              </a:rPr>
              <a:t>DE CAZ </a:t>
            </a:r>
            <a:endParaRPr lang="en-IE" sz="4000" dirty="0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29109-DE01-4E4C-AB13-C110089AC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7570" y="80010"/>
            <a:ext cx="8522181" cy="1431648"/>
          </a:xfrm>
          <a:solidFill>
            <a:srgbClr val="7F4182"/>
          </a:solidFill>
        </p:spPr>
        <p:txBody>
          <a:bodyPr>
            <a:noAutofit/>
          </a:bodyPr>
          <a:lstStyle/>
          <a:p>
            <a:r>
              <a:rPr lang="en-IE" sz="3200" dirty="0">
                <a:solidFill>
                  <a:schemeClr val="bg1"/>
                </a:solidFill>
              </a:rPr>
              <a:t>ÎMBRĂȚ</a:t>
            </a:r>
            <a:r>
              <a:rPr lang="ro-RO" sz="3200" dirty="0">
                <a:solidFill>
                  <a:schemeClr val="bg1"/>
                </a:solidFill>
              </a:rPr>
              <a:t>IȘAREA</a:t>
            </a:r>
            <a:r>
              <a:rPr lang="en-IE" sz="3200" dirty="0">
                <a:solidFill>
                  <a:schemeClr val="bg1"/>
                </a:solidFill>
              </a:rPr>
              <a:t> DIVERSIT</a:t>
            </a:r>
            <a:r>
              <a:rPr lang="ro-RO" sz="3200" dirty="0">
                <a:solidFill>
                  <a:schemeClr val="bg1"/>
                </a:solidFill>
              </a:rPr>
              <a:t>ĂȚII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pentru</a:t>
            </a:r>
            <a:r>
              <a:rPr lang="en-IE" sz="3200" dirty="0">
                <a:solidFill>
                  <a:schemeClr val="bg1"/>
                </a:solidFill>
              </a:rPr>
              <a:t> a </a:t>
            </a:r>
            <a:r>
              <a:rPr lang="en-IE" sz="3200" dirty="0" err="1">
                <a:solidFill>
                  <a:schemeClr val="bg1"/>
                </a:solidFill>
              </a:rPr>
              <a:t>combate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depopularea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și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declinul</a:t>
            </a:r>
            <a:r>
              <a:rPr lang="en-IE" sz="3200" dirty="0">
                <a:solidFill>
                  <a:schemeClr val="bg1"/>
                </a:solidFill>
              </a:rPr>
              <a:t> economic - BALLYHAUNIS, </a:t>
            </a:r>
            <a:r>
              <a:rPr lang="ro-RO" sz="3200" dirty="0">
                <a:solidFill>
                  <a:schemeClr val="bg1"/>
                </a:solidFill>
              </a:rPr>
              <a:t>Județ</a:t>
            </a:r>
            <a:r>
              <a:rPr lang="en-IE" sz="3200" dirty="0">
                <a:solidFill>
                  <a:schemeClr val="bg1"/>
                </a:solidFill>
              </a:rPr>
              <a:t> Mayo, </a:t>
            </a:r>
            <a:r>
              <a:rPr lang="en-IE" sz="3200" dirty="0" err="1">
                <a:solidFill>
                  <a:schemeClr val="bg1"/>
                </a:solidFill>
              </a:rPr>
              <a:t>Irlanda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6820-3DBD-49D3-8C08-5DE279F07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7570" y="1511658"/>
            <a:ext cx="8618219" cy="3975101"/>
          </a:xfrm>
        </p:spPr>
        <p:txBody>
          <a:bodyPr/>
          <a:lstStyle/>
          <a:p>
            <a:r>
              <a:rPr lang="en-IE" sz="2200" dirty="0" err="1"/>
              <a:t>Ballyhaunis</a:t>
            </a:r>
            <a:r>
              <a:rPr lang="en-IE" sz="2200" dirty="0"/>
              <a:t>, </a:t>
            </a:r>
            <a:r>
              <a:rPr lang="en-IE" sz="2200" dirty="0" err="1"/>
              <a:t>Irlanda</a:t>
            </a:r>
            <a:r>
              <a:rPr lang="en-IE" sz="2200" dirty="0"/>
              <a:t> </a:t>
            </a:r>
            <a:r>
              <a:rPr lang="en-IE" sz="2200" dirty="0" err="1"/>
              <a:t>este</a:t>
            </a:r>
            <a:r>
              <a:rPr lang="en-IE" sz="2200" dirty="0"/>
              <a:t> un </a:t>
            </a:r>
            <a:r>
              <a:rPr lang="en-IE" sz="2200" dirty="0" err="1"/>
              <a:t>exemplu</a:t>
            </a:r>
            <a:r>
              <a:rPr lang="en-IE" sz="2200" dirty="0"/>
              <a:t> </a:t>
            </a:r>
            <a:r>
              <a:rPr lang="en-IE" sz="2200" dirty="0" err="1"/>
              <a:t>extraordinar</a:t>
            </a:r>
            <a:r>
              <a:rPr lang="en-IE" sz="2200" dirty="0"/>
              <a:t> de </a:t>
            </a:r>
            <a:r>
              <a:rPr lang="en-IE" sz="2200" dirty="0" err="1"/>
              <a:t>comunitate</a:t>
            </a:r>
            <a:r>
              <a:rPr lang="en-IE" sz="2200" dirty="0"/>
              <a:t> multi-</a:t>
            </a:r>
            <a:r>
              <a:rPr lang="en-IE" sz="2200" dirty="0" err="1"/>
              <a:t>etnică</a:t>
            </a:r>
            <a:r>
              <a:rPr lang="en-IE" sz="2200" dirty="0"/>
              <a:t> </a:t>
            </a:r>
            <a:r>
              <a:rPr lang="en-IE" sz="2200" dirty="0" err="1"/>
              <a:t>diversă</a:t>
            </a:r>
            <a:r>
              <a:rPr lang="en-IE" sz="2200" dirty="0"/>
              <a:t>, care </a:t>
            </a:r>
            <a:r>
              <a:rPr lang="en-IE" sz="2200" dirty="0" err="1"/>
              <a:t>trăiește</a:t>
            </a:r>
            <a:r>
              <a:rPr lang="en-IE" sz="2200" dirty="0"/>
              <a:t>, </a:t>
            </a:r>
            <a:r>
              <a:rPr lang="en-IE" sz="2200" dirty="0" err="1"/>
              <a:t>lucrează</a:t>
            </a:r>
            <a:r>
              <a:rPr lang="en-IE" sz="2200" dirty="0"/>
              <a:t> </a:t>
            </a:r>
            <a:r>
              <a:rPr lang="en-IE" sz="2200" dirty="0" err="1"/>
              <a:t>și</a:t>
            </a:r>
            <a:r>
              <a:rPr lang="en-IE" sz="2200" dirty="0"/>
              <a:t> </a:t>
            </a:r>
            <a:r>
              <a:rPr lang="en-IE" sz="2200" dirty="0" err="1"/>
              <a:t>cooperează</a:t>
            </a:r>
            <a:r>
              <a:rPr lang="en-IE" sz="2200" dirty="0"/>
              <a:t> </a:t>
            </a:r>
            <a:r>
              <a:rPr lang="en-IE" sz="2200" dirty="0" err="1"/>
              <a:t>împreună</a:t>
            </a:r>
            <a:r>
              <a:rPr lang="en-IE" sz="2200" dirty="0"/>
              <a:t> </a:t>
            </a:r>
            <a:r>
              <a:rPr lang="en-IE" sz="2200" dirty="0" err="1"/>
              <a:t>pentru</a:t>
            </a:r>
            <a:r>
              <a:rPr lang="en-IE" sz="2200" dirty="0"/>
              <a:t> a </a:t>
            </a:r>
            <a:r>
              <a:rPr lang="en-IE" sz="2200" dirty="0" err="1"/>
              <a:t>crea</a:t>
            </a:r>
            <a:r>
              <a:rPr lang="en-IE" sz="2200" dirty="0"/>
              <a:t> un </a:t>
            </a:r>
            <a:r>
              <a:rPr lang="en-IE" sz="2200" dirty="0" err="1"/>
              <a:t>loc</a:t>
            </a:r>
            <a:r>
              <a:rPr lang="en-IE" sz="2200" dirty="0"/>
              <a:t> </a:t>
            </a:r>
            <a:r>
              <a:rPr lang="en-IE" sz="2200" dirty="0" err="1"/>
              <a:t>incluziv</a:t>
            </a:r>
            <a:r>
              <a:rPr lang="ro-RO" sz="2200" dirty="0"/>
              <a:t>,</a:t>
            </a:r>
            <a:r>
              <a:rPr lang="en-IE" sz="2200" dirty="0"/>
              <a:t> </a:t>
            </a:r>
            <a:r>
              <a:rPr lang="ro-RO" sz="2200" dirty="0"/>
              <a:t>în</a:t>
            </a:r>
            <a:r>
              <a:rPr lang="en-IE" sz="2200" dirty="0"/>
              <a:t> care </a:t>
            </a:r>
            <a:r>
              <a:rPr lang="en-IE" sz="2200" dirty="0" err="1"/>
              <a:t>oamenii</a:t>
            </a:r>
            <a:r>
              <a:rPr lang="en-IE" sz="2200" dirty="0"/>
              <a:t> </a:t>
            </a:r>
            <a:r>
              <a:rPr lang="en-IE" sz="2200" dirty="0" err="1"/>
              <a:t>să</a:t>
            </a:r>
            <a:r>
              <a:rPr lang="en-IE" sz="2200" dirty="0"/>
              <a:t> </a:t>
            </a:r>
            <a:r>
              <a:rPr lang="en-IE" sz="2200" dirty="0" err="1"/>
              <a:t>trăiască</a:t>
            </a:r>
            <a:r>
              <a:rPr lang="en-IE" sz="2200" dirty="0"/>
              <a:t> </a:t>
            </a:r>
            <a:r>
              <a:rPr lang="en-IE" sz="2200" dirty="0" err="1"/>
              <a:t>și</a:t>
            </a:r>
            <a:r>
              <a:rPr lang="en-IE" sz="2200" dirty="0"/>
              <a:t> </a:t>
            </a:r>
            <a:r>
              <a:rPr lang="en-IE" sz="2200" dirty="0" err="1"/>
              <a:t>să</a:t>
            </a:r>
            <a:r>
              <a:rPr lang="en-IE" sz="2200" dirty="0"/>
              <a:t> </a:t>
            </a:r>
            <a:r>
              <a:rPr lang="en-IE" sz="2200" dirty="0" err="1"/>
              <a:t>aducă</a:t>
            </a:r>
            <a:r>
              <a:rPr lang="en-IE" sz="2200" dirty="0"/>
              <a:t> </a:t>
            </a:r>
            <a:r>
              <a:rPr lang="ro-RO" sz="2200" dirty="0"/>
              <a:t>și alți membri</a:t>
            </a:r>
            <a:r>
              <a:rPr lang="en-IE" sz="2200" dirty="0"/>
              <a:t>.</a:t>
            </a:r>
          </a:p>
          <a:p>
            <a:r>
              <a:rPr lang="en-IE" sz="2200" dirty="0" err="1"/>
              <a:t>Acum</a:t>
            </a:r>
            <a:r>
              <a:rPr lang="en-IE" sz="2200" dirty="0"/>
              <a:t> </a:t>
            </a:r>
            <a:r>
              <a:rPr lang="en-IE" sz="2200" dirty="0" err="1"/>
              <a:t>este</a:t>
            </a:r>
            <a:r>
              <a:rPr lang="en-IE" sz="2200" dirty="0"/>
              <a:t> </a:t>
            </a:r>
            <a:r>
              <a:rPr lang="en-IE" sz="2200" dirty="0" err="1"/>
              <a:t>orașul</a:t>
            </a:r>
            <a:r>
              <a:rPr lang="en-IE" sz="2200" dirty="0"/>
              <a:t> </a:t>
            </a:r>
            <a:r>
              <a:rPr lang="en-IE" sz="2200" dirty="0" err="1"/>
              <a:t>cel</a:t>
            </a:r>
            <a:r>
              <a:rPr lang="en-IE" sz="2200" dirty="0"/>
              <a:t> </a:t>
            </a:r>
            <a:r>
              <a:rPr lang="en-IE" sz="2200" dirty="0" err="1"/>
              <a:t>mai</a:t>
            </a:r>
            <a:r>
              <a:rPr lang="en-IE" sz="2200" dirty="0"/>
              <a:t> divers din </a:t>
            </a:r>
            <a:r>
              <a:rPr lang="en-IE" sz="2200" dirty="0" err="1"/>
              <a:t>punct</a:t>
            </a:r>
            <a:r>
              <a:rPr lang="en-IE" sz="2200" dirty="0"/>
              <a:t> de </a:t>
            </a:r>
            <a:r>
              <a:rPr lang="en-IE" sz="2200" dirty="0" err="1"/>
              <a:t>vedere</a:t>
            </a:r>
            <a:r>
              <a:rPr lang="en-IE" sz="2200" dirty="0"/>
              <a:t> </a:t>
            </a:r>
            <a:r>
              <a:rPr lang="en-IE" sz="2200" dirty="0" err="1"/>
              <a:t>etnic</a:t>
            </a:r>
            <a:r>
              <a:rPr lang="en-IE" sz="2200" dirty="0"/>
              <a:t> al </a:t>
            </a:r>
            <a:r>
              <a:rPr lang="en-IE" sz="2200" dirty="0" err="1"/>
              <a:t>Irlandei</a:t>
            </a:r>
            <a:r>
              <a:rPr lang="en-IE" sz="2200" dirty="0"/>
              <a:t> </a:t>
            </a:r>
            <a:r>
              <a:rPr lang="en-IE" sz="2200" dirty="0" err="1"/>
              <a:t>și</a:t>
            </a:r>
            <a:r>
              <a:rPr lang="en-IE" sz="2200" dirty="0"/>
              <a:t> </a:t>
            </a:r>
            <a:r>
              <a:rPr lang="en-IE" sz="2200" dirty="0" err="1"/>
              <a:t>găzduiește</a:t>
            </a:r>
            <a:r>
              <a:rPr lang="en-IE" sz="2200" dirty="0"/>
              <a:t> o </a:t>
            </a:r>
            <a:r>
              <a:rPr lang="en-IE" sz="2200" dirty="0" err="1"/>
              <a:t>comunitate</a:t>
            </a:r>
            <a:r>
              <a:rPr lang="en-IE" sz="2200" dirty="0"/>
              <a:t> </a:t>
            </a:r>
            <a:r>
              <a:rPr lang="en-IE" sz="2200" dirty="0" err="1"/>
              <a:t>diversă</a:t>
            </a:r>
            <a:r>
              <a:rPr lang="en-IE" sz="2200" dirty="0"/>
              <a:t> de </a:t>
            </a:r>
            <a:r>
              <a:rPr lang="en-IE" sz="2200" dirty="0" err="1"/>
              <a:t>oameni</a:t>
            </a:r>
            <a:r>
              <a:rPr lang="en-IE" sz="2200" dirty="0"/>
              <a:t> din </a:t>
            </a:r>
            <a:r>
              <a:rPr lang="en-IE" sz="2200" dirty="0" err="1"/>
              <a:t>medii</a:t>
            </a:r>
            <a:r>
              <a:rPr lang="en-IE" sz="2200" dirty="0"/>
              <a:t> </a:t>
            </a:r>
            <a:r>
              <a:rPr lang="en-IE" sz="2200" dirty="0" err="1"/>
              <a:t>migrante</a:t>
            </a:r>
            <a:r>
              <a:rPr lang="en-IE" sz="2200" dirty="0"/>
              <a:t> care s-au </a:t>
            </a:r>
            <a:r>
              <a:rPr lang="en-IE" sz="2200" dirty="0" err="1"/>
              <a:t>integrat</a:t>
            </a:r>
            <a:r>
              <a:rPr lang="en-IE" sz="2200" dirty="0"/>
              <a:t> bine</a:t>
            </a:r>
            <a:r>
              <a:rPr lang="ro-RO" sz="2200" dirty="0"/>
              <a:t> în</a:t>
            </a:r>
            <a:r>
              <a:rPr lang="en-IE" sz="2200" dirty="0"/>
              <a:t> </a:t>
            </a:r>
            <a:r>
              <a:rPr lang="en-IE" sz="2200" dirty="0" err="1"/>
              <a:t>comunitatea</a:t>
            </a:r>
            <a:r>
              <a:rPr lang="en-IE" sz="2200" dirty="0"/>
              <a:t> </a:t>
            </a:r>
            <a:r>
              <a:rPr lang="en-IE" sz="2200" dirty="0" err="1"/>
              <a:t>irlandeză</a:t>
            </a:r>
            <a:r>
              <a:rPr lang="en-IE" sz="2200" dirty="0"/>
              <a:t>.</a:t>
            </a:r>
          </a:p>
          <a:p>
            <a:r>
              <a:rPr lang="en-IE" sz="2200" dirty="0" err="1"/>
              <a:t>Această</a:t>
            </a:r>
            <a:r>
              <a:rPr lang="en-IE" sz="2200" dirty="0"/>
              <a:t> </a:t>
            </a:r>
            <a:r>
              <a:rPr lang="en-IE" sz="2200" dirty="0" err="1"/>
              <a:t>diversitate</a:t>
            </a:r>
            <a:r>
              <a:rPr lang="en-IE" sz="2200" dirty="0"/>
              <a:t> </a:t>
            </a:r>
            <a:r>
              <a:rPr lang="en-IE" sz="2200" dirty="0" err="1"/>
              <a:t>culturală</a:t>
            </a:r>
            <a:r>
              <a:rPr lang="en-IE" sz="2200" dirty="0"/>
              <a:t> </a:t>
            </a:r>
            <a:r>
              <a:rPr lang="en-IE" sz="2200" dirty="0" err="1"/>
              <a:t>este</a:t>
            </a:r>
            <a:r>
              <a:rPr lang="en-IE" sz="2200" dirty="0"/>
              <a:t> o </a:t>
            </a:r>
            <a:r>
              <a:rPr lang="en-IE" sz="2200" dirty="0" err="1"/>
              <a:t>sursă</a:t>
            </a:r>
            <a:r>
              <a:rPr lang="en-IE" sz="2200" dirty="0"/>
              <a:t> de </a:t>
            </a:r>
            <a:r>
              <a:rPr lang="en-IE" sz="2200" dirty="0" err="1"/>
              <a:t>mândrie</a:t>
            </a:r>
            <a:r>
              <a:rPr lang="en-IE" sz="2200" dirty="0"/>
              <a:t> </a:t>
            </a:r>
            <a:r>
              <a:rPr lang="en-IE" sz="2200" dirty="0" err="1"/>
              <a:t>în</a:t>
            </a:r>
            <a:r>
              <a:rPr lang="en-IE" sz="2200" dirty="0"/>
              <a:t> </a:t>
            </a:r>
            <a:r>
              <a:rPr lang="en-IE" sz="2200" dirty="0" err="1"/>
              <a:t>Ballyhaunis</a:t>
            </a:r>
            <a:r>
              <a:rPr lang="en-IE" sz="2200" dirty="0"/>
              <a:t> </a:t>
            </a:r>
            <a:r>
              <a:rPr lang="en-IE" sz="2200" dirty="0" err="1"/>
              <a:t>și</a:t>
            </a:r>
            <a:r>
              <a:rPr lang="en-IE" sz="2200" dirty="0"/>
              <a:t> </a:t>
            </a:r>
            <a:r>
              <a:rPr lang="en-IE" sz="2200" dirty="0" err="1"/>
              <a:t>este</a:t>
            </a:r>
            <a:r>
              <a:rPr lang="en-IE" sz="2200" dirty="0"/>
              <a:t> </a:t>
            </a:r>
            <a:r>
              <a:rPr lang="en-IE" sz="2200" dirty="0" err="1"/>
              <a:t>văzută</a:t>
            </a:r>
            <a:r>
              <a:rPr lang="en-IE" sz="2200" dirty="0"/>
              <a:t> ca o </a:t>
            </a:r>
            <a:r>
              <a:rPr lang="en-IE" sz="2200" dirty="0" err="1"/>
              <a:t>forță</a:t>
            </a:r>
            <a:r>
              <a:rPr lang="en-IE" sz="2200" dirty="0"/>
              <a:t> a </a:t>
            </a:r>
            <a:r>
              <a:rPr lang="en-IE" sz="2200" dirty="0" err="1"/>
              <a:t>orașului</a:t>
            </a:r>
            <a:r>
              <a:rPr lang="en-IE" sz="2200" dirty="0"/>
              <a:t> care </a:t>
            </a:r>
            <a:r>
              <a:rPr lang="en-IE" sz="2200" dirty="0" err="1"/>
              <a:t>i</a:t>
            </a:r>
            <a:r>
              <a:rPr lang="en-IE" sz="2200" dirty="0"/>
              <a:t>-a </a:t>
            </a:r>
            <a:r>
              <a:rPr lang="en-IE" sz="2200" dirty="0" err="1"/>
              <a:t>permis</a:t>
            </a:r>
            <a:r>
              <a:rPr lang="en-IE" sz="2200" dirty="0"/>
              <a:t> </a:t>
            </a:r>
            <a:r>
              <a:rPr lang="en-IE" sz="2200" dirty="0" err="1"/>
              <a:t>să</a:t>
            </a:r>
            <a:r>
              <a:rPr lang="en-IE" sz="2200" dirty="0"/>
              <a:t> </a:t>
            </a:r>
            <a:r>
              <a:rPr lang="en-IE" sz="2200" dirty="0" err="1"/>
              <a:t>facă</a:t>
            </a:r>
            <a:r>
              <a:rPr lang="en-IE" sz="2200" dirty="0"/>
              <a:t> </a:t>
            </a:r>
            <a:r>
              <a:rPr lang="en-IE" sz="2200" dirty="0" err="1"/>
              <a:t>față</a:t>
            </a:r>
            <a:r>
              <a:rPr lang="en-IE" sz="2200" dirty="0"/>
              <a:t> </a:t>
            </a:r>
            <a:r>
              <a:rPr lang="en-IE" sz="2200" dirty="0" err="1"/>
              <a:t>și</a:t>
            </a:r>
            <a:r>
              <a:rPr lang="en-IE" sz="2200" dirty="0"/>
              <a:t> </a:t>
            </a:r>
            <a:r>
              <a:rPr lang="en-IE" sz="2200" dirty="0" err="1"/>
              <a:t>să</a:t>
            </a:r>
            <a:r>
              <a:rPr lang="en-IE" sz="2200" dirty="0"/>
              <a:t> </a:t>
            </a:r>
            <a:r>
              <a:rPr lang="en-IE" sz="2200" dirty="0" err="1"/>
              <a:t>depășească</a:t>
            </a:r>
            <a:r>
              <a:rPr lang="en-IE" sz="2200" dirty="0"/>
              <a:t> </a:t>
            </a:r>
            <a:r>
              <a:rPr lang="en-IE" sz="2200" dirty="0" err="1"/>
              <a:t>provocările</a:t>
            </a:r>
            <a:r>
              <a:rPr lang="en-IE" sz="2200" dirty="0"/>
              <a:t> </a:t>
            </a:r>
            <a:r>
              <a:rPr lang="en-IE" sz="2200" dirty="0" err="1"/>
              <a:t>depopulării</a:t>
            </a:r>
            <a:r>
              <a:rPr lang="en-IE" sz="2200" dirty="0"/>
              <a:t> </a:t>
            </a:r>
            <a:r>
              <a:rPr lang="en-IE" sz="2200" dirty="0" err="1"/>
              <a:t>rurale</a:t>
            </a:r>
            <a:r>
              <a:rPr lang="en-IE" sz="2200" dirty="0"/>
              <a:t> </a:t>
            </a:r>
            <a:r>
              <a:rPr lang="en-IE" sz="2200" dirty="0" err="1"/>
              <a:t>și</a:t>
            </a:r>
            <a:r>
              <a:rPr lang="en-IE" sz="2200" dirty="0"/>
              <a:t> </a:t>
            </a:r>
            <a:r>
              <a:rPr lang="en-IE" sz="2200" dirty="0" err="1"/>
              <a:t>declinului</a:t>
            </a:r>
            <a:r>
              <a:rPr lang="en-IE" sz="2200" dirty="0"/>
              <a:t> economic </a:t>
            </a:r>
            <a:r>
              <a:rPr lang="en-IE" sz="2200" dirty="0" err="1"/>
              <a:t>în</a:t>
            </a:r>
            <a:r>
              <a:rPr lang="en-IE" sz="2200" dirty="0"/>
              <a:t> </a:t>
            </a:r>
            <a:r>
              <a:rPr lang="en-IE" sz="2200" dirty="0" err="1"/>
              <a:t>ultimii</a:t>
            </a:r>
            <a:r>
              <a:rPr lang="en-IE" sz="2200" dirty="0"/>
              <a:t> ani. </a:t>
            </a:r>
            <a:endParaRPr lang="ro-RO" sz="2200" dirty="0"/>
          </a:p>
          <a:p>
            <a:r>
              <a:rPr lang="ro-RO" sz="2200" b="1" dirty="0">
                <a:solidFill>
                  <a:srgbClr val="AB5AB0"/>
                </a:solidFill>
              </a:rPr>
              <a:t>CITIȚI MAI MULTE</a:t>
            </a:r>
            <a:r>
              <a:rPr lang="en-IE" sz="2200" b="1" dirty="0">
                <a:solidFill>
                  <a:srgbClr val="AB5AB0"/>
                </a:solidFill>
              </a:rPr>
              <a:t>: </a:t>
            </a:r>
            <a:endParaRPr lang="en-IE" sz="2200" dirty="0">
              <a:solidFill>
                <a:srgbClr val="AB5AB0"/>
              </a:solidFill>
            </a:endParaRP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6468B7-8CD7-43A2-BB80-9C5894B14454}"/>
              </a:ext>
            </a:extLst>
          </p:cNvPr>
          <p:cNvSpPr txBox="1"/>
          <p:nvPr/>
        </p:nvSpPr>
        <p:spPr>
          <a:xfrm>
            <a:off x="3417570" y="5132816"/>
            <a:ext cx="84124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400" dirty="0">
                <a:solidFill>
                  <a:srgbClr val="AB5AB0"/>
                </a:solidFill>
                <a:hlinkClick r:id="rId4"/>
              </a:rPr>
              <a:t>Diversity in an Irish Town</a:t>
            </a:r>
            <a:endParaRPr lang="en-IE" sz="2400" dirty="0">
              <a:solidFill>
                <a:srgbClr val="AB5AB0"/>
              </a:solidFill>
              <a:hlinkClick r:id="rId5"/>
            </a:endParaRPr>
          </a:p>
          <a:p>
            <a:r>
              <a:rPr lang="en-IE" sz="2400" dirty="0" err="1">
                <a:hlinkClick r:id="rId5"/>
              </a:rPr>
              <a:t>Ballyhaunis</a:t>
            </a:r>
            <a:r>
              <a:rPr lang="en-IE" sz="2400" dirty="0">
                <a:hlinkClick r:id="rId5"/>
              </a:rPr>
              <a:t> Celebrating Diversity- Our Future Together Report </a:t>
            </a:r>
            <a:endParaRPr lang="en-IE" sz="2400" dirty="0"/>
          </a:p>
          <a:p>
            <a:r>
              <a:rPr lang="en-IE" sz="2400" dirty="0">
                <a:hlinkClick r:id="rId6"/>
              </a:rPr>
              <a:t>Pitching Up – GAA in Ireland’s most ethnically diverse town</a:t>
            </a:r>
            <a:endParaRPr lang="en-IE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CE8493-BAEB-40E9-B397-7D962459DEDB}"/>
              </a:ext>
            </a:extLst>
          </p:cNvPr>
          <p:cNvSpPr txBox="1"/>
          <p:nvPr/>
        </p:nvSpPr>
        <p:spPr>
          <a:xfrm>
            <a:off x="0" y="263960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8532E-F22F-4715-ACFB-E08263EED023}"/>
              </a:ext>
            </a:extLst>
          </p:cNvPr>
          <p:cNvSpPr txBox="1"/>
          <p:nvPr/>
        </p:nvSpPr>
        <p:spPr>
          <a:xfrm>
            <a:off x="1288227" y="253908"/>
            <a:ext cx="1802130" cy="461665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</a:t>
            </a:r>
          </a:p>
        </p:txBody>
      </p:sp>
      <p:pic>
        <p:nvPicPr>
          <p:cNvPr id="24" name="Graphic 23" descr="Sunflower">
            <a:extLst>
              <a:ext uri="{FF2B5EF4-FFF2-40B4-BE49-F238E27FC236}">
                <a16:creationId xmlns:a16="http://schemas.microsoft.com/office/drawing/2014/main" id="{8C1F4775-65F7-42CE-9016-388FE8BAC4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95251" y="5796786"/>
            <a:ext cx="1072717" cy="107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14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2572BDEA-226B-4F5B-97CB-7464B9DB381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57B2EFA-401F-4799-8F0F-4EA6F3E0626C}"/>
              </a:ext>
            </a:extLst>
          </p:cNvPr>
          <p:cNvSpPr txBox="1"/>
          <p:nvPr/>
        </p:nvSpPr>
        <p:spPr>
          <a:xfrm>
            <a:off x="0" y="5671425"/>
            <a:ext cx="2601157" cy="1323439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sz="4000" dirty="0">
                <a:solidFill>
                  <a:schemeClr val="bg1"/>
                </a:solidFill>
              </a:rPr>
              <a:t>  STUDIU DE CAZ</a:t>
            </a:r>
            <a:endParaRPr lang="en-IE" sz="4000" dirty="0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29109-DE01-4E4C-AB13-C110089AC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7570" y="80010"/>
            <a:ext cx="8532691" cy="1291231"/>
          </a:xfrm>
          <a:solidFill>
            <a:srgbClr val="7F4182"/>
          </a:solidFill>
        </p:spPr>
        <p:txBody>
          <a:bodyPr>
            <a:no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O MIȘCARE </a:t>
            </a:r>
            <a:r>
              <a:rPr lang="ro-RO" sz="3200" dirty="0">
                <a:solidFill>
                  <a:schemeClr val="bg1"/>
                </a:solidFill>
              </a:rPr>
              <a:t>INTELIGENTĂ</a:t>
            </a:r>
            <a:r>
              <a:rPr lang="pt-BR" sz="3200" dirty="0">
                <a:solidFill>
                  <a:schemeClr val="bg1"/>
                </a:solidFill>
              </a:rPr>
              <a:t> PENTRU A COMBATE DEPOPULA</a:t>
            </a:r>
            <a:r>
              <a:rPr lang="ro-RO" sz="3200" dirty="0">
                <a:solidFill>
                  <a:schemeClr val="bg1"/>
                </a:solidFill>
              </a:rPr>
              <a:t>RE</a:t>
            </a:r>
            <a:r>
              <a:rPr lang="pt-BR" sz="3200" dirty="0">
                <a:solidFill>
                  <a:schemeClr val="bg1"/>
                </a:solidFill>
              </a:rPr>
              <a:t>A</a:t>
            </a:r>
            <a:r>
              <a:rPr lang="ro-RO" sz="3200" dirty="0">
                <a:solidFill>
                  <a:schemeClr val="bg1"/>
                </a:solidFill>
              </a:rPr>
              <a:t>: </a:t>
            </a:r>
            <a:r>
              <a:rPr lang="pt-BR" sz="3200" dirty="0">
                <a:solidFill>
                  <a:schemeClr val="bg1"/>
                </a:solidFill>
              </a:rPr>
              <a:t>MODAM - Arranmore, Coasta Donegal, Irlanda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6820-3DBD-49D3-8C08-5DE279F07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7570" y="1511658"/>
            <a:ext cx="8618219" cy="3975101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Situat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frumoasa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insulă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Árainn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Mhór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Arranmore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Irlanda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trei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mile de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coasta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Donegal, pe </a:t>
            </a:r>
            <a:r>
              <a:rPr lang="ro-RO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Drumul Atlanticului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MODAM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primul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spațiu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lucru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digital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Irlanda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cu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cazare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fața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locului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11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birouri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spațiu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dedicat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întâlnirii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MODAM a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conceput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se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potrivi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atât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închirierii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 termen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scurt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cât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 termen lung,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lucrări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distanță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proiecte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doar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schimbare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decor.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MODAM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inițiativă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condusă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Consiliul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comunitar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insulei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Arranmore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parteneriat</a:t>
            </a:r>
            <a:r>
              <a:rPr lang="en-I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</a:t>
            </a:r>
            <a:r>
              <a:rPr lang="en-IE" sz="2200" b="0" i="0" dirty="0">
                <a:effectLst/>
              </a:rPr>
              <a:t> </a:t>
            </a:r>
            <a:r>
              <a:rPr lang="ro-RO" sz="2200" u="sng" dirty="0">
                <a:hlinkClick r:id="rId4"/>
              </a:rPr>
              <a:t>Consiliul Județean D</a:t>
            </a:r>
            <a:r>
              <a:rPr lang="en-IE" sz="2200" u="sng" dirty="0" err="1">
                <a:hlinkClick r:id="rId4"/>
              </a:rPr>
              <a:t>onegal</a:t>
            </a:r>
            <a:r>
              <a:rPr lang="en-IE" sz="2200" b="0" i="0" dirty="0">
                <a:solidFill>
                  <a:srgbClr val="474747"/>
                </a:solidFill>
                <a:effectLst/>
              </a:rPr>
              <a:t>, </a:t>
            </a:r>
            <a:r>
              <a:rPr lang="en-IE" sz="2200" u="sng" dirty="0">
                <a:solidFill>
                  <a:schemeClr val="accent5">
                    <a:lumMod val="75000"/>
                  </a:schemeClr>
                </a:solidFill>
              </a:rPr>
              <a:t>Department</a:t>
            </a:r>
            <a:r>
              <a:rPr lang="ro-RO" sz="2200" u="sng" dirty="0">
                <a:solidFill>
                  <a:schemeClr val="accent5">
                    <a:lumMod val="75000"/>
                  </a:schemeClr>
                </a:solidFill>
              </a:rPr>
              <a:t>ul pentru Dezvoltare Rurală</a:t>
            </a:r>
            <a:r>
              <a:rPr lang="en-IE" sz="2200" b="0" i="0" dirty="0">
                <a:solidFill>
                  <a:srgbClr val="474747"/>
                </a:solidFill>
                <a:effectLst/>
              </a:rPr>
              <a:t>, </a:t>
            </a:r>
            <a:r>
              <a:rPr lang="en-IE" sz="2200" b="0" i="0" u="sng" dirty="0">
                <a:effectLst/>
                <a:hlinkClick r:id="rId5"/>
              </a:rPr>
              <a:t>Three Ireland</a:t>
            </a:r>
            <a:r>
              <a:rPr lang="en-IE" sz="2200" b="0" i="0" dirty="0">
                <a:solidFill>
                  <a:srgbClr val="474747"/>
                </a:solidFill>
                <a:effectLst/>
              </a:rPr>
              <a:t> </a:t>
            </a:r>
            <a:r>
              <a:rPr lang="en-IE" sz="2200" b="0" i="0" dirty="0">
                <a:effectLst/>
              </a:rPr>
              <a:t>and</a:t>
            </a:r>
            <a:r>
              <a:rPr lang="en-IE" sz="2200" b="0" i="0" dirty="0">
                <a:solidFill>
                  <a:srgbClr val="474747"/>
                </a:solidFill>
                <a:effectLst/>
              </a:rPr>
              <a:t> </a:t>
            </a:r>
            <a:r>
              <a:rPr lang="en-IE" sz="2200" b="0" i="0" u="sng" dirty="0">
                <a:effectLst/>
                <a:hlinkClick r:id="rId6"/>
              </a:rPr>
              <a:t>Grow Remote</a:t>
            </a:r>
            <a:r>
              <a:rPr lang="en-IE" sz="2200" b="0" i="0" dirty="0">
                <a:solidFill>
                  <a:srgbClr val="474747"/>
                </a:solidFill>
                <a:effectLst/>
              </a:rPr>
              <a:t>. </a:t>
            </a:r>
            <a:r>
              <a:rPr lang="en-IE" sz="2200" b="0" i="0" dirty="0" err="1">
                <a:effectLst/>
              </a:rPr>
              <a:t>Consiliul</a:t>
            </a:r>
            <a:r>
              <a:rPr lang="en-IE" sz="2200" b="0" i="0" dirty="0">
                <a:effectLst/>
              </a:rPr>
              <a:t> </a:t>
            </a:r>
            <a:r>
              <a:rPr lang="en-IE" sz="2200" b="0" i="0" dirty="0" err="1">
                <a:effectLst/>
              </a:rPr>
              <a:t>comunitar</a:t>
            </a:r>
            <a:r>
              <a:rPr lang="en-IE" sz="2200" b="0" i="0" dirty="0">
                <a:effectLst/>
              </a:rPr>
              <a:t> al </a:t>
            </a:r>
            <a:r>
              <a:rPr lang="en-IE" sz="2200" b="0" i="0" dirty="0" err="1">
                <a:effectLst/>
              </a:rPr>
              <a:t>insulei</a:t>
            </a:r>
            <a:r>
              <a:rPr lang="en-IE" sz="2200" b="0" i="0" dirty="0">
                <a:effectLst/>
              </a:rPr>
              <a:t> </a:t>
            </a:r>
            <a:r>
              <a:rPr lang="en-IE" sz="2200" b="0" i="0" dirty="0" err="1">
                <a:effectLst/>
              </a:rPr>
              <a:t>Arranmore</a:t>
            </a:r>
            <a:r>
              <a:rPr lang="en-IE" sz="2200" b="0" i="0" dirty="0">
                <a:effectLst/>
              </a:rPr>
              <a:t> </a:t>
            </a:r>
            <a:r>
              <a:rPr lang="en-IE" sz="2200" b="0" i="0" dirty="0" err="1">
                <a:effectLst/>
              </a:rPr>
              <a:t>este</a:t>
            </a:r>
            <a:r>
              <a:rPr lang="en-IE" sz="2200" b="0" i="0" dirty="0">
                <a:effectLst/>
              </a:rPr>
              <a:t> un </a:t>
            </a:r>
            <a:r>
              <a:rPr lang="en-IE" sz="2200" b="0" i="0" dirty="0" err="1">
                <a:effectLst/>
              </a:rPr>
              <a:t>comitet</a:t>
            </a:r>
            <a:r>
              <a:rPr lang="en-IE" sz="2200" b="0" i="0" dirty="0">
                <a:effectLst/>
              </a:rPr>
              <a:t> ales democratic, care </a:t>
            </a:r>
            <a:r>
              <a:rPr lang="en-IE" sz="2200" b="0" i="0" dirty="0" err="1">
                <a:effectLst/>
              </a:rPr>
              <a:t>lucrează</a:t>
            </a:r>
            <a:r>
              <a:rPr lang="en-IE" sz="2200" b="0" i="0" dirty="0">
                <a:effectLst/>
              </a:rPr>
              <a:t> </a:t>
            </a:r>
            <a:r>
              <a:rPr lang="en-IE" sz="2200" b="0" i="0" dirty="0" err="1">
                <a:effectLst/>
              </a:rPr>
              <a:t>pentru</a:t>
            </a:r>
            <a:r>
              <a:rPr lang="en-IE" sz="2200" b="0" i="0" dirty="0">
                <a:effectLst/>
              </a:rPr>
              <a:t> a </a:t>
            </a:r>
            <a:r>
              <a:rPr lang="en-IE" sz="2200" b="0" i="0" dirty="0" err="1">
                <a:effectLst/>
              </a:rPr>
              <a:t>promova</a:t>
            </a:r>
            <a:r>
              <a:rPr lang="en-IE" sz="2200" b="0" i="0" dirty="0">
                <a:effectLst/>
              </a:rPr>
              <a:t> </a:t>
            </a:r>
            <a:r>
              <a:rPr lang="en-IE" sz="2200" b="0" i="0" dirty="0" err="1">
                <a:effectLst/>
              </a:rPr>
              <a:t>sustenabilitatea</a:t>
            </a:r>
            <a:r>
              <a:rPr lang="en-IE" sz="2200" b="0" i="0" dirty="0">
                <a:effectLst/>
              </a:rPr>
              <a:t> </a:t>
            </a:r>
            <a:r>
              <a:rPr lang="en-IE" sz="2200" b="0" i="0" dirty="0" err="1">
                <a:effectLst/>
              </a:rPr>
              <a:t>insulei</a:t>
            </a:r>
            <a:r>
              <a:rPr lang="en-IE" sz="2200" b="0" i="0" dirty="0">
                <a:effectLst/>
              </a:rPr>
              <a:t>. </a:t>
            </a:r>
            <a:r>
              <a:rPr lang="en-IE" sz="2200" b="0" i="0" dirty="0" err="1">
                <a:effectLst/>
              </a:rPr>
              <a:t>Modam</a:t>
            </a:r>
            <a:r>
              <a:rPr lang="en-IE" sz="2200" b="0" i="0" dirty="0">
                <a:effectLst/>
              </a:rPr>
              <a:t> </a:t>
            </a:r>
            <a:r>
              <a:rPr lang="en-IE" sz="2200" b="0" i="0" dirty="0" err="1">
                <a:effectLst/>
              </a:rPr>
              <a:t>este</a:t>
            </a:r>
            <a:r>
              <a:rPr lang="en-IE" sz="2200" b="0" i="0" dirty="0">
                <a:effectLst/>
              </a:rPr>
              <a:t> o </a:t>
            </a:r>
            <a:r>
              <a:rPr lang="en-IE" sz="2200" b="0" i="0" dirty="0" err="1">
                <a:effectLst/>
              </a:rPr>
              <a:t>inițiativă</a:t>
            </a:r>
            <a:r>
              <a:rPr lang="en-IE" sz="2200" b="0" i="0" dirty="0">
                <a:effectLst/>
              </a:rPr>
              <a:t> </a:t>
            </a:r>
            <a:r>
              <a:rPr lang="en-IE" sz="2200" b="0" i="0" dirty="0" err="1">
                <a:effectLst/>
              </a:rPr>
              <a:t>cheie</a:t>
            </a:r>
            <a:r>
              <a:rPr lang="en-IE" sz="2200" b="0" i="0" dirty="0">
                <a:effectLst/>
              </a:rPr>
              <a:t> </a:t>
            </a:r>
            <a:r>
              <a:rPr lang="en-IE" sz="2200" b="0" i="0" dirty="0" err="1">
                <a:effectLst/>
              </a:rPr>
              <a:t>concepută</a:t>
            </a:r>
            <a:r>
              <a:rPr lang="en-IE" sz="2200" b="0" i="0" dirty="0">
                <a:effectLst/>
              </a:rPr>
              <a:t> </a:t>
            </a:r>
            <a:r>
              <a:rPr lang="en-IE" sz="2200" b="0" i="0" dirty="0" err="1">
                <a:effectLst/>
              </a:rPr>
              <a:t>pentru</a:t>
            </a:r>
            <a:r>
              <a:rPr lang="en-IE" sz="2200" b="0" i="0" dirty="0">
                <a:effectLst/>
              </a:rPr>
              <a:t> a </a:t>
            </a:r>
            <a:r>
              <a:rPr lang="en-IE" sz="2200" b="0" i="0" dirty="0" err="1">
                <a:effectLst/>
              </a:rPr>
              <a:t>atrage</a:t>
            </a:r>
            <a:r>
              <a:rPr lang="en-IE" sz="2200" b="0" i="0" dirty="0">
                <a:effectLst/>
              </a:rPr>
              <a:t> </a:t>
            </a:r>
            <a:r>
              <a:rPr lang="en-IE" sz="2200" b="0" i="0" dirty="0" err="1">
                <a:effectLst/>
              </a:rPr>
              <a:t>oamenii</a:t>
            </a:r>
            <a:r>
              <a:rPr lang="en-IE" sz="2200" b="0" i="0" dirty="0">
                <a:effectLst/>
              </a:rPr>
              <a:t> </a:t>
            </a:r>
            <a:r>
              <a:rPr lang="en-IE" sz="2200" b="0" i="0" dirty="0" err="1">
                <a:effectLst/>
              </a:rPr>
              <a:t>să</a:t>
            </a:r>
            <a:r>
              <a:rPr lang="en-IE" sz="2200" b="0" i="0" dirty="0">
                <a:effectLst/>
              </a:rPr>
              <a:t> </a:t>
            </a:r>
            <a:r>
              <a:rPr lang="en-IE" sz="2200" b="0" i="0" dirty="0" err="1">
                <a:effectLst/>
              </a:rPr>
              <a:t>viziteze</a:t>
            </a:r>
            <a:r>
              <a:rPr lang="en-IE" sz="2200" b="0" i="0" dirty="0">
                <a:effectLst/>
              </a:rPr>
              <a:t> </a:t>
            </a:r>
            <a:r>
              <a:rPr lang="en-IE" sz="2200" b="0" i="0" dirty="0" err="1">
                <a:effectLst/>
              </a:rPr>
              <a:t>și</a:t>
            </a:r>
            <a:r>
              <a:rPr lang="en-IE" sz="2200" b="0" i="0" dirty="0">
                <a:effectLst/>
              </a:rPr>
              <a:t> </a:t>
            </a:r>
            <a:r>
              <a:rPr lang="en-IE" sz="2200" b="0" i="0" dirty="0" err="1">
                <a:effectLst/>
              </a:rPr>
              <a:t>să</a:t>
            </a:r>
            <a:r>
              <a:rPr lang="en-IE" sz="2200" b="0" i="0" dirty="0">
                <a:effectLst/>
              </a:rPr>
              <a:t> se mute </a:t>
            </a:r>
            <a:r>
              <a:rPr lang="en-IE" sz="2200" b="0" i="0" dirty="0" err="1">
                <a:effectLst/>
              </a:rPr>
              <a:t>înapoi</a:t>
            </a:r>
            <a:r>
              <a:rPr lang="en-IE" sz="2200" b="0" i="0" dirty="0">
                <a:effectLst/>
              </a:rPr>
              <a:t> pe </a:t>
            </a:r>
            <a:r>
              <a:rPr lang="en-IE" sz="2200" b="0" i="0" dirty="0" err="1">
                <a:effectLst/>
              </a:rPr>
              <a:t>insulă</a:t>
            </a:r>
            <a:r>
              <a:rPr lang="en-IE" sz="2200" b="0" i="0" dirty="0">
                <a:effectLst/>
              </a:rPr>
              <a:t>.</a:t>
            </a:r>
            <a:endParaRPr lang="en-IE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62B33-02E1-4E8F-8C7F-5D7F16C32117}"/>
              </a:ext>
            </a:extLst>
          </p:cNvPr>
          <p:cNvSpPr txBox="1"/>
          <p:nvPr/>
        </p:nvSpPr>
        <p:spPr>
          <a:xfrm>
            <a:off x="18196" y="288732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3C550-0F36-4742-825A-D98DD2142CEC}"/>
              </a:ext>
            </a:extLst>
          </p:cNvPr>
          <p:cNvSpPr txBox="1"/>
          <p:nvPr/>
        </p:nvSpPr>
        <p:spPr>
          <a:xfrm>
            <a:off x="0" y="819726"/>
            <a:ext cx="1802130" cy="461665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</a:t>
            </a:r>
          </a:p>
        </p:txBody>
      </p:sp>
      <p:pic>
        <p:nvPicPr>
          <p:cNvPr id="14" name="Graphic 13" descr="Sunflower">
            <a:extLst>
              <a:ext uri="{FF2B5EF4-FFF2-40B4-BE49-F238E27FC236}">
                <a16:creationId xmlns:a16="http://schemas.microsoft.com/office/drawing/2014/main" id="{DD775E45-495B-48B4-98CC-277EA537BA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37607" y="5893922"/>
            <a:ext cx="1032510" cy="103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21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870342D9-0E68-4D3A-901B-A6856B18775A}"/>
              </a:ext>
            </a:extLst>
          </p:cNvPr>
          <p:cNvSpPr/>
          <p:nvPr/>
        </p:nvSpPr>
        <p:spPr>
          <a:xfrm>
            <a:off x="966111" y="388620"/>
            <a:ext cx="884637" cy="914400"/>
          </a:xfrm>
          <a:prstGeom prst="ellipse">
            <a:avLst/>
          </a:prstGeom>
          <a:solidFill>
            <a:srgbClr val="BA0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rgbClr val="BA0A94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0E7984-FFCA-44E2-A836-5A9F378379D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3D92B-B04A-4DBA-A2BD-67D16292B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Online Media 3" title="RESTART Community lnterview - Adrian Begley, Arranmore Community Council (Ireland)">
            <a:hlinkClick r:id="" action="ppaction://media"/>
            <a:extLst>
              <a:ext uri="{FF2B5EF4-FFF2-40B4-BE49-F238E27FC236}">
                <a16:creationId xmlns:a16="http://schemas.microsoft.com/office/drawing/2014/main" id="{D78E602F-8B2A-4191-8B06-6A0542938AE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87730" y="388620"/>
            <a:ext cx="9895840" cy="55664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7CB691-A52A-433A-A2BC-5B338D3E656E}"/>
              </a:ext>
            </a:extLst>
          </p:cNvPr>
          <p:cNvSpPr txBox="1"/>
          <p:nvPr/>
        </p:nvSpPr>
        <p:spPr>
          <a:xfrm>
            <a:off x="1870074" y="6079305"/>
            <a:ext cx="7931151" cy="830997"/>
          </a:xfrm>
          <a:prstGeom prst="rect">
            <a:avLst/>
          </a:prstGeom>
          <a:solidFill>
            <a:srgbClr val="A3CEC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400" dirty="0">
                <a:solidFill>
                  <a:srgbClr val="6D6E6C"/>
                </a:solidFill>
              </a:rPr>
              <a:t>Urmăriți Studiul de Caz RESTART </a:t>
            </a:r>
            <a:r>
              <a:rPr lang="en-IE" sz="2400" dirty="0">
                <a:solidFill>
                  <a:srgbClr val="6D6E6C"/>
                </a:solidFill>
              </a:rPr>
              <a:t>- MODAM </a:t>
            </a:r>
            <a:r>
              <a:rPr lang="en-IE" sz="2400" dirty="0" err="1">
                <a:solidFill>
                  <a:srgbClr val="6D6E6C"/>
                </a:solidFill>
              </a:rPr>
              <a:t>Arranmore</a:t>
            </a:r>
            <a:r>
              <a:rPr lang="ro-RO" sz="2400" dirty="0">
                <a:solidFill>
                  <a:srgbClr val="6D6E6C"/>
                </a:solidFill>
              </a:rPr>
              <a:t> – dați click pentru redare</a:t>
            </a:r>
            <a:endParaRPr lang="en-IE" sz="2400" dirty="0">
              <a:solidFill>
                <a:srgbClr val="6D6E6C"/>
              </a:solidFill>
            </a:endParaRPr>
          </a:p>
        </p:txBody>
      </p:sp>
      <p:pic>
        <p:nvPicPr>
          <p:cNvPr id="11" name="Graphic 10" descr="Sunflower">
            <a:extLst>
              <a:ext uri="{FF2B5EF4-FFF2-40B4-BE49-F238E27FC236}">
                <a16:creationId xmlns:a16="http://schemas.microsoft.com/office/drawing/2014/main" id="{8D2EB765-8ED3-4E07-B3AF-7417319EF3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730" y="4451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2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0DD1C4-85DB-4D0E-8DBB-8D35FB67E89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931" y="4027689"/>
            <a:ext cx="11545518" cy="1730666"/>
          </a:xfrm>
        </p:spPr>
        <p:txBody>
          <a:bodyPr>
            <a:normAutofit/>
          </a:bodyPr>
          <a:lstStyle/>
          <a:p>
            <a:r>
              <a:rPr lang="ro-RO" sz="3200" dirty="0"/>
              <a:t>Comunitatea dvs. are nevoie de regenerare</a:t>
            </a:r>
            <a:r>
              <a:rPr lang="en-IE" sz="3200" dirty="0"/>
              <a:t>?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D1380-6FA3-4E01-8A87-8223993449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9381" y="2869084"/>
            <a:ext cx="11972619" cy="1513729"/>
          </a:xfrm>
        </p:spPr>
        <p:txBody>
          <a:bodyPr/>
          <a:lstStyle/>
          <a:p>
            <a:r>
              <a:rPr lang="en-IE" sz="4800" dirty="0"/>
              <a:t>INTRODUC</a:t>
            </a:r>
            <a:r>
              <a:rPr lang="ro-RO" sz="4800" dirty="0"/>
              <a:t>ERE</a:t>
            </a:r>
            <a:r>
              <a:rPr lang="en-IE" sz="4800" dirty="0"/>
              <a:t>:</a:t>
            </a:r>
          </a:p>
          <a:p>
            <a:r>
              <a:rPr lang="en-IE" sz="4800" dirty="0"/>
              <a:t> Com</a:t>
            </a:r>
            <a:r>
              <a:rPr lang="ro-RO" sz="4800" dirty="0"/>
              <a:t>unități</a:t>
            </a:r>
            <a:r>
              <a:rPr lang="en-IE" sz="4800" dirty="0"/>
              <a:t> post</a:t>
            </a:r>
            <a:r>
              <a:rPr lang="ro-RO" sz="4800" dirty="0"/>
              <a:t>-</a:t>
            </a:r>
            <a:r>
              <a:rPr lang="en-IE" sz="4800" dirty="0"/>
              <a:t>COVID/Cri</a:t>
            </a:r>
            <a:r>
              <a:rPr lang="ro-RO" sz="4800" dirty="0"/>
              <a:t>ză</a:t>
            </a:r>
            <a:r>
              <a:rPr lang="en-IE" sz="4800" dirty="0"/>
              <a:t> </a:t>
            </a:r>
          </a:p>
        </p:txBody>
      </p:sp>
      <p:pic>
        <p:nvPicPr>
          <p:cNvPr id="9" name="Picture Placeholder 8" descr="A picture containing rope, sitting, looking, dog&#10;&#10;Description automatically generated">
            <a:extLst>
              <a:ext uri="{FF2B5EF4-FFF2-40B4-BE49-F238E27FC236}">
                <a16:creationId xmlns:a16="http://schemas.microsoft.com/office/drawing/2014/main" id="{251FB67B-3409-4929-AA95-3ABFF0EE0E6B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9597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B5FD8B-651F-42E3-B8BB-C0A19A4AF6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sz="4000" dirty="0"/>
              <a:t>2. </a:t>
            </a:r>
            <a:r>
              <a:rPr lang="en-IE" sz="4000" dirty="0" err="1"/>
              <a:t>Sustainabilit</a:t>
            </a:r>
            <a:r>
              <a:rPr lang="ro-RO" sz="4000" dirty="0"/>
              <a:t>ate Economică</a:t>
            </a:r>
            <a:endParaRPr lang="en-IE" sz="4000" dirty="0"/>
          </a:p>
          <a:p>
            <a:endParaRPr lang="en-IE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DBE98-C9B1-4641-89AB-517C8B446A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0721" y="2111168"/>
            <a:ext cx="5612934" cy="394744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IE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I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Sustenabilitatea</a:t>
            </a: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economică</a:t>
            </a: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 </a:t>
            </a:r>
            <a:r>
              <a:rPr kumimoji="0" lang="en-I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referă</a:t>
            </a: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</a:t>
            </a:r>
            <a:r>
              <a:rPr kumimoji="0" lang="en-I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creșterea</a:t>
            </a: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economică</a:t>
            </a: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 termen lung care nu are impact </a:t>
            </a:r>
            <a:r>
              <a:rPr kumimoji="0" lang="en-I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negativ</a:t>
            </a: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asupra</a:t>
            </a: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aspectelor</a:t>
            </a: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sociale</a:t>
            </a: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de </a:t>
            </a:r>
            <a:r>
              <a:rPr kumimoji="0" lang="en-I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mediu</a:t>
            </a: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I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culturale</a:t>
            </a: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ale </a:t>
            </a:r>
            <a:r>
              <a:rPr kumimoji="0" lang="en-I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comunității</a:t>
            </a: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lang="en-IE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6FAC409-A0F2-4454-AD02-1FCABA57987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5" name="Picture Placeholder 6" descr="A pile of carrots sitting on a table&#10;&#10;Description automatically generated">
            <a:extLst>
              <a:ext uri="{FF2B5EF4-FFF2-40B4-BE49-F238E27FC236}">
                <a16:creationId xmlns:a16="http://schemas.microsoft.com/office/drawing/2014/main" id="{5265BA9F-8242-43C7-8903-AEE177D84F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0"/>
            <a:ext cx="6109805" cy="685800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9805" h="6858000">
                <a:moveTo>
                  <a:pt x="0" y="0"/>
                </a:moveTo>
                <a:lnTo>
                  <a:pt x="6109805" y="0"/>
                </a:lnTo>
                <a:lnTo>
                  <a:pt x="6109805" y="6858000"/>
                </a:lnTo>
                <a:lnTo>
                  <a:pt x="3458818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1863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29109-DE01-4E4C-AB13-C110089AC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308" y="80010"/>
            <a:ext cx="8432481" cy="1190295"/>
          </a:xfrm>
          <a:solidFill>
            <a:srgbClr val="68BBAF"/>
          </a:solidFill>
        </p:spPr>
        <p:txBody>
          <a:bodyPr>
            <a:normAutofit lnSpcReduction="10000"/>
          </a:bodyPr>
          <a:lstStyle/>
          <a:p>
            <a:r>
              <a:rPr lang="ro-RO" dirty="0">
                <a:solidFill>
                  <a:schemeClr val="bg1"/>
                </a:solidFill>
              </a:rPr>
              <a:t>STIMULAREA ECONOMIEI LOCALE</a:t>
            </a:r>
            <a:endParaRPr lang="en-IE" dirty="0">
              <a:solidFill>
                <a:schemeClr val="bg1"/>
              </a:solidFill>
            </a:endParaRPr>
          </a:p>
          <a:p>
            <a:r>
              <a:rPr lang="ro-RO" dirty="0">
                <a:solidFill>
                  <a:schemeClr val="bg1"/>
                </a:solidFill>
              </a:rPr>
              <a:t>Hub Alimentar</a:t>
            </a:r>
            <a:r>
              <a:rPr lang="en-IE" dirty="0">
                <a:solidFill>
                  <a:schemeClr val="bg1"/>
                </a:solidFill>
              </a:rPr>
              <a:t>, Drumshanbo, </a:t>
            </a:r>
            <a:r>
              <a:rPr lang="en-IE" dirty="0" err="1">
                <a:solidFill>
                  <a:schemeClr val="bg1"/>
                </a:solidFill>
              </a:rPr>
              <a:t>Irland</a:t>
            </a:r>
            <a:r>
              <a:rPr lang="ro-RO" dirty="0">
                <a:solidFill>
                  <a:schemeClr val="bg1"/>
                </a:solidFill>
              </a:rPr>
              <a:t>a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6820-3DBD-49D3-8C08-5DE279F07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5581" y="1511658"/>
            <a:ext cx="8580208" cy="3975101"/>
          </a:xfrm>
        </p:spPr>
        <p:txBody>
          <a:bodyPr/>
          <a:lstStyle/>
          <a:p>
            <a:r>
              <a:rPr lang="en-IE" b="0" i="0" dirty="0" err="1">
                <a:solidFill>
                  <a:srgbClr val="666666"/>
                </a:solidFill>
                <a:effectLst/>
              </a:rPr>
              <a:t>În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1998, mica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comunitate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din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Drumshanbo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a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pierdut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peste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100 de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locuri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de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muncă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în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oraș</a:t>
            </a:r>
            <a:r>
              <a:rPr lang="ro-RO" b="0" i="0" dirty="0">
                <a:solidFill>
                  <a:srgbClr val="666666"/>
                </a:solidFill>
                <a:effectLst/>
              </a:rPr>
              <a:t>,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când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angajatorul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principal al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producătorului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de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alimente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</a:t>
            </a:r>
            <a:r>
              <a:rPr lang="ro-RO" dirty="0">
                <a:solidFill>
                  <a:srgbClr val="666666"/>
                </a:solidFill>
              </a:rPr>
              <a:t>s-</a:t>
            </a:r>
            <a:r>
              <a:rPr lang="en-IE" b="0" i="0" dirty="0">
                <a:solidFill>
                  <a:srgbClr val="666666"/>
                </a:solidFill>
                <a:effectLst/>
              </a:rPr>
              <a:t>a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închis</a:t>
            </a:r>
            <a:r>
              <a:rPr lang="en-IE" b="0" i="0" dirty="0">
                <a:solidFill>
                  <a:srgbClr val="666666"/>
                </a:solidFill>
                <a:effectLst/>
              </a:rPr>
              <a:t>.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Premisele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au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rămas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inactive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timp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de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decenii</a:t>
            </a:r>
            <a:r>
              <a:rPr lang="en-IE" b="0" i="0" dirty="0">
                <a:solidFill>
                  <a:srgbClr val="666666"/>
                </a:solidFill>
                <a:effectLst/>
              </a:rPr>
              <a:t>,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subliniind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lipsa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creșterii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ocupării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forței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de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muncă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și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a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dezvoltării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economice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în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zonă</a:t>
            </a:r>
            <a:r>
              <a:rPr lang="en-IE" b="0" i="0" dirty="0">
                <a:solidFill>
                  <a:srgbClr val="666666"/>
                </a:solidFill>
                <a:effectLst/>
              </a:rPr>
              <a:t>.</a:t>
            </a:r>
          </a:p>
          <a:p>
            <a:r>
              <a:rPr lang="en-IE" b="0" i="0" dirty="0" err="1">
                <a:solidFill>
                  <a:srgbClr val="666666"/>
                </a:solidFill>
                <a:effectLst/>
              </a:rPr>
              <a:t>În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2004,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grupul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activist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comunitar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non-profit,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Consiliul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Județean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Drumshanbo</a:t>
            </a:r>
            <a:r>
              <a:rPr lang="en-IE" b="0" i="0" dirty="0">
                <a:solidFill>
                  <a:srgbClr val="666666"/>
                </a:solidFill>
                <a:effectLst/>
              </a:rPr>
              <a:t>, a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restabili</a:t>
            </a:r>
            <a:r>
              <a:rPr lang="ro-RO" b="0" i="0" dirty="0">
                <a:solidFill>
                  <a:srgbClr val="666666"/>
                </a:solidFill>
                <a:effectLst/>
              </a:rPr>
              <a:t>t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sediul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</a:t>
            </a:r>
            <a:r>
              <a:rPr lang="ro-RO" b="0" i="0" dirty="0">
                <a:solidFill>
                  <a:srgbClr val="666666"/>
                </a:solidFill>
                <a:effectLst/>
              </a:rPr>
              <a:t>unui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centru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de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întreprindere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specific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alimentar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de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ultimă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generație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din 14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unități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individuale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de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afaceri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alimentare</a:t>
            </a:r>
            <a:r>
              <a:rPr lang="en-IE" b="0" i="0" dirty="0">
                <a:solidFill>
                  <a:srgbClr val="666666"/>
                </a:solidFill>
                <a:effectLst/>
              </a:rPr>
              <a:t>, care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oferă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facilități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de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producție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alimentară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de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clasă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mondială</a:t>
            </a:r>
            <a:r>
              <a:rPr lang="en-IE" b="0" i="0" dirty="0">
                <a:solidFill>
                  <a:srgbClr val="666666"/>
                </a:solidFill>
                <a:effectLst/>
              </a:rPr>
              <a:t>,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unice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</a:t>
            </a:r>
            <a:r>
              <a:rPr lang="ro-RO" b="0" i="0" dirty="0">
                <a:solidFill>
                  <a:srgbClr val="666666"/>
                </a:solidFill>
                <a:effectLst/>
              </a:rPr>
              <a:t>atât în regiune, cât și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în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țară</a:t>
            </a:r>
            <a:r>
              <a:rPr lang="en-IE" b="0" i="0" dirty="0">
                <a:solidFill>
                  <a:srgbClr val="666666"/>
                </a:solidFill>
                <a:effectLst/>
              </a:rPr>
              <a:t>. </a:t>
            </a:r>
            <a:r>
              <a:rPr lang="ro-RO" b="0" i="0" dirty="0">
                <a:solidFill>
                  <a:srgbClr val="666666"/>
                </a:solidFill>
                <a:effectLst/>
              </a:rPr>
              <a:t>Hub-ul Alimentar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oferă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locuri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de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muncă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pentru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peste</a:t>
            </a:r>
            <a:r>
              <a:rPr lang="en-IE" b="0" i="0" dirty="0">
                <a:solidFill>
                  <a:srgbClr val="666666"/>
                </a:solidFill>
                <a:effectLst/>
              </a:rPr>
              <a:t> 120 de </a:t>
            </a:r>
            <a:r>
              <a:rPr lang="en-IE" b="0" i="0" dirty="0" err="1">
                <a:solidFill>
                  <a:srgbClr val="666666"/>
                </a:solidFill>
                <a:effectLst/>
              </a:rPr>
              <a:t>persoane</a:t>
            </a:r>
            <a:r>
              <a:rPr lang="en-IE" b="0" i="0" dirty="0">
                <a:solidFill>
                  <a:srgbClr val="666666"/>
                </a:solidFill>
                <a:effectLst/>
              </a:rPr>
              <a:t>.</a:t>
            </a:r>
            <a:r>
              <a:rPr lang="ro-RO" b="0" i="0" dirty="0">
                <a:solidFill>
                  <a:srgbClr val="666666"/>
                </a:solidFill>
                <a:effectLst/>
              </a:rPr>
              <a:t> </a:t>
            </a:r>
            <a:r>
              <a:rPr lang="ro-RO" b="1" dirty="0">
                <a:solidFill>
                  <a:srgbClr val="AB5AB0"/>
                </a:solidFill>
              </a:rPr>
              <a:t>CITIȚI MAI MULTE</a:t>
            </a:r>
            <a:r>
              <a:rPr lang="en-IE" b="1" dirty="0">
                <a:solidFill>
                  <a:srgbClr val="AB5AB0"/>
                </a:solidFill>
              </a:rPr>
              <a:t>: </a:t>
            </a:r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6468B7-8CD7-43A2-BB80-9C5894B14454}"/>
              </a:ext>
            </a:extLst>
          </p:cNvPr>
          <p:cNvSpPr txBox="1"/>
          <p:nvPr/>
        </p:nvSpPr>
        <p:spPr>
          <a:xfrm>
            <a:off x="3455581" y="5735261"/>
            <a:ext cx="84124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400" dirty="0">
                <a:hlinkClick r:id="rId2"/>
              </a:rPr>
              <a:t>The Food Hub Website</a:t>
            </a:r>
            <a:endParaRPr lang="en-IE" sz="2400" dirty="0"/>
          </a:p>
          <a:p>
            <a:r>
              <a:rPr lang="en-IE" sz="2400" dirty="0">
                <a:hlinkClick r:id="rId3"/>
              </a:rPr>
              <a:t>€3m Visitor Centre at Shed Distillery, The Food Hub</a:t>
            </a:r>
            <a:endParaRPr lang="en-IE" sz="2400" dirty="0"/>
          </a:p>
        </p:txBody>
      </p:sp>
      <p:pic>
        <p:nvPicPr>
          <p:cNvPr id="27" name="Picture Placeholder 26" descr="A picture containing indoor, kitchen, table, counter&#10;&#10;Description automatically generated">
            <a:extLst>
              <a:ext uri="{FF2B5EF4-FFF2-40B4-BE49-F238E27FC236}">
                <a16:creationId xmlns:a16="http://schemas.microsoft.com/office/drawing/2014/main" id="{9F3FB4FD-1702-47DC-A016-CA9E7289444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-11113"/>
            <a:ext cx="3314700" cy="6869113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75CDCA-7867-46CD-A70C-4EAF8C009440}"/>
              </a:ext>
            </a:extLst>
          </p:cNvPr>
          <p:cNvSpPr txBox="1"/>
          <p:nvPr/>
        </p:nvSpPr>
        <p:spPr>
          <a:xfrm>
            <a:off x="0" y="365730"/>
            <a:ext cx="1802130" cy="461665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B1D438-4237-4088-8A34-ABABC352EA8D}"/>
              </a:ext>
            </a:extLst>
          </p:cNvPr>
          <p:cNvSpPr txBox="1"/>
          <p:nvPr/>
        </p:nvSpPr>
        <p:spPr>
          <a:xfrm>
            <a:off x="0" y="5671425"/>
            <a:ext cx="2654423" cy="1323439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sz="4000" dirty="0">
                <a:solidFill>
                  <a:schemeClr val="bg1"/>
                </a:solidFill>
              </a:rPr>
              <a:t>STUDIU </a:t>
            </a:r>
          </a:p>
          <a:p>
            <a:pPr algn="r"/>
            <a:r>
              <a:rPr lang="ro-RO" sz="4000" dirty="0">
                <a:solidFill>
                  <a:schemeClr val="bg1"/>
                </a:solidFill>
              </a:rPr>
              <a:t>DE CAZ</a:t>
            </a:r>
            <a:endParaRPr lang="en-IE" sz="4000" dirty="0">
              <a:solidFill>
                <a:schemeClr val="bg1"/>
              </a:solidFill>
            </a:endParaRPr>
          </a:p>
        </p:txBody>
      </p:sp>
      <p:pic>
        <p:nvPicPr>
          <p:cNvPr id="5" name="Graphic 4" descr="Sunflower">
            <a:extLst>
              <a:ext uri="{FF2B5EF4-FFF2-40B4-BE49-F238E27FC236}">
                <a16:creationId xmlns:a16="http://schemas.microsoft.com/office/drawing/2014/main" id="{4DA41E40-DDF0-4C87-8EF1-BC786DC4F4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40881" y="5640682"/>
            <a:ext cx="1217318" cy="121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705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7CB691-A52A-433A-A2BC-5B338D3E656E}"/>
              </a:ext>
            </a:extLst>
          </p:cNvPr>
          <p:cNvSpPr txBox="1"/>
          <p:nvPr/>
        </p:nvSpPr>
        <p:spPr>
          <a:xfrm>
            <a:off x="2460392" y="6082010"/>
            <a:ext cx="8778240" cy="461665"/>
          </a:xfrm>
          <a:prstGeom prst="rect">
            <a:avLst/>
          </a:prstGeom>
          <a:solidFill>
            <a:srgbClr val="A3CEC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400" dirty="0">
                <a:solidFill>
                  <a:srgbClr val="6D6E6C"/>
                </a:solidFill>
              </a:rPr>
              <a:t>Urmăriți Studiul de Caz RESTART </a:t>
            </a:r>
            <a:r>
              <a:rPr lang="en-IE" sz="2400" dirty="0">
                <a:solidFill>
                  <a:srgbClr val="6D6E6C"/>
                </a:solidFill>
              </a:rPr>
              <a:t>– </a:t>
            </a:r>
            <a:r>
              <a:rPr lang="ro-RO" sz="2400" dirty="0">
                <a:solidFill>
                  <a:srgbClr val="6D6E6C"/>
                </a:solidFill>
              </a:rPr>
              <a:t>dați </a:t>
            </a:r>
            <a:r>
              <a:rPr lang="en-IE" sz="2400" dirty="0">
                <a:solidFill>
                  <a:srgbClr val="6D6E6C"/>
                </a:solidFill>
              </a:rPr>
              <a:t>click </a:t>
            </a:r>
            <a:r>
              <a:rPr lang="ro-RO" sz="2400" dirty="0">
                <a:solidFill>
                  <a:srgbClr val="6D6E6C"/>
                </a:solidFill>
              </a:rPr>
              <a:t>pentru redare</a:t>
            </a:r>
            <a:endParaRPr lang="en-IE" sz="2400" dirty="0">
              <a:solidFill>
                <a:srgbClr val="6D6E6C"/>
              </a:solidFill>
            </a:endParaRPr>
          </a:p>
        </p:txBody>
      </p:sp>
      <p:pic>
        <p:nvPicPr>
          <p:cNvPr id="7" name="Online Media 6" title="RESTART Communities - Fergal McPartland, The Food Hub (Drumshanbo, Co. Leitrim, Ireland)">
            <a:hlinkClick r:id="" action="ppaction://media"/>
            <a:extLst>
              <a:ext uri="{FF2B5EF4-FFF2-40B4-BE49-F238E27FC236}">
                <a16:creationId xmlns:a16="http://schemas.microsoft.com/office/drawing/2014/main" id="{3B141E48-B31F-40B2-B618-A7CD3203028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84960" y="110356"/>
            <a:ext cx="9865360" cy="55492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73CC9D-DD48-4401-B8FB-F8FE31975A6C}"/>
              </a:ext>
            </a:extLst>
          </p:cNvPr>
          <p:cNvSpPr txBox="1"/>
          <p:nvPr/>
        </p:nvSpPr>
        <p:spPr>
          <a:xfrm>
            <a:off x="0" y="5671425"/>
            <a:ext cx="2556769" cy="1323439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sz="4000" dirty="0">
                <a:solidFill>
                  <a:schemeClr val="bg1"/>
                </a:solidFill>
              </a:rPr>
              <a:t>STUDIU </a:t>
            </a:r>
          </a:p>
          <a:p>
            <a:pPr algn="r"/>
            <a:r>
              <a:rPr lang="ro-RO" sz="4000" dirty="0">
                <a:solidFill>
                  <a:schemeClr val="bg1"/>
                </a:solidFill>
              </a:rPr>
              <a:t>DE CAZ</a:t>
            </a:r>
            <a:endParaRPr lang="en-IE" sz="4000" dirty="0">
              <a:solidFill>
                <a:schemeClr val="bg1"/>
              </a:solidFill>
            </a:endParaRPr>
          </a:p>
        </p:txBody>
      </p:sp>
      <p:pic>
        <p:nvPicPr>
          <p:cNvPr id="11" name="Graphic 10" descr="Sunflower">
            <a:extLst>
              <a:ext uri="{FF2B5EF4-FFF2-40B4-BE49-F238E27FC236}">
                <a16:creationId xmlns:a16="http://schemas.microsoft.com/office/drawing/2014/main" id="{A99B46C0-40E5-4C8A-8A42-84B80DC061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69137" y="5659621"/>
            <a:ext cx="1218841" cy="121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0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indoor, building, table, orange&#10;&#10;Description automatically generated">
            <a:extLst>
              <a:ext uri="{FF2B5EF4-FFF2-40B4-BE49-F238E27FC236}">
                <a16:creationId xmlns:a16="http://schemas.microsoft.com/office/drawing/2014/main" id="{756A4BF7-0A0A-4C4A-B298-E7DA34AED64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46E6D3-A125-418E-8C7D-23A68F3A064F}"/>
              </a:ext>
            </a:extLst>
          </p:cNvPr>
          <p:cNvSpPr txBox="1"/>
          <p:nvPr/>
        </p:nvSpPr>
        <p:spPr>
          <a:xfrm>
            <a:off x="73213" y="5602537"/>
            <a:ext cx="2572333" cy="1323439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sz="4000" dirty="0">
                <a:solidFill>
                  <a:schemeClr val="bg1"/>
                </a:solidFill>
              </a:rPr>
              <a:t>STUDIU </a:t>
            </a:r>
          </a:p>
          <a:p>
            <a:pPr algn="r"/>
            <a:r>
              <a:rPr lang="ro-RO" sz="4000" dirty="0">
                <a:solidFill>
                  <a:schemeClr val="bg1"/>
                </a:solidFill>
              </a:rPr>
              <a:t>DE CAZ</a:t>
            </a:r>
            <a:endParaRPr lang="en-IE" sz="4000" dirty="0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29109-DE01-4E4C-AB13-C110089AC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7570" y="80010"/>
            <a:ext cx="8618219" cy="1291231"/>
          </a:xfrm>
          <a:solidFill>
            <a:srgbClr val="68BBAF"/>
          </a:solidFill>
        </p:spPr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LUDGATE HUB - </a:t>
            </a:r>
            <a:r>
              <a:rPr lang="en-IE" dirty="0" err="1">
                <a:solidFill>
                  <a:schemeClr val="bg1"/>
                </a:solidFill>
              </a:rPr>
              <a:t>Tehnologia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pune</a:t>
            </a:r>
            <a:r>
              <a:rPr lang="en-IE" dirty="0">
                <a:solidFill>
                  <a:schemeClr val="bg1"/>
                </a:solidFill>
              </a:rPr>
              <a:t> un </a:t>
            </a:r>
            <a:r>
              <a:rPr lang="en-IE" dirty="0" err="1">
                <a:solidFill>
                  <a:schemeClr val="bg1"/>
                </a:solidFill>
              </a:rPr>
              <a:t>orășel</a:t>
            </a:r>
            <a:r>
              <a:rPr lang="en-IE" dirty="0">
                <a:solidFill>
                  <a:schemeClr val="bg1"/>
                </a:solidFill>
              </a:rPr>
              <a:t> pe </a:t>
            </a:r>
            <a:r>
              <a:rPr lang="en-IE" dirty="0" err="1">
                <a:solidFill>
                  <a:schemeClr val="bg1"/>
                </a:solidFill>
              </a:rPr>
              <a:t>hartă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în</a:t>
            </a:r>
            <a:r>
              <a:rPr lang="en-IE" dirty="0">
                <a:solidFill>
                  <a:schemeClr val="bg1"/>
                </a:solidFill>
              </a:rPr>
              <a:t> West Cork, </a:t>
            </a:r>
            <a:r>
              <a:rPr lang="en-IE" dirty="0" err="1">
                <a:solidFill>
                  <a:schemeClr val="bg1"/>
                </a:solidFill>
              </a:rPr>
              <a:t>Irlanda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6820-3DBD-49D3-8C08-5DE279F07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7570" y="1511658"/>
            <a:ext cx="8618219" cy="3975101"/>
          </a:xfrm>
        </p:spPr>
        <p:txBody>
          <a:bodyPr/>
          <a:lstStyle/>
          <a:p>
            <a:r>
              <a:rPr lang="ro-RO" b="0" i="0" dirty="0">
                <a:solidFill>
                  <a:srgbClr val="555555"/>
                </a:solidFill>
                <a:effectLst/>
              </a:rPr>
              <a:t>Sediul are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grinzi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expuse</a:t>
            </a:r>
            <a:r>
              <a:rPr lang="en-IE" b="0" i="0" dirty="0">
                <a:solidFill>
                  <a:srgbClr val="555555"/>
                </a:solidFill>
                <a:effectLst/>
              </a:rPr>
              <a:t>,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tavan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înalt</a:t>
            </a:r>
            <a:r>
              <a:rPr lang="en-IE" b="0" i="0" dirty="0">
                <a:solidFill>
                  <a:srgbClr val="555555"/>
                </a:solidFill>
                <a:effectLst/>
              </a:rPr>
              <a:t>,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birouri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în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plan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deschis</a:t>
            </a:r>
            <a:r>
              <a:rPr lang="en-IE" b="0" i="0" dirty="0">
                <a:solidFill>
                  <a:srgbClr val="555555"/>
                </a:solidFill>
                <a:effectLst/>
              </a:rPr>
              <a:t>,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culori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funky,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spații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de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desfacere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și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o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bucătărie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portocalie</a:t>
            </a:r>
            <a:r>
              <a:rPr lang="en-IE" b="0" i="0" dirty="0">
                <a:solidFill>
                  <a:srgbClr val="555555"/>
                </a:solidFill>
                <a:effectLst/>
              </a:rPr>
              <a:t>. Ludgate Hub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arată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pentru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întreaga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lume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ca un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birou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tipic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de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pornire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din Silicon Valley,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dar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acesta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este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Skibbereen din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Eest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Cork,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Irlanda</a:t>
            </a:r>
            <a:r>
              <a:rPr lang="en-IE" b="0" i="0" dirty="0">
                <a:solidFill>
                  <a:srgbClr val="555555"/>
                </a:solidFill>
                <a:effectLst/>
              </a:rPr>
              <a:t>.</a:t>
            </a:r>
            <a:endParaRPr lang="ro-RO" b="0" i="0" dirty="0">
              <a:solidFill>
                <a:srgbClr val="555555"/>
              </a:solidFill>
              <a:effectLst/>
            </a:endParaRPr>
          </a:p>
          <a:p>
            <a:r>
              <a:rPr lang="ro-RO" dirty="0">
                <a:solidFill>
                  <a:srgbClr val="555555"/>
                </a:solidFill>
              </a:rPr>
              <a:t>Aici</a:t>
            </a:r>
            <a:r>
              <a:rPr lang="en-IE" b="0" i="0" dirty="0">
                <a:solidFill>
                  <a:srgbClr val="555555"/>
                </a:solidFill>
                <a:effectLst/>
              </a:rPr>
              <a:t>, </a:t>
            </a:r>
            <a:r>
              <a:rPr lang="en-IE" b="0" i="0" dirty="0">
                <a:solidFill>
                  <a:srgbClr val="555555"/>
                </a:solidFill>
                <a:effectLst/>
                <a:hlinkClick r:id="rId4"/>
              </a:rPr>
              <a:t>Ludgate Hub </a:t>
            </a:r>
            <a:r>
              <a:rPr lang="en-IE" dirty="0">
                <a:solidFill>
                  <a:srgbClr val="555555"/>
                </a:solidFill>
              </a:rPr>
              <a:t>a </a:t>
            </a:r>
            <a:r>
              <a:rPr lang="en-IE" dirty="0" err="1">
                <a:solidFill>
                  <a:srgbClr val="555555"/>
                </a:solidFill>
              </a:rPr>
              <a:t>devenit</a:t>
            </a:r>
            <a:r>
              <a:rPr lang="en-IE" dirty="0">
                <a:solidFill>
                  <a:srgbClr val="555555"/>
                </a:solidFill>
              </a:rPr>
              <a:t> o </a:t>
            </a:r>
            <a:r>
              <a:rPr lang="en-IE" dirty="0" err="1">
                <a:solidFill>
                  <a:srgbClr val="555555"/>
                </a:solidFill>
              </a:rPr>
              <a:t>resursă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vitală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în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comunitatea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locală</a:t>
            </a:r>
            <a:r>
              <a:rPr lang="en-IE" dirty="0">
                <a:solidFill>
                  <a:srgbClr val="555555"/>
                </a:solidFill>
              </a:rPr>
              <a:t>, </a:t>
            </a:r>
            <a:r>
              <a:rPr lang="en-IE" dirty="0" err="1">
                <a:solidFill>
                  <a:srgbClr val="555555"/>
                </a:solidFill>
              </a:rPr>
              <a:t>facilitând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crearea</a:t>
            </a:r>
            <a:r>
              <a:rPr lang="en-IE" dirty="0">
                <a:solidFill>
                  <a:srgbClr val="555555"/>
                </a:solidFill>
              </a:rPr>
              <a:t>/</a:t>
            </a:r>
            <a:r>
              <a:rPr lang="en-IE" dirty="0" err="1">
                <a:solidFill>
                  <a:srgbClr val="555555"/>
                </a:solidFill>
              </a:rPr>
              <a:t>dezvoltarea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locurilor</a:t>
            </a:r>
            <a:r>
              <a:rPr lang="en-IE" dirty="0">
                <a:solidFill>
                  <a:srgbClr val="555555"/>
                </a:solidFill>
              </a:rPr>
              <a:t> de </a:t>
            </a:r>
            <a:r>
              <a:rPr lang="en-IE" dirty="0" err="1">
                <a:solidFill>
                  <a:srgbClr val="555555"/>
                </a:solidFill>
              </a:rPr>
              <a:t>muncă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și</a:t>
            </a:r>
            <a:r>
              <a:rPr lang="en-IE" dirty="0">
                <a:solidFill>
                  <a:srgbClr val="555555"/>
                </a:solidFill>
              </a:rPr>
              <a:t> a </a:t>
            </a:r>
            <a:r>
              <a:rPr lang="en-IE" dirty="0" err="1">
                <a:solidFill>
                  <a:srgbClr val="555555"/>
                </a:solidFill>
              </a:rPr>
              <a:t>afacerilor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în</a:t>
            </a:r>
            <a:r>
              <a:rPr lang="en-IE" dirty="0">
                <a:solidFill>
                  <a:srgbClr val="555555"/>
                </a:solidFill>
              </a:rPr>
              <a:t> Skibbereen </a:t>
            </a:r>
            <a:r>
              <a:rPr lang="en-IE" dirty="0" err="1">
                <a:solidFill>
                  <a:srgbClr val="555555"/>
                </a:solidFill>
              </a:rPr>
              <a:t>și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în</a:t>
            </a:r>
            <a:r>
              <a:rPr lang="en-IE" dirty="0">
                <a:solidFill>
                  <a:srgbClr val="555555"/>
                </a:solidFill>
              </a:rPr>
              <a:t> zona West Cork.</a:t>
            </a:r>
          </a:p>
          <a:p>
            <a:r>
              <a:rPr lang="en-IE" dirty="0">
                <a:solidFill>
                  <a:srgbClr val="555555"/>
                </a:solidFill>
              </a:rPr>
              <a:t>A </a:t>
            </a:r>
            <a:r>
              <a:rPr lang="en-IE" dirty="0" err="1">
                <a:solidFill>
                  <a:srgbClr val="555555"/>
                </a:solidFill>
              </a:rPr>
              <a:t>fost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creat</a:t>
            </a:r>
            <a:r>
              <a:rPr lang="en-IE" dirty="0">
                <a:solidFill>
                  <a:srgbClr val="555555"/>
                </a:solidFill>
              </a:rPr>
              <a:t> de </a:t>
            </a:r>
            <a:r>
              <a:rPr lang="en-IE" dirty="0" err="1">
                <a:solidFill>
                  <a:srgbClr val="555555"/>
                </a:solidFill>
              </a:rPr>
              <a:t>oameni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pentru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oameni</a:t>
            </a:r>
            <a:r>
              <a:rPr lang="en-IE" dirty="0">
                <a:solidFill>
                  <a:srgbClr val="555555"/>
                </a:solidFill>
              </a:rPr>
              <a:t>. </a:t>
            </a:r>
            <a:r>
              <a:rPr lang="en-IE" dirty="0" err="1">
                <a:solidFill>
                  <a:srgbClr val="555555"/>
                </a:solidFill>
              </a:rPr>
              <a:t>Dezvoltat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ro-RO" dirty="0">
                <a:solidFill>
                  <a:srgbClr val="555555"/>
                </a:solidFill>
              </a:rPr>
              <a:t>pe principiul</a:t>
            </a:r>
            <a:r>
              <a:rPr lang="en-IE" dirty="0">
                <a:solidFill>
                  <a:srgbClr val="555555"/>
                </a:solidFill>
              </a:rPr>
              <a:t> „</a:t>
            </a:r>
            <a:r>
              <a:rPr lang="ro-RO" dirty="0">
                <a:solidFill>
                  <a:srgbClr val="555555"/>
                </a:solidFill>
              </a:rPr>
              <a:t>de jos </a:t>
            </a:r>
            <a:r>
              <a:rPr lang="en-IE" dirty="0" err="1">
                <a:solidFill>
                  <a:srgbClr val="555555"/>
                </a:solidFill>
              </a:rPr>
              <a:t>în</a:t>
            </a:r>
            <a:r>
              <a:rPr lang="en-IE" dirty="0">
                <a:solidFill>
                  <a:srgbClr val="555555"/>
                </a:solidFill>
              </a:rPr>
              <a:t> sus” cu </a:t>
            </a:r>
            <a:r>
              <a:rPr lang="en-IE" dirty="0" err="1">
                <a:solidFill>
                  <a:srgbClr val="555555"/>
                </a:solidFill>
              </a:rPr>
              <a:t>ajutorul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multor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oameni</a:t>
            </a:r>
            <a:r>
              <a:rPr lang="en-IE" dirty="0">
                <a:solidFill>
                  <a:srgbClr val="555555"/>
                </a:solidFill>
              </a:rPr>
              <a:t> care au </a:t>
            </a:r>
            <a:r>
              <a:rPr lang="en-IE" dirty="0" err="1">
                <a:solidFill>
                  <a:srgbClr val="555555"/>
                </a:solidFill>
              </a:rPr>
              <a:t>crezut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în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misiunea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sa</a:t>
            </a:r>
            <a:r>
              <a:rPr lang="en-IE" dirty="0">
                <a:solidFill>
                  <a:srgbClr val="555555"/>
                </a:solidFill>
              </a:rPr>
              <a:t>.</a:t>
            </a:r>
          </a:p>
          <a:p>
            <a:r>
              <a:rPr lang="en-IE" dirty="0">
                <a:solidFill>
                  <a:srgbClr val="555555"/>
                </a:solidFill>
              </a:rPr>
              <a:t>Motto-ul Ludgate Hub: </a:t>
            </a:r>
            <a:r>
              <a:rPr lang="ro-RO" b="1" dirty="0">
                <a:solidFill>
                  <a:srgbClr val="AB5AB0"/>
                </a:solidFill>
              </a:rPr>
              <a:t>TRĂIȚI VIAȚA LUDGATE </a:t>
            </a:r>
            <a:r>
              <a:rPr lang="en-IE" b="1" dirty="0">
                <a:solidFill>
                  <a:srgbClr val="AB5AB0"/>
                </a:solidFill>
              </a:rPr>
              <a:t>- IUBIȚI CE FACEȚI, IUBIȚI UNDE TRĂIȚI! </a:t>
            </a:r>
            <a:r>
              <a:rPr lang="en-IE" dirty="0">
                <a:solidFill>
                  <a:srgbClr val="555555"/>
                </a:solidFill>
              </a:rPr>
              <a:t>Ludgate </a:t>
            </a:r>
            <a:r>
              <a:rPr lang="en-IE" dirty="0" err="1">
                <a:solidFill>
                  <a:srgbClr val="555555"/>
                </a:solidFill>
              </a:rPr>
              <a:t>oferă</a:t>
            </a:r>
            <a:r>
              <a:rPr lang="en-IE" dirty="0">
                <a:solidFill>
                  <a:srgbClr val="555555"/>
                </a:solidFill>
              </a:rPr>
              <a:t> un </a:t>
            </a:r>
            <a:r>
              <a:rPr lang="en-IE" dirty="0" err="1">
                <a:solidFill>
                  <a:srgbClr val="555555"/>
                </a:solidFill>
              </a:rPr>
              <a:t>spațiu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ro-RO" dirty="0">
                <a:solidFill>
                  <a:srgbClr val="555555"/>
                </a:solidFill>
              </a:rPr>
              <a:t>de conexiune</a:t>
            </a:r>
            <a:r>
              <a:rPr lang="en-IE" dirty="0">
                <a:solidFill>
                  <a:srgbClr val="555555"/>
                </a:solidFill>
              </a:rPr>
              <a:t>, </a:t>
            </a:r>
            <a:r>
              <a:rPr lang="ro-RO" dirty="0">
                <a:solidFill>
                  <a:srgbClr val="555555"/>
                </a:solidFill>
              </a:rPr>
              <a:t>de </a:t>
            </a:r>
            <a:r>
              <a:rPr lang="en-IE" dirty="0" err="1">
                <a:solidFill>
                  <a:srgbClr val="555555"/>
                </a:solidFill>
              </a:rPr>
              <a:t>extindere</a:t>
            </a:r>
            <a:r>
              <a:rPr lang="ro-RO" dirty="0">
                <a:solidFill>
                  <a:srgbClr val="555555"/>
                </a:solidFill>
              </a:rPr>
              <a:t> </a:t>
            </a:r>
            <a:r>
              <a:rPr lang="en-IE" dirty="0">
                <a:solidFill>
                  <a:srgbClr val="555555"/>
                </a:solidFill>
              </a:rPr>
              <a:t>a </a:t>
            </a:r>
            <a:r>
              <a:rPr lang="en-IE" dirty="0" err="1">
                <a:solidFill>
                  <a:srgbClr val="555555"/>
                </a:solidFill>
              </a:rPr>
              <a:t>orizonturilor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en-IE" dirty="0" err="1">
                <a:solidFill>
                  <a:srgbClr val="555555"/>
                </a:solidFill>
              </a:rPr>
              <a:t>și</a:t>
            </a:r>
            <a:r>
              <a:rPr lang="en-IE" dirty="0">
                <a:solidFill>
                  <a:srgbClr val="555555"/>
                </a:solidFill>
              </a:rPr>
              <a:t> </a:t>
            </a:r>
            <a:r>
              <a:rPr lang="ro-RO" dirty="0">
                <a:solidFill>
                  <a:srgbClr val="555555"/>
                </a:solidFill>
              </a:rPr>
              <a:t>de </a:t>
            </a:r>
            <a:r>
              <a:rPr lang="en-IE" dirty="0" err="1">
                <a:solidFill>
                  <a:srgbClr val="555555"/>
                </a:solidFill>
              </a:rPr>
              <a:t>extindere</a:t>
            </a:r>
            <a:r>
              <a:rPr lang="ro-RO" dirty="0">
                <a:solidFill>
                  <a:srgbClr val="555555"/>
                </a:solidFill>
              </a:rPr>
              <a:t> </a:t>
            </a:r>
            <a:r>
              <a:rPr lang="en-IE" dirty="0">
                <a:solidFill>
                  <a:srgbClr val="555555"/>
                </a:solidFill>
              </a:rPr>
              <a:t>a </a:t>
            </a:r>
            <a:r>
              <a:rPr lang="en-IE" dirty="0" err="1">
                <a:solidFill>
                  <a:srgbClr val="555555"/>
                </a:solidFill>
              </a:rPr>
              <a:t>afaceri</a:t>
            </a:r>
            <a:r>
              <a:rPr lang="ro-RO" dirty="0">
                <a:solidFill>
                  <a:srgbClr val="555555"/>
                </a:solidFill>
              </a:rPr>
              <a:t>lor</a:t>
            </a:r>
            <a:r>
              <a:rPr lang="en-IE" dirty="0">
                <a:solidFill>
                  <a:srgbClr val="555555"/>
                </a:solidFill>
              </a:rPr>
              <a:t>.</a:t>
            </a:r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1D5756-2801-4B3C-A038-1E05A410A0BF}"/>
              </a:ext>
            </a:extLst>
          </p:cNvPr>
          <p:cNvSpPr txBox="1"/>
          <p:nvPr/>
        </p:nvSpPr>
        <p:spPr>
          <a:xfrm>
            <a:off x="0" y="1049993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39573D-56DC-464B-B019-0A4411E3CC4D}"/>
              </a:ext>
            </a:extLst>
          </p:cNvPr>
          <p:cNvSpPr txBox="1"/>
          <p:nvPr/>
        </p:nvSpPr>
        <p:spPr>
          <a:xfrm>
            <a:off x="0" y="452376"/>
            <a:ext cx="1802130" cy="461665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</a:t>
            </a:r>
          </a:p>
        </p:txBody>
      </p:sp>
      <p:pic>
        <p:nvPicPr>
          <p:cNvPr id="5" name="Graphic 4" descr="Sunflower">
            <a:extLst>
              <a:ext uri="{FF2B5EF4-FFF2-40B4-BE49-F238E27FC236}">
                <a16:creationId xmlns:a16="http://schemas.microsoft.com/office/drawing/2014/main" id="{F3000FC6-99B9-4CE4-AD96-8EC69B7C3C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69137" y="5659621"/>
            <a:ext cx="1218841" cy="121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5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DE7EEF-57CA-4416-A9C4-0C6CCE1990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773" y="325821"/>
            <a:ext cx="5279028" cy="1349221"/>
          </a:xfrm>
        </p:spPr>
        <p:txBody>
          <a:bodyPr>
            <a:normAutofit/>
          </a:bodyPr>
          <a:lstStyle/>
          <a:p>
            <a:r>
              <a:rPr lang="en-IE" sz="4000" dirty="0"/>
              <a:t>3.  </a:t>
            </a:r>
            <a:r>
              <a:rPr lang="ro-RO" sz="4000" dirty="0"/>
              <a:t>Sustenabilitatea mediului</a:t>
            </a:r>
            <a:endParaRPr lang="en-IE" sz="4000" dirty="0"/>
          </a:p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2E24E-F154-4B3E-A37A-EB53CD78BD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IE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I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Sustenabilitatea</a:t>
            </a: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mediului</a:t>
            </a: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definită</a:t>
            </a: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 o </a:t>
            </a:r>
            <a:r>
              <a:rPr kumimoji="0" lang="en-I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interacțiune</a:t>
            </a: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responsabilă</a:t>
            </a: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cu </a:t>
            </a:r>
            <a:r>
              <a:rPr kumimoji="0" lang="en-I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mediul</a:t>
            </a: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I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I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evita</a:t>
            </a: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epuizarea</a:t>
            </a: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degradarea</a:t>
            </a: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resurselor</a:t>
            </a: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naturale</a:t>
            </a: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I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permite</a:t>
            </a: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 </a:t>
            </a:r>
            <a:r>
              <a:rPr kumimoji="0" lang="en-I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calitate</a:t>
            </a: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I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mediului</a:t>
            </a: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 termen lung.</a:t>
            </a:r>
            <a:endParaRPr lang="en-IE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70B49AA-73A0-4E14-9BD2-8324782CBE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5" name="Picture Placeholder 7" descr="Bees working on a honeycomb">
            <a:extLst>
              <a:ext uri="{FF2B5EF4-FFF2-40B4-BE49-F238E27FC236}">
                <a16:creationId xmlns:a16="http://schemas.microsoft.com/office/drawing/2014/main" id="{78B43332-7563-4D6C-9350-A67BAA2750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0"/>
            <a:ext cx="6109805" cy="685800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9805" h="6858000">
                <a:moveTo>
                  <a:pt x="0" y="0"/>
                </a:moveTo>
                <a:lnTo>
                  <a:pt x="6109805" y="0"/>
                </a:lnTo>
                <a:lnTo>
                  <a:pt x="6109805" y="6858000"/>
                </a:lnTo>
                <a:lnTo>
                  <a:pt x="3458818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6633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29109-DE01-4E4C-AB13-C110089AC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7570" y="80010"/>
            <a:ext cx="8618219" cy="1291231"/>
          </a:xfrm>
          <a:solidFill>
            <a:srgbClr val="AB5AB0"/>
          </a:solidFill>
        </p:spPr>
        <p:txBody>
          <a:bodyPr>
            <a:normAutofit fontScale="92500" lnSpcReduction="20000"/>
          </a:bodyPr>
          <a:lstStyle/>
          <a:p>
            <a:r>
              <a:rPr lang="en-IE" dirty="0">
                <a:solidFill>
                  <a:schemeClr val="bg1"/>
                </a:solidFill>
              </a:rPr>
              <a:t>Cloughjordan Eco Village - </a:t>
            </a:r>
            <a:r>
              <a:rPr lang="en-IE" dirty="0" err="1">
                <a:solidFill>
                  <a:schemeClr val="bg1"/>
                </a:solidFill>
              </a:rPr>
              <a:t>modul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în</a:t>
            </a:r>
            <a:r>
              <a:rPr lang="en-IE" dirty="0">
                <a:solidFill>
                  <a:schemeClr val="bg1"/>
                </a:solidFill>
              </a:rPr>
              <a:t> care Cloughjordan a </a:t>
            </a:r>
            <a:r>
              <a:rPr lang="en-IE" dirty="0" err="1">
                <a:solidFill>
                  <a:schemeClr val="bg1"/>
                </a:solidFill>
              </a:rPr>
              <a:t>ajuns</a:t>
            </a:r>
            <a:r>
              <a:rPr lang="en-IE" dirty="0">
                <a:solidFill>
                  <a:schemeClr val="bg1"/>
                </a:solidFill>
              </a:rPr>
              <a:t> pe </a:t>
            </a:r>
            <a:r>
              <a:rPr lang="en-IE" dirty="0" err="1">
                <a:solidFill>
                  <a:schemeClr val="bg1"/>
                </a:solidFill>
              </a:rPr>
              <a:t>lista</a:t>
            </a:r>
            <a:r>
              <a:rPr lang="en-IE" dirty="0">
                <a:solidFill>
                  <a:schemeClr val="bg1"/>
                </a:solidFill>
              </a:rPr>
              <a:t> „</a:t>
            </a:r>
            <a:r>
              <a:rPr lang="en-IE" dirty="0" err="1">
                <a:solidFill>
                  <a:schemeClr val="bg1"/>
                </a:solidFill>
              </a:rPr>
              <a:t>Cel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mai</a:t>
            </a:r>
            <a:r>
              <a:rPr lang="en-IE" dirty="0">
                <a:solidFill>
                  <a:schemeClr val="bg1"/>
                </a:solidFill>
              </a:rPr>
              <a:t> bun </a:t>
            </a:r>
            <a:r>
              <a:rPr lang="en-IE" dirty="0" err="1">
                <a:solidFill>
                  <a:schemeClr val="bg1"/>
                </a:solidFill>
              </a:rPr>
              <a:t>loc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pentru</a:t>
            </a:r>
            <a:r>
              <a:rPr lang="en-IE" dirty="0">
                <a:solidFill>
                  <a:schemeClr val="bg1"/>
                </a:solidFill>
              </a:rPr>
              <a:t> a </a:t>
            </a:r>
            <a:r>
              <a:rPr lang="en-IE" dirty="0" err="1">
                <a:solidFill>
                  <a:schemeClr val="bg1"/>
                </a:solidFill>
              </a:rPr>
              <a:t>trăi</a:t>
            </a:r>
            <a:r>
              <a:rPr lang="ro-RO" dirty="0">
                <a:solidFill>
                  <a:schemeClr val="bg1"/>
                </a:solidFill>
              </a:rPr>
              <a:t>”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6820-3DBD-49D3-8C08-5DE279F07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17570" y="1511658"/>
            <a:ext cx="8618219" cy="3975101"/>
          </a:xfrm>
        </p:spPr>
        <p:txBody>
          <a:bodyPr/>
          <a:lstStyle/>
          <a:p>
            <a:r>
              <a:rPr lang="en-IE" b="0" i="0" dirty="0">
                <a:solidFill>
                  <a:srgbClr val="555555"/>
                </a:solidFill>
                <a:effectLst/>
              </a:rPr>
              <a:t>Cloughjordan Ecovillage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reunește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un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grup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divers de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oameni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care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creează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o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comunitate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nouă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inovatoare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în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Tipperary.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Ei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fac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acest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lucru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într</a:t>
            </a:r>
            <a:r>
              <a:rPr lang="en-IE" b="0" i="0" dirty="0">
                <a:solidFill>
                  <a:srgbClr val="555555"/>
                </a:solidFill>
                <a:effectLst/>
              </a:rPr>
              <a:t>-un mod democratic,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sănătos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și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îmbogățitor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social,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reducând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în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același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timp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impactul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ecologic.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Situl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lor de 67 de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acri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include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terenuri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frumoase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și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fertile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unde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își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cultivă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propria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hrană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și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plante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și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copaci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pentru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a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promova</a:t>
            </a:r>
            <a:r>
              <a:rPr lang="en-IE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b="0" i="0" dirty="0" err="1">
                <a:solidFill>
                  <a:srgbClr val="555555"/>
                </a:solidFill>
                <a:effectLst/>
              </a:rPr>
              <a:t>biodiversitatea</a:t>
            </a:r>
            <a:r>
              <a:rPr lang="en-IE" b="0" i="0" dirty="0">
                <a:solidFill>
                  <a:srgbClr val="555555"/>
                </a:solidFill>
                <a:effectLst/>
              </a:rPr>
              <a:t>.</a:t>
            </a:r>
          </a:p>
          <a:p>
            <a:r>
              <a:rPr lang="en-IE" sz="2200" b="0" i="0" dirty="0">
                <a:solidFill>
                  <a:srgbClr val="555555"/>
                </a:solidFill>
                <a:effectLst/>
              </a:rPr>
              <a:t>»</a:t>
            </a:r>
            <a:r>
              <a:rPr lang="ro-RO" sz="2200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sz="2200" b="0" i="0" dirty="0" err="1">
                <a:solidFill>
                  <a:srgbClr val="555555"/>
                </a:solidFill>
                <a:effectLst/>
              </a:rPr>
              <a:t>Peste</a:t>
            </a:r>
            <a:r>
              <a:rPr lang="en-IE" sz="2200" b="0" i="0" dirty="0">
                <a:solidFill>
                  <a:srgbClr val="555555"/>
                </a:solidFill>
                <a:effectLst/>
              </a:rPr>
              <a:t> 50 de case </a:t>
            </a:r>
            <a:r>
              <a:rPr lang="en-IE" sz="2200" b="0" i="0" dirty="0" err="1">
                <a:solidFill>
                  <a:srgbClr val="555555"/>
                </a:solidFill>
                <a:effectLst/>
              </a:rPr>
              <a:t>și</a:t>
            </a:r>
            <a:r>
              <a:rPr lang="en-IE" sz="2200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sz="2200" b="0" i="0" dirty="0" err="1">
                <a:solidFill>
                  <a:srgbClr val="555555"/>
                </a:solidFill>
                <a:effectLst/>
              </a:rPr>
              <a:t>unități</a:t>
            </a:r>
            <a:r>
              <a:rPr lang="en-IE" sz="2200" b="0" i="0" dirty="0">
                <a:solidFill>
                  <a:srgbClr val="555555"/>
                </a:solidFill>
                <a:effectLst/>
              </a:rPr>
              <a:t> de </a:t>
            </a:r>
            <a:r>
              <a:rPr lang="en-IE" sz="2200" b="0" i="0" dirty="0" err="1">
                <a:solidFill>
                  <a:srgbClr val="555555"/>
                </a:solidFill>
                <a:effectLst/>
              </a:rPr>
              <a:t>lucru</a:t>
            </a:r>
            <a:r>
              <a:rPr lang="en-IE" sz="2200" b="0" i="0" dirty="0">
                <a:solidFill>
                  <a:srgbClr val="555555"/>
                </a:solidFill>
                <a:effectLst/>
              </a:rPr>
              <a:t> cu </a:t>
            </a:r>
            <a:r>
              <a:rPr lang="en-IE" sz="2200" b="0" i="0" dirty="0" err="1">
                <a:solidFill>
                  <a:srgbClr val="555555"/>
                </a:solidFill>
                <a:effectLst/>
              </a:rPr>
              <a:t>consum</a:t>
            </a:r>
            <a:r>
              <a:rPr lang="en-IE" sz="2200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sz="2200" b="0" i="0" dirty="0" err="1">
                <a:solidFill>
                  <a:srgbClr val="555555"/>
                </a:solidFill>
                <a:effectLst/>
              </a:rPr>
              <a:t>redus</a:t>
            </a:r>
            <a:r>
              <a:rPr lang="en-IE" sz="2200" b="0" i="0" dirty="0">
                <a:solidFill>
                  <a:srgbClr val="555555"/>
                </a:solidFill>
                <a:effectLst/>
              </a:rPr>
              <a:t> de </a:t>
            </a:r>
            <a:r>
              <a:rPr lang="en-IE" sz="2200" b="0" i="0" dirty="0" err="1">
                <a:solidFill>
                  <a:srgbClr val="555555"/>
                </a:solidFill>
                <a:effectLst/>
              </a:rPr>
              <a:t>energie</a:t>
            </a:r>
            <a:endParaRPr lang="en-IE" sz="2200" b="0" i="0" dirty="0">
              <a:solidFill>
                <a:srgbClr val="555555"/>
              </a:solidFill>
              <a:effectLst/>
            </a:endParaRPr>
          </a:p>
          <a:p>
            <a:r>
              <a:rPr lang="en-IE" sz="2200" b="0" i="0" dirty="0">
                <a:solidFill>
                  <a:srgbClr val="555555"/>
                </a:solidFill>
                <a:effectLst/>
              </a:rPr>
              <a:t>»</a:t>
            </a:r>
            <a:r>
              <a:rPr lang="ro-RO" sz="2200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sz="2200" b="0" i="0" dirty="0">
                <a:solidFill>
                  <a:srgbClr val="555555"/>
                </a:solidFill>
                <a:effectLst/>
              </a:rPr>
              <a:t>Un </a:t>
            </a:r>
            <a:r>
              <a:rPr lang="en-IE" sz="2200" b="0" i="0" dirty="0" err="1">
                <a:solidFill>
                  <a:srgbClr val="555555"/>
                </a:solidFill>
                <a:effectLst/>
              </a:rPr>
              <a:t>sistem</a:t>
            </a:r>
            <a:r>
              <a:rPr lang="en-IE" sz="2200" b="0" i="0" dirty="0">
                <a:solidFill>
                  <a:srgbClr val="555555"/>
                </a:solidFill>
                <a:effectLst/>
              </a:rPr>
              <a:t> de </a:t>
            </a:r>
            <a:r>
              <a:rPr lang="en-IE" sz="2200" b="0" i="0" dirty="0" err="1">
                <a:solidFill>
                  <a:srgbClr val="555555"/>
                </a:solidFill>
                <a:effectLst/>
              </a:rPr>
              <a:t>încălzire</a:t>
            </a:r>
            <a:r>
              <a:rPr lang="en-IE" sz="2200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sz="2200" b="0" i="0" dirty="0" err="1">
                <a:solidFill>
                  <a:srgbClr val="555555"/>
                </a:solidFill>
                <a:effectLst/>
              </a:rPr>
              <a:t>comunitară</a:t>
            </a:r>
            <a:r>
              <a:rPr lang="en-IE" sz="2200" b="0" i="0" dirty="0">
                <a:solidFill>
                  <a:srgbClr val="555555"/>
                </a:solidFill>
                <a:effectLst/>
              </a:rPr>
              <a:t> cu </a:t>
            </a:r>
            <a:r>
              <a:rPr lang="en-IE" sz="2200" b="0" i="0" dirty="0" err="1">
                <a:solidFill>
                  <a:srgbClr val="555555"/>
                </a:solidFill>
                <a:effectLst/>
              </a:rPr>
              <a:t>energie</a:t>
            </a:r>
            <a:r>
              <a:rPr lang="en-IE" sz="2200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sz="2200" b="0" i="0" dirty="0" err="1">
                <a:solidFill>
                  <a:srgbClr val="555555"/>
                </a:solidFill>
                <a:effectLst/>
              </a:rPr>
              <a:t>solară</a:t>
            </a:r>
            <a:r>
              <a:rPr lang="en-IE" sz="2200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sz="2200" b="0" i="0" dirty="0" err="1">
                <a:solidFill>
                  <a:srgbClr val="555555"/>
                </a:solidFill>
                <a:effectLst/>
              </a:rPr>
              <a:t>și</a:t>
            </a:r>
            <a:r>
              <a:rPr lang="en-IE" sz="2200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sz="2200" b="0" i="0" dirty="0" err="1">
                <a:solidFill>
                  <a:srgbClr val="555555"/>
                </a:solidFill>
                <a:effectLst/>
              </a:rPr>
              <a:t>lemnoasă</a:t>
            </a:r>
            <a:endParaRPr lang="en-IE" sz="2200" b="0" i="0" dirty="0">
              <a:solidFill>
                <a:srgbClr val="555555"/>
              </a:solidFill>
              <a:effectLst/>
            </a:endParaRPr>
          </a:p>
          <a:p>
            <a:r>
              <a:rPr lang="en-IE" sz="2200" b="0" i="0" dirty="0">
                <a:solidFill>
                  <a:srgbClr val="555555"/>
                </a:solidFill>
                <a:effectLst/>
              </a:rPr>
              <a:t>»</a:t>
            </a:r>
            <a:r>
              <a:rPr lang="ro-RO" sz="2200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sz="2200" b="0" i="0" dirty="0">
                <a:solidFill>
                  <a:srgbClr val="555555"/>
                </a:solidFill>
                <a:effectLst/>
              </a:rPr>
              <a:t>50 de </a:t>
            </a:r>
            <a:r>
              <a:rPr lang="en-IE" sz="2200" b="0" i="0" dirty="0" err="1">
                <a:solidFill>
                  <a:srgbClr val="555555"/>
                </a:solidFill>
                <a:effectLst/>
              </a:rPr>
              <a:t>acri</a:t>
            </a:r>
            <a:r>
              <a:rPr lang="en-IE" sz="2200" b="0" i="0" dirty="0">
                <a:solidFill>
                  <a:srgbClr val="555555"/>
                </a:solidFill>
                <a:effectLst/>
              </a:rPr>
              <a:t> de </a:t>
            </a:r>
            <a:r>
              <a:rPr lang="en-IE" sz="2200" b="0" i="0" dirty="0" err="1">
                <a:solidFill>
                  <a:srgbClr val="555555"/>
                </a:solidFill>
                <a:effectLst/>
              </a:rPr>
              <a:t>teren</a:t>
            </a:r>
            <a:r>
              <a:rPr lang="en-IE" sz="2200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sz="2200" b="0" i="0" dirty="0" err="1">
                <a:solidFill>
                  <a:srgbClr val="555555"/>
                </a:solidFill>
                <a:effectLst/>
              </a:rPr>
              <a:t>pentru</a:t>
            </a:r>
            <a:r>
              <a:rPr lang="en-IE" sz="2200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sz="2200" b="0" i="0" dirty="0" err="1">
                <a:solidFill>
                  <a:srgbClr val="555555"/>
                </a:solidFill>
                <a:effectLst/>
              </a:rPr>
              <a:t>alocări</a:t>
            </a:r>
            <a:r>
              <a:rPr lang="en-IE" sz="2200" b="0" i="0" dirty="0">
                <a:solidFill>
                  <a:srgbClr val="555555"/>
                </a:solidFill>
                <a:effectLst/>
              </a:rPr>
              <a:t>, </a:t>
            </a:r>
            <a:r>
              <a:rPr lang="en-IE" sz="2200" b="0" i="0" dirty="0" err="1">
                <a:solidFill>
                  <a:srgbClr val="555555"/>
                </a:solidFill>
                <a:effectLst/>
              </a:rPr>
              <a:t>agricultură</a:t>
            </a:r>
            <a:r>
              <a:rPr lang="en-IE" sz="2200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sz="2200" b="0" i="0" dirty="0" err="1">
                <a:solidFill>
                  <a:srgbClr val="555555"/>
                </a:solidFill>
                <a:effectLst/>
              </a:rPr>
              <a:t>și</a:t>
            </a:r>
            <a:r>
              <a:rPr lang="en-IE" sz="2200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sz="2200" b="0" i="0" dirty="0" err="1">
                <a:solidFill>
                  <a:srgbClr val="555555"/>
                </a:solidFill>
                <a:effectLst/>
              </a:rPr>
              <a:t>pădure</a:t>
            </a:r>
            <a:endParaRPr lang="en-IE" sz="2200" b="0" i="0" dirty="0">
              <a:solidFill>
                <a:srgbClr val="555555"/>
              </a:solidFill>
              <a:effectLst/>
            </a:endParaRPr>
          </a:p>
          <a:p>
            <a:r>
              <a:rPr lang="en-IE" sz="2200" b="0" i="0" dirty="0">
                <a:solidFill>
                  <a:srgbClr val="555555"/>
                </a:solidFill>
                <a:effectLst/>
              </a:rPr>
              <a:t>»</a:t>
            </a:r>
            <a:r>
              <a:rPr lang="ro-RO" sz="2200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sz="2200" b="0" i="0" dirty="0">
                <a:solidFill>
                  <a:srgbClr val="555555"/>
                </a:solidFill>
                <a:effectLst/>
              </a:rPr>
              <a:t>Un </a:t>
            </a:r>
            <a:r>
              <a:rPr lang="en-IE" sz="2200" b="0" i="0" dirty="0" err="1">
                <a:solidFill>
                  <a:srgbClr val="555555"/>
                </a:solidFill>
                <a:effectLst/>
              </a:rPr>
              <a:t>centru</a:t>
            </a:r>
            <a:r>
              <a:rPr lang="en-IE" sz="2200" b="0" i="0" dirty="0">
                <a:solidFill>
                  <a:srgbClr val="555555"/>
                </a:solidFill>
                <a:effectLst/>
              </a:rPr>
              <a:t> de </a:t>
            </a:r>
            <a:r>
              <a:rPr lang="en-IE" sz="2200" b="0" i="0" dirty="0" err="1">
                <a:solidFill>
                  <a:srgbClr val="555555"/>
                </a:solidFill>
                <a:effectLst/>
              </a:rPr>
              <a:t>întreprindere</a:t>
            </a:r>
            <a:r>
              <a:rPr lang="en-IE" sz="2200" b="0" i="0" dirty="0">
                <a:solidFill>
                  <a:srgbClr val="555555"/>
                </a:solidFill>
                <a:effectLst/>
              </a:rPr>
              <a:t> ecologic</a:t>
            </a:r>
          </a:p>
          <a:p>
            <a:r>
              <a:rPr lang="en-IE" sz="2200" b="0" i="0" dirty="0">
                <a:solidFill>
                  <a:srgbClr val="555555"/>
                </a:solidFill>
                <a:effectLst/>
              </a:rPr>
              <a:t>»</a:t>
            </a:r>
            <a:r>
              <a:rPr lang="ro-RO" sz="2200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sz="2200" b="0" i="0" dirty="0">
                <a:solidFill>
                  <a:srgbClr val="555555"/>
                </a:solidFill>
                <a:effectLst/>
              </a:rPr>
              <a:t>Un eco-hostel </a:t>
            </a:r>
            <a:r>
              <a:rPr lang="en-IE" sz="2200" b="0" i="0" dirty="0" err="1">
                <a:solidFill>
                  <a:srgbClr val="555555"/>
                </a:solidFill>
                <a:effectLst/>
              </a:rPr>
              <a:t>pentru</a:t>
            </a:r>
            <a:r>
              <a:rPr lang="en-IE" sz="2200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sz="2200" b="0" i="0" dirty="0" err="1">
                <a:solidFill>
                  <a:srgbClr val="555555"/>
                </a:solidFill>
                <a:effectLst/>
              </a:rPr>
              <a:t>vizitatori</a:t>
            </a:r>
            <a:endParaRPr lang="en-IE" sz="2200" b="0" i="0" dirty="0">
              <a:solidFill>
                <a:srgbClr val="555555"/>
              </a:solidFill>
              <a:effectLst/>
            </a:endParaRPr>
          </a:p>
          <a:p>
            <a:r>
              <a:rPr lang="en-IE" sz="2200" b="0" i="0" dirty="0">
                <a:solidFill>
                  <a:srgbClr val="555555"/>
                </a:solidFill>
                <a:effectLst/>
              </a:rPr>
              <a:t>»</a:t>
            </a:r>
            <a:r>
              <a:rPr lang="ro-RO" sz="2200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sz="2200" b="0" i="0" dirty="0">
                <a:solidFill>
                  <a:srgbClr val="555555"/>
                </a:solidFill>
                <a:effectLst/>
              </a:rPr>
              <a:t>O </a:t>
            </a:r>
            <a:r>
              <a:rPr lang="en-IE" sz="2200" b="0" i="0" dirty="0" err="1">
                <a:solidFill>
                  <a:srgbClr val="555555"/>
                </a:solidFill>
                <a:effectLst/>
              </a:rPr>
              <a:t>gară</a:t>
            </a:r>
            <a:r>
              <a:rPr lang="en-IE" sz="2200" b="0" i="0" dirty="0">
                <a:solidFill>
                  <a:srgbClr val="555555"/>
                </a:solidFill>
                <a:effectLst/>
              </a:rPr>
              <a:t> din </a:t>
            </a:r>
            <a:r>
              <a:rPr lang="en-IE" sz="2200" b="0" i="0" dirty="0" err="1">
                <a:solidFill>
                  <a:srgbClr val="555555"/>
                </a:solidFill>
                <a:effectLst/>
              </a:rPr>
              <a:t>apropiere</a:t>
            </a:r>
            <a:r>
              <a:rPr lang="en-IE" sz="2200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sz="2200" b="0" i="0" dirty="0" err="1">
                <a:solidFill>
                  <a:srgbClr val="555555"/>
                </a:solidFill>
                <a:effectLst/>
              </a:rPr>
              <a:t>și</a:t>
            </a:r>
            <a:r>
              <a:rPr lang="en-IE" sz="2200" b="0" i="0" dirty="0">
                <a:solidFill>
                  <a:srgbClr val="555555"/>
                </a:solidFill>
                <a:effectLst/>
              </a:rPr>
              <a:t> o </a:t>
            </a:r>
            <a:r>
              <a:rPr lang="en-IE" sz="2200" b="0" i="0" dirty="0" err="1">
                <a:solidFill>
                  <a:srgbClr val="555555"/>
                </a:solidFill>
                <a:effectLst/>
              </a:rPr>
              <a:t>fermă</a:t>
            </a:r>
            <a:r>
              <a:rPr lang="en-IE" sz="2200" b="0" i="0" dirty="0">
                <a:solidFill>
                  <a:srgbClr val="555555"/>
                </a:solidFill>
                <a:effectLst/>
              </a:rPr>
              <a:t> </a:t>
            </a:r>
            <a:r>
              <a:rPr lang="en-IE" sz="2200" b="0" i="0" dirty="0" err="1">
                <a:solidFill>
                  <a:srgbClr val="555555"/>
                </a:solidFill>
                <a:effectLst/>
              </a:rPr>
              <a:t>comunitară</a:t>
            </a:r>
            <a:endParaRPr lang="en-IE" sz="2200" b="0" i="0" dirty="0">
              <a:solidFill>
                <a:srgbClr val="555555"/>
              </a:solidFill>
              <a:effectLst/>
            </a:endParaRPr>
          </a:p>
          <a:p>
            <a:r>
              <a:rPr lang="ro-RO" dirty="0">
                <a:solidFill>
                  <a:srgbClr val="7F4182"/>
                </a:solidFill>
              </a:rPr>
              <a:t>AFLAȚI MAI MULTE</a:t>
            </a:r>
            <a:r>
              <a:rPr lang="en-IE" dirty="0">
                <a:solidFill>
                  <a:srgbClr val="7F4182"/>
                </a:solidFill>
              </a:rPr>
              <a:t>: </a:t>
            </a:r>
            <a:r>
              <a:rPr lang="en-IE" dirty="0">
                <a:hlinkClick r:id="rId2"/>
              </a:rPr>
              <a:t>www.thevillage.ie/</a:t>
            </a:r>
            <a:r>
              <a:rPr lang="en-IE" dirty="0">
                <a:solidFill>
                  <a:srgbClr val="555555"/>
                </a:solidFill>
              </a:rPr>
              <a:t> </a:t>
            </a:r>
            <a:endParaRPr lang="en-IE" dirty="0"/>
          </a:p>
        </p:txBody>
      </p:sp>
      <p:pic>
        <p:nvPicPr>
          <p:cNvPr id="14" name="Picture Placeholder 13" descr="A group of people standing in front of a house&#10;&#10;Description automatically generated">
            <a:extLst>
              <a:ext uri="{FF2B5EF4-FFF2-40B4-BE49-F238E27FC236}">
                <a16:creationId xmlns:a16="http://schemas.microsoft.com/office/drawing/2014/main" id="{B3ABA46C-60CE-4148-952B-8AF251F5CCA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EDB2BF3-0E9C-4CE5-BB65-09E016177C48}"/>
              </a:ext>
            </a:extLst>
          </p:cNvPr>
          <p:cNvSpPr txBox="1"/>
          <p:nvPr/>
        </p:nvSpPr>
        <p:spPr>
          <a:xfrm>
            <a:off x="0" y="5671425"/>
            <a:ext cx="2556769" cy="1323439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sz="4000" dirty="0">
                <a:solidFill>
                  <a:schemeClr val="bg1"/>
                </a:solidFill>
              </a:rPr>
              <a:t>STUDIU </a:t>
            </a:r>
          </a:p>
          <a:p>
            <a:pPr algn="r"/>
            <a:r>
              <a:rPr lang="ro-RO" sz="4000" dirty="0">
                <a:solidFill>
                  <a:schemeClr val="bg1"/>
                </a:solidFill>
              </a:rPr>
              <a:t>DE CAZ</a:t>
            </a:r>
            <a:endParaRPr lang="en-IE" sz="4000" dirty="0">
              <a:solidFill>
                <a:schemeClr val="bg1"/>
              </a:solidFill>
            </a:endParaRPr>
          </a:p>
        </p:txBody>
      </p:sp>
      <p:pic>
        <p:nvPicPr>
          <p:cNvPr id="16" name="Graphic 15" descr="Sunflower">
            <a:extLst>
              <a:ext uri="{FF2B5EF4-FFF2-40B4-BE49-F238E27FC236}">
                <a16:creationId xmlns:a16="http://schemas.microsoft.com/office/drawing/2014/main" id="{539AE127-7FAE-4527-871F-9BE63BA82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21690" y="5588354"/>
            <a:ext cx="1289890" cy="12898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B41506-4993-494D-AD3B-E71AFFAC6857}"/>
              </a:ext>
            </a:extLst>
          </p:cNvPr>
          <p:cNvSpPr txBox="1"/>
          <p:nvPr/>
        </p:nvSpPr>
        <p:spPr>
          <a:xfrm>
            <a:off x="0" y="263960"/>
            <a:ext cx="2419350" cy="461665"/>
          </a:xfrm>
          <a:prstGeom prst="rect">
            <a:avLst/>
          </a:prstGeom>
          <a:solidFill>
            <a:srgbClr val="AB5AB0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ENVIRONMENTAL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73330B-C3D4-4F79-9228-18DB219BBB04}"/>
              </a:ext>
            </a:extLst>
          </p:cNvPr>
          <p:cNvSpPr txBox="1"/>
          <p:nvPr/>
        </p:nvSpPr>
        <p:spPr>
          <a:xfrm>
            <a:off x="0" y="881829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33197230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Cloughjordan Ecovillage 360 Tour">
            <a:hlinkClick r:id="" action="ppaction://media"/>
            <a:extLst>
              <a:ext uri="{FF2B5EF4-FFF2-40B4-BE49-F238E27FC236}">
                <a16:creationId xmlns:a16="http://schemas.microsoft.com/office/drawing/2014/main" id="{0ADC324C-73A8-49C2-8A13-F17E8D8C4C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93371" y="185057"/>
            <a:ext cx="9405257" cy="52904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C33BEA-3B9A-4A4B-9EC8-FD0713AC905E}"/>
              </a:ext>
            </a:extLst>
          </p:cNvPr>
          <p:cNvSpPr txBox="1"/>
          <p:nvPr/>
        </p:nvSpPr>
        <p:spPr>
          <a:xfrm>
            <a:off x="1" y="5841946"/>
            <a:ext cx="12192000" cy="830997"/>
          </a:xfrm>
          <a:prstGeom prst="rect">
            <a:avLst/>
          </a:prstGeom>
          <a:solidFill>
            <a:srgbClr val="68BBAF"/>
          </a:solidFill>
        </p:spPr>
        <p:txBody>
          <a:bodyPr wrap="square">
            <a:spAutoFit/>
          </a:bodyPr>
          <a:lstStyle/>
          <a:p>
            <a:pPr algn="ctr"/>
            <a:r>
              <a:rPr lang="en-IE" sz="2400" b="0" i="0" dirty="0" err="1">
                <a:solidFill>
                  <a:schemeClr val="bg1"/>
                </a:solidFill>
                <a:effectLst/>
              </a:rPr>
              <a:t>Faceți</a:t>
            </a:r>
            <a:r>
              <a:rPr lang="en-IE" sz="2400" b="0" i="0" dirty="0">
                <a:solidFill>
                  <a:schemeClr val="bg1"/>
                </a:solidFill>
                <a:effectLst/>
              </a:rPr>
              <a:t> o </a:t>
            </a:r>
            <a:r>
              <a:rPr lang="en-IE" sz="2400" b="0" i="0" dirty="0" err="1">
                <a:solidFill>
                  <a:schemeClr val="bg1"/>
                </a:solidFill>
                <a:effectLst/>
              </a:rPr>
              <a:t>plimbare</a:t>
            </a:r>
            <a:r>
              <a:rPr lang="en-IE" sz="2400" b="0" i="0" dirty="0">
                <a:solidFill>
                  <a:schemeClr val="bg1"/>
                </a:solidFill>
                <a:effectLst/>
              </a:rPr>
              <a:t> de 360 ​​de grade </a:t>
            </a:r>
            <a:r>
              <a:rPr lang="en-IE" sz="2400" b="0" i="0" dirty="0" err="1">
                <a:solidFill>
                  <a:schemeClr val="bg1"/>
                </a:solidFill>
                <a:effectLst/>
              </a:rPr>
              <a:t>prin</a:t>
            </a:r>
            <a:r>
              <a:rPr lang="en-IE" sz="2400" b="0" i="0" dirty="0">
                <a:solidFill>
                  <a:schemeClr val="bg1"/>
                </a:solidFill>
                <a:effectLst/>
              </a:rPr>
              <a:t> Ecovillage Cloughjordan. </a:t>
            </a:r>
            <a:r>
              <a:rPr lang="en-IE" sz="2400" b="0" i="0" dirty="0" err="1">
                <a:solidFill>
                  <a:schemeClr val="bg1"/>
                </a:solidFill>
                <a:effectLst/>
              </a:rPr>
              <a:t>Navigați</a:t>
            </a:r>
            <a:r>
              <a:rPr lang="en-IE" sz="2400" b="0" i="0" dirty="0">
                <a:solidFill>
                  <a:schemeClr val="bg1"/>
                </a:solidFill>
                <a:effectLst/>
              </a:rPr>
              <a:t> pe </a:t>
            </a:r>
            <a:r>
              <a:rPr lang="en-IE" sz="2400" b="0" i="0" dirty="0" err="1">
                <a:solidFill>
                  <a:schemeClr val="bg1"/>
                </a:solidFill>
                <a:effectLst/>
              </a:rPr>
              <a:t>ecran</a:t>
            </a:r>
            <a:r>
              <a:rPr lang="en-IE" sz="2400" b="0" i="0" dirty="0">
                <a:solidFill>
                  <a:schemeClr val="bg1"/>
                </a:solidFill>
                <a:effectLst/>
              </a:rPr>
              <a:t> </a:t>
            </a:r>
            <a:r>
              <a:rPr lang="en-IE" sz="2400" b="0" i="0" dirty="0" err="1">
                <a:solidFill>
                  <a:schemeClr val="bg1"/>
                </a:solidFill>
                <a:effectLst/>
              </a:rPr>
              <a:t>folosind</a:t>
            </a:r>
            <a:r>
              <a:rPr lang="en-IE" sz="2400" b="0" i="0" dirty="0">
                <a:solidFill>
                  <a:schemeClr val="bg1"/>
                </a:solidFill>
                <a:effectLst/>
              </a:rPr>
              <a:t> </a:t>
            </a:r>
            <a:r>
              <a:rPr lang="en-IE" sz="2400" b="0" i="0" dirty="0" err="1">
                <a:solidFill>
                  <a:schemeClr val="bg1"/>
                </a:solidFill>
                <a:effectLst/>
              </a:rPr>
              <a:t>săgețile</a:t>
            </a:r>
            <a:r>
              <a:rPr lang="en-IE" sz="2400" b="0" i="0" dirty="0">
                <a:solidFill>
                  <a:schemeClr val="bg1"/>
                </a:solidFill>
                <a:effectLst/>
              </a:rPr>
              <a:t> din </a:t>
            </a:r>
            <a:r>
              <a:rPr lang="en-IE" sz="2400" b="0" i="0" dirty="0" err="1">
                <a:solidFill>
                  <a:schemeClr val="bg1"/>
                </a:solidFill>
                <a:effectLst/>
              </a:rPr>
              <a:t>stânga</a:t>
            </a:r>
            <a:r>
              <a:rPr lang="en-IE" sz="2400" b="0" i="0" dirty="0">
                <a:solidFill>
                  <a:schemeClr val="bg1"/>
                </a:solidFill>
                <a:effectLst/>
              </a:rPr>
              <a:t> sus </a:t>
            </a:r>
            <a:r>
              <a:rPr lang="en-IE" sz="2400" b="0" i="0" dirty="0" err="1">
                <a:solidFill>
                  <a:schemeClr val="bg1"/>
                </a:solidFill>
                <a:effectLst/>
              </a:rPr>
              <a:t>pentru</a:t>
            </a:r>
            <a:r>
              <a:rPr lang="en-IE" sz="2400" b="0" i="0" dirty="0">
                <a:solidFill>
                  <a:schemeClr val="bg1"/>
                </a:solidFill>
                <a:effectLst/>
              </a:rPr>
              <a:t> a </a:t>
            </a:r>
            <a:r>
              <a:rPr lang="en-IE" sz="2400" b="0" i="0" dirty="0" err="1">
                <a:solidFill>
                  <a:schemeClr val="bg1"/>
                </a:solidFill>
                <a:effectLst/>
              </a:rPr>
              <a:t>vă</a:t>
            </a:r>
            <a:r>
              <a:rPr lang="en-IE" sz="2400" b="0" i="0" dirty="0">
                <a:solidFill>
                  <a:schemeClr val="bg1"/>
                </a:solidFill>
                <a:effectLst/>
              </a:rPr>
              <a:t> </a:t>
            </a:r>
            <a:r>
              <a:rPr lang="en-IE" sz="2400" b="0" i="0" dirty="0" err="1">
                <a:solidFill>
                  <a:schemeClr val="bg1"/>
                </a:solidFill>
                <a:effectLst/>
              </a:rPr>
              <a:t>deplasa</a:t>
            </a:r>
            <a:r>
              <a:rPr lang="en-IE" sz="2400" b="0" i="0" dirty="0">
                <a:solidFill>
                  <a:schemeClr val="bg1"/>
                </a:solidFill>
                <a:effectLst/>
              </a:rPr>
              <a:t> </a:t>
            </a:r>
            <a:r>
              <a:rPr lang="en-IE" sz="2400" b="0" i="0" dirty="0" err="1">
                <a:solidFill>
                  <a:schemeClr val="bg1"/>
                </a:solidFill>
                <a:effectLst/>
              </a:rPr>
              <a:t>în</a:t>
            </a:r>
            <a:r>
              <a:rPr lang="en-IE" sz="2400" b="0" i="0" dirty="0">
                <a:solidFill>
                  <a:schemeClr val="bg1"/>
                </a:solidFill>
                <a:effectLst/>
              </a:rPr>
              <a:t> </a:t>
            </a:r>
            <a:r>
              <a:rPr lang="en-IE" sz="2400" b="0" i="0" dirty="0" err="1">
                <a:solidFill>
                  <a:schemeClr val="bg1"/>
                </a:solidFill>
                <a:effectLst/>
              </a:rPr>
              <a:t>jurul</a:t>
            </a:r>
            <a:r>
              <a:rPr lang="en-IE" sz="2400" b="0" i="0" dirty="0">
                <a:solidFill>
                  <a:schemeClr val="bg1"/>
                </a:solidFill>
                <a:effectLst/>
              </a:rPr>
              <a:t> </a:t>
            </a:r>
            <a:r>
              <a:rPr lang="en-IE" sz="2400" b="0" i="0" dirty="0" err="1">
                <a:solidFill>
                  <a:schemeClr val="bg1"/>
                </a:solidFill>
                <a:effectLst/>
              </a:rPr>
              <a:t>peisajului</a:t>
            </a:r>
            <a:r>
              <a:rPr lang="en-IE" sz="2400" b="0" i="0" dirty="0">
                <a:solidFill>
                  <a:schemeClr val="bg1"/>
                </a:solidFill>
                <a:effectLst/>
              </a:rPr>
              <a:t> </a:t>
            </a:r>
            <a:r>
              <a:rPr lang="en-IE" sz="2400" b="0" i="0" dirty="0" err="1">
                <a:solidFill>
                  <a:schemeClr val="bg1"/>
                </a:solidFill>
                <a:effectLst/>
              </a:rPr>
              <a:t>în</a:t>
            </a:r>
            <a:r>
              <a:rPr lang="en-IE" sz="2400" b="0" i="0" dirty="0">
                <a:solidFill>
                  <a:schemeClr val="bg1"/>
                </a:solidFill>
                <a:effectLst/>
              </a:rPr>
              <a:t> </a:t>
            </a:r>
            <a:r>
              <a:rPr lang="en-IE" sz="2400" b="0" i="0" dirty="0" err="1">
                <a:solidFill>
                  <a:schemeClr val="bg1"/>
                </a:solidFill>
                <a:effectLst/>
              </a:rPr>
              <a:t>timp</a:t>
            </a:r>
            <a:r>
              <a:rPr lang="en-IE" sz="2400" b="0" i="0" dirty="0">
                <a:solidFill>
                  <a:schemeClr val="bg1"/>
                </a:solidFill>
                <a:effectLst/>
              </a:rPr>
              <a:t> </a:t>
            </a:r>
            <a:r>
              <a:rPr lang="en-IE" sz="2400" b="0" i="0" dirty="0" err="1">
                <a:solidFill>
                  <a:schemeClr val="bg1"/>
                </a:solidFill>
                <a:effectLst/>
              </a:rPr>
              <a:t>ce</a:t>
            </a:r>
            <a:r>
              <a:rPr lang="en-IE" sz="2400" b="0" i="0" dirty="0">
                <a:solidFill>
                  <a:schemeClr val="bg1"/>
                </a:solidFill>
                <a:effectLst/>
              </a:rPr>
              <a:t> </a:t>
            </a:r>
            <a:r>
              <a:rPr lang="ro-RO" sz="2400" dirty="0">
                <a:solidFill>
                  <a:schemeClr val="bg1"/>
                </a:solidFill>
              </a:rPr>
              <a:t>ascultați interviurile</a:t>
            </a:r>
            <a:r>
              <a:rPr lang="en-IE" sz="2400" b="0" i="0" dirty="0">
                <a:solidFill>
                  <a:schemeClr val="bg1"/>
                </a:solidFill>
                <a:effectLst/>
              </a:rPr>
              <a:t>.</a:t>
            </a:r>
            <a:endParaRPr lang="en-I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159748-13D7-46F9-A08B-3C94975CA9A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2508" y="4612984"/>
            <a:ext cx="11545518" cy="1467776"/>
          </a:xfrm>
        </p:spPr>
        <p:txBody>
          <a:bodyPr>
            <a:normAutofit/>
          </a:bodyPr>
          <a:lstStyle/>
          <a:p>
            <a:r>
              <a:rPr lang="ro-RO" dirty="0"/>
              <a:t>Cauzele </a:t>
            </a:r>
            <a:r>
              <a:rPr lang="en-IE" dirty="0" err="1"/>
              <a:t>declinului</a:t>
            </a:r>
            <a:r>
              <a:rPr lang="en-IE" dirty="0"/>
              <a:t> </a:t>
            </a:r>
            <a:r>
              <a:rPr lang="en-IE" dirty="0" err="1"/>
              <a:t>comunitar</a:t>
            </a:r>
            <a:r>
              <a:rPr lang="en-IE" dirty="0"/>
              <a:t> - </a:t>
            </a:r>
            <a:r>
              <a:rPr lang="en-IE" dirty="0" err="1"/>
              <a:t>emigrați</a:t>
            </a:r>
            <a:r>
              <a:rPr lang="ro-RO" dirty="0"/>
              <a:t>a</a:t>
            </a:r>
            <a:r>
              <a:rPr lang="en-IE" dirty="0"/>
              <a:t>/</a:t>
            </a:r>
            <a:r>
              <a:rPr lang="en-IE" dirty="0" err="1"/>
              <a:t>depopulare</a:t>
            </a:r>
            <a:r>
              <a:rPr lang="ro-RO" dirty="0"/>
              <a:t>a</a:t>
            </a:r>
            <a:r>
              <a:rPr lang="en-IE" dirty="0"/>
              <a:t>, </a:t>
            </a:r>
            <a:r>
              <a:rPr lang="en-IE" dirty="0" err="1"/>
              <a:t>scăderea</a:t>
            </a:r>
            <a:r>
              <a:rPr lang="en-IE" dirty="0"/>
              <a:t> </a:t>
            </a:r>
            <a:r>
              <a:rPr lang="en-IE" dirty="0" err="1"/>
              <a:t>ocupării</a:t>
            </a:r>
            <a:r>
              <a:rPr lang="en-IE" dirty="0"/>
              <a:t> </a:t>
            </a:r>
            <a:r>
              <a:rPr lang="en-IE" dirty="0" err="1"/>
              <a:t>forței</a:t>
            </a:r>
            <a:r>
              <a:rPr lang="en-IE" dirty="0"/>
              <a:t> de </a:t>
            </a:r>
            <a:r>
              <a:rPr lang="en-IE" dirty="0" err="1"/>
              <a:t>muncă</a:t>
            </a:r>
            <a:r>
              <a:rPr lang="en-IE" dirty="0"/>
              <a:t> </a:t>
            </a:r>
            <a:r>
              <a:rPr lang="en-IE" dirty="0" err="1"/>
              <a:t>sau</a:t>
            </a:r>
            <a:r>
              <a:rPr lang="en-IE" dirty="0"/>
              <a:t> a </a:t>
            </a:r>
            <a:r>
              <a:rPr lang="en-IE" dirty="0" err="1"/>
              <a:t>serviciilor</a:t>
            </a:r>
            <a:r>
              <a:rPr lang="en-IE" dirty="0"/>
              <a:t>, </a:t>
            </a:r>
            <a:r>
              <a:rPr lang="en-IE" dirty="0" err="1"/>
              <a:t>probleme</a:t>
            </a:r>
            <a:r>
              <a:rPr lang="en-IE" dirty="0"/>
              <a:t> de </a:t>
            </a:r>
            <a:r>
              <a:rPr lang="en-IE" dirty="0" err="1"/>
              <a:t>mediu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lipsa</a:t>
            </a:r>
            <a:r>
              <a:rPr lang="en-IE" dirty="0"/>
              <a:t> de leadership </a:t>
            </a:r>
            <a:r>
              <a:rPr lang="en-IE" dirty="0" err="1"/>
              <a:t>comunitar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A2CD7-ACA3-42D1-B1A4-153C2536E28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2508" y="3339480"/>
            <a:ext cx="11545518" cy="933453"/>
          </a:xfrm>
        </p:spPr>
        <p:txBody>
          <a:bodyPr/>
          <a:lstStyle/>
          <a:p>
            <a:r>
              <a:rPr lang="en-IE" sz="4800" dirty="0"/>
              <a:t>SEC</a:t>
            </a:r>
            <a:r>
              <a:rPr lang="ro-RO" sz="4800" dirty="0"/>
              <a:t>ȚIUNEA DOI</a:t>
            </a:r>
            <a:r>
              <a:rPr lang="en-IE" sz="4800" dirty="0"/>
              <a:t>: BAR</a:t>
            </a:r>
            <a:r>
              <a:rPr lang="ro-RO" sz="4800" dirty="0"/>
              <a:t>IERELE SUSTENABILITĂȚII</a:t>
            </a:r>
            <a:endParaRPr lang="en-IE" sz="4800" dirty="0"/>
          </a:p>
        </p:txBody>
      </p:sp>
      <p:pic>
        <p:nvPicPr>
          <p:cNvPr id="6" name="Picture Placeholder 5" descr="A close up of a fence&#10;&#10;Description automatically generated">
            <a:extLst>
              <a:ext uri="{FF2B5EF4-FFF2-40B4-BE49-F238E27FC236}">
                <a16:creationId xmlns:a16="http://schemas.microsoft.com/office/drawing/2014/main" id="{073FBCAE-9C24-4C0B-B47D-2EDBF7BA482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76287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008C0C-495B-4D63-A22B-1608755C004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46432" y="1870889"/>
            <a:ext cx="6308933" cy="4256642"/>
          </a:xfrm>
        </p:spPr>
        <p:txBody>
          <a:bodyPr/>
          <a:lstStyle/>
          <a:p>
            <a:r>
              <a:rPr lang="en-IE" dirty="0" err="1"/>
              <a:t>Pierderea</a:t>
            </a:r>
            <a:r>
              <a:rPr lang="en-IE" dirty="0"/>
              <a:t> </a:t>
            </a:r>
            <a:r>
              <a:rPr lang="en-IE" dirty="0" err="1"/>
              <a:t>unei</a:t>
            </a:r>
            <a:r>
              <a:rPr lang="en-IE" dirty="0"/>
              <a:t> </a:t>
            </a:r>
            <a:r>
              <a:rPr lang="en-IE" dirty="0" err="1"/>
              <a:t>industrii</a:t>
            </a:r>
            <a:r>
              <a:rPr lang="en-IE" dirty="0"/>
              <a:t> </a:t>
            </a:r>
            <a:r>
              <a:rPr lang="en-IE" dirty="0" err="1"/>
              <a:t>sau</a:t>
            </a:r>
            <a:r>
              <a:rPr lang="en-IE" dirty="0"/>
              <a:t> a </a:t>
            </a:r>
            <a:r>
              <a:rPr lang="en-IE" dirty="0" err="1"/>
              <a:t>unui</a:t>
            </a:r>
            <a:r>
              <a:rPr lang="en-IE" dirty="0"/>
              <a:t> </a:t>
            </a:r>
            <a:r>
              <a:rPr lang="en-IE" dirty="0" err="1"/>
              <a:t>angajator</a:t>
            </a:r>
            <a:r>
              <a:rPr lang="en-IE" dirty="0"/>
              <a:t> </a:t>
            </a:r>
            <a:r>
              <a:rPr lang="en-IE" dirty="0" err="1"/>
              <a:t>comunitar</a:t>
            </a:r>
            <a:r>
              <a:rPr lang="en-IE" dirty="0"/>
              <a:t> </a:t>
            </a:r>
            <a:r>
              <a:rPr lang="en-IE" dirty="0" err="1"/>
              <a:t>cheie</a:t>
            </a:r>
            <a:r>
              <a:rPr lang="en-IE" dirty="0"/>
              <a:t> </a:t>
            </a:r>
            <a:r>
              <a:rPr lang="en-IE" dirty="0" err="1"/>
              <a:t>poate</a:t>
            </a:r>
            <a:r>
              <a:rPr lang="en-IE" dirty="0"/>
              <a:t> </a:t>
            </a:r>
            <a:r>
              <a:rPr lang="en-IE" dirty="0" err="1"/>
              <a:t>avea</a:t>
            </a:r>
            <a:r>
              <a:rPr lang="en-IE" dirty="0"/>
              <a:t> un impact devastator </a:t>
            </a:r>
            <a:r>
              <a:rPr lang="en-IE" dirty="0" err="1"/>
              <a:t>asupra</a:t>
            </a:r>
            <a:r>
              <a:rPr lang="en-IE" dirty="0"/>
              <a:t> </a:t>
            </a:r>
            <a:r>
              <a:rPr lang="en-IE" dirty="0" err="1"/>
              <a:t>unei</a:t>
            </a:r>
            <a:r>
              <a:rPr lang="en-IE" dirty="0"/>
              <a:t> </a:t>
            </a:r>
            <a:r>
              <a:rPr lang="en-IE" dirty="0" err="1"/>
              <a:t>comunități</a:t>
            </a:r>
            <a:r>
              <a:rPr lang="en-IE" dirty="0"/>
              <a:t>. De </a:t>
            </a:r>
            <a:r>
              <a:rPr lang="en-IE" dirty="0" err="1"/>
              <a:t>exemplu</a:t>
            </a:r>
            <a:r>
              <a:rPr lang="en-IE" dirty="0"/>
              <a:t>, am </a:t>
            </a:r>
            <a:r>
              <a:rPr lang="en-IE" dirty="0" err="1"/>
              <a:t>aflat</a:t>
            </a:r>
            <a:r>
              <a:rPr lang="en-IE" dirty="0"/>
              <a:t> </a:t>
            </a:r>
            <a:r>
              <a:rPr lang="en-IE" dirty="0" err="1"/>
              <a:t>mai</a:t>
            </a:r>
            <a:r>
              <a:rPr lang="en-IE" dirty="0"/>
              <a:t> </a:t>
            </a:r>
            <a:r>
              <a:rPr lang="en-IE" dirty="0" err="1"/>
              <a:t>devreme</a:t>
            </a:r>
            <a:r>
              <a:rPr lang="en-IE" dirty="0"/>
              <a:t> cum </a:t>
            </a:r>
            <a:r>
              <a:rPr lang="en-IE" dirty="0" err="1"/>
              <a:t>închiderea</a:t>
            </a:r>
            <a:r>
              <a:rPr lang="en-IE" dirty="0"/>
              <a:t> </a:t>
            </a:r>
            <a:r>
              <a:rPr lang="en-IE" dirty="0" err="1"/>
              <a:t>fabricii</a:t>
            </a:r>
            <a:r>
              <a:rPr lang="en-IE" dirty="0"/>
              <a:t> de </a:t>
            </a:r>
            <a:r>
              <a:rPr lang="en-IE" dirty="0" err="1"/>
              <a:t>alimente</a:t>
            </a:r>
            <a:r>
              <a:rPr lang="en-IE" dirty="0"/>
              <a:t> din </a:t>
            </a:r>
            <a:r>
              <a:rPr lang="en-IE" dirty="0" err="1"/>
              <a:t>Drumshanbo</a:t>
            </a:r>
            <a:r>
              <a:rPr lang="en-IE" dirty="0"/>
              <a:t>, </a:t>
            </a:r>
            <a:r>
              <a:rPr lang="en-IE" dirty="0" err="1"/>
              <a:t>Irlanda</a:t>
            </a:r>
            <a:r>
              <a:rPr lang="en-IE" dirty="0"/>
              <a:t>, </a:t>
            </a:r>
            <a:r>
              <a:rPr lang="en-IE" dirty="0" err="1"/>
              <a:t>în</a:t>
            </a:r>
            <a:r>
              <a:rPr lang="en-IE" dirty="0"/>
              <a:t> 1998, a </a:t>
            </a:r>
            <a:r>
              <a:rPr lang="en-IE" dirty="0" err="1"/>
              <a:t>dus</a:t>
            </a:r>
            <a:r>
              <a:rPr lang="en-IE" dirty="0"/>
              <a:t> la</a:t>
            </a:r>
            <a:r>
              <a:rPr lang="ro-RO" dirty="0"/>
              <a:t> pierderea a</a:t>
            </a:r>
            <a:r>
              <a:rPr lang="en-IE" dirty="0"/>
              <a:t> </a:t>
            </a:r>
            <a:r>
              <a:rPr lang="en-IE" dirty="0" err="1"/>
              <a:t>peste</a:t>
            </a:r>
            <a:r>
              <a:rPr lang="en-IE" dirty="0"/>
              <a:t> 100 de </a:t>
            </a:r>
            <a:r>
              <a:rPr lang="en-IE" dirty="0" err="1"/>
              <a:t>locuri</a:t>
            </a:r>
            <a:r>
              <a:rPr lang="en-IE" dirty="0"/>
              <a:t> de </a:t>
            </a:r>
            <a:r>
              <a:rPr lang="en-IE" dirty="0" err="1"/>
              <a:t>munc</a:t>
            </a:r>
            <a:r>
              <a:rPr lang="ro-RO" dirty="0"/>
              <a:t>ă. Acest fapt</a:t>
            </a:r>
            <a:r>
              <a:rPr lang="en-IE" dirty="0"/>
              <a:t> </a:t>
            </a:r>
            <a:r>
              <a:rPr lang="ro-RO" dirty="0"/>
              <a:t>a</a:t>
            </a:r>
            <a:r>
              <a:rPr lang="en-IE" dirty="0"/>
              <a:t> </a:t>
            </a:r>
            <a:r>
              <a:rPr lang="en-IE" dirty="0" err="1"/>
              <a:t>decimat</a:t>
            </a:r>
            <a:r>
              <a:rPr lang="en-IE" dirty="0"/>
              <a:t> </a:t>
            </a:r>
            <a:r>
              <a:rPr lang="en-IE" dirty="0" err="1"/>
              <a:t>micul</a:t>
            </a:r>
            <a:r>
              <a:rPr lang="en-IE" dirty="0"/>
              <a:t> </a:t>
            </a:r>
            <a:r>
              <a:rPr lang="en-IE" dirty="0" err="1"/>
              <a:t>oraș</a:t>
            </a:r>
            <a:r>
              <a:rPr lang="en-IE" dirty="0"/>
              <a:t>.</a:t>
            </a:r>
          </a:p>
          <a:p>
            <a:r>
              <a:rPr lang="en-IE" dirty="0" err="1"/>
              <a:t>Dependența</a:t>
            </a:r>
            <a:r>
              <a:rPr lang="en-IE" dirty="0"/>
              <a:t> de un </a:t>
            </a:r>
            <a:r>
              <a:rPr lang="en-IE" dirty="0" err="1"/>
              <a:t>singur</a:t>
            </a:r>
            <a:r>
              <a:rPr lang="en-IE" dirty="0"/>
              <a:t> </a:t>
            </a:r>
            <a:r>
              <a:rPr lang="en-IE" dirty="0" err="1"/>
              <a:t>angajator</a:t>
            </a:r>
            <a:r>
              <a:rPr lang="en-IE" dirty="0"/>
              <a:t> </a:t>
            </a:r>
            <a:r>
              <a:rPr lang="en-IE" dirty="0" err="1"/>
              <a:t>sau</a:t>
            </a:r>
            <a:r>
              <a:rPr lang="en-IE" dirty="0"/>
              <a:t> </a:t>
            </a:r>
            <a:r>
              <a:rPr lang="en-IE" dirty="0" err="1"/>
              <a:t>industrie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trebui</a:t>
            </a:r>
            <a:r>
              <a:rPr lang="en-IE" dirty="0"/>
              <a:t> </a:t>
            </a:r>
            <a:r>
              <a:rPr lang="en-IE" dirty="0" err="1"/>
              <a:t>să</a:t>
            </a:r>
            <a:r>
              <a:rPr lang="en-IE" dirty="0"/>
              <a:t> fie un </a:t>
            </a:r>
            <a:r>
              <a:rPr lang="en-IE" dirty="0" err="1"/>
              <a:t>motiv</a:t>
            </a:r>
            <a:r>
              <a:rPr lang="en-IE" dirty="0"/>
              <a:t> de </a:t>
            </a:r>
            <a:r>
              <a:rPr lang="en-IE" dirty="0" err="1"/>
              <a:t>îngrijorare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</a:t>
            </a:r>
            <a:r>
              <a:rPr lang="en-IE" dirty="0" err="1"/>
              <a:t>orice</a:t>
            </a:r>
            <a:r>
              <a:rPr lang="en-IE" dirty="0"/>
              <a:t> </a:t>
            </a:r>
            <a:r>
              <a:rPr lang="en-IE" dirty="0" err="1"/>
              <a:t>comunitate</a:t>
            </a:r>
            <a:r>
              <a:rPr lang="en-IE" dirty="0"/>
              <a:t>. </a:t>
            </a:r>
            <a:r>
              <a:rPr lang="en-IE" dirty="0" err="1"/>
              <a:t>Diversificarea</a:t>
            </a:r>
            <a:r>
              <a:rPr lang="en-IE" dirty="0"/>
              <a:t> </a:t>
            </a:r>
            <a:r>
              <a:rPr lang="en-IE" dirty="0" err="1"/>
              <a:t>economică</a:t>
            </a:r>
            <a:r>
              <a:rPr lang="en-IE" dirty="0"/>
              <a:t> </a:t>
            </a:r>
            <a:r>
              <a:rPr lang="en-IE" dirty="0" err="1"/>
              <a:t>este</a:t>
            </a:r>
            <a:r>
              <a:rPr lang="en-IE" dirty="0"/>
              <a:t> o </a:t>
            </a:r>
            <a:r>
              <a:rPr lang="en-IE" dirty="0" err="1"/>
              <a:t>modalitate</a:t>
            </a:r>
            <a:r>
              <a:rPr lang="en-IE" dirty="0"/>
              <a:t> </a:t>
            </a:r>
            <a:r>
              <a:rPr lang="en-IE" dirty="0" err="1"/>
              <a:t>importantă</a:t>
            </a:r>
            <a:r>
              <a:rPr lang="en-IE" dirty="0"/>
              <a:t> de a </a:t>
            </a:r>
            <a:r>
              <a:rPr lang="en-IE" dirty="0" err="1"/>
              <a:t>atenua</a:t>
            </a:r>
            <a:r>
              <a:rPr lang="en-IE" dirty="0"/>
              <a:t> </a:t>
            </a:r>
            <a:r>
              <a:rPr lang="en-IE" dirty="0" err="1"/>
              <a:t>pierderile</a:t>
            </a:r>
            <a:r>
              <a:rPr lang="en-IE" dirty="0"/>
              <a:t> </a:t>
            </a:r>
            <a:r>
              <a:rPr lang="en-IE" dirty="0" err="1"/>
              <a:t>cauzate</a:t>
            </a:r>
            <a:r>
              <a:rPr lang="en-IE" dirty="0"/>
              <a:t> de </a:t>
            </a:r>
            <a:r>
              <a:rPr lang="ro-RO" dirty="0"/>
              <a:t>declinul</a:t>
            </a:r>
            <a:r>
              <a:rPr lang="en-IE" dirty="0"/>
              <a:t> din </a:t>
            </a:r>
            <a:r>
              <a:rPr lang="en-IE" dirty="0" err="1"/>
              <a:t>industrie</a:t>
            </a:r>
            <a:r>
              <a:rPr lang="en-IE" dirty="0"/>
              <a:t>. </a:t>
            </a:r>
            <a:r>
              <a:rPr lang="en-IE" dirty="0" err="1"/>
              <a:t>Vom</a:t>
            </a:r>
            <a:r>
              <a:rPr lang="en-IE" dirty="0"/>
              <a:t> </a:t>
            </a:r>
            <a:r>
              <a:rPr lang="en-IE" dirty="0" err="1"/>
              <a:t>explora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detaliu</a:t>
            </a:r>
            <a:r>
              <a:rPr lang="en-IE" dirty="0"/>
              <a:t> </a:t>
            </a:r>
            <a:r>
              <a:rPr lang="en-IE" dirty="0" err="1"/>
              <a:t>diversificarea</a:t>
            </a:r>
            <a:r>
              <a:rPr lang="en-IE" dirty="0"/>
              <a:t> </a:t>
            </a:r>
            <a:r>
              <a:rPr lang="en-IE" dirty="0" err="1"/>
              <a:t>economică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modulul</a:t>
            </a:r>
            <a:r>
              <a:rPr lang="en-IE" dirty="0"/>
              <a:t> 2.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069B0B-F6FA-4717-B03B-ED7493B0721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46432" y="378372"/>
            <a:ext cx="5955031" cy="1246669"/>
          </a:xfrm>
        </p:spPr>
        <p:txBody>
          <a:bodyPr>
            <a:normAutofit fontScale="92500" lnSpcReduction="20000"/>
          </a:bodyPr>
          <a:lstStyle/>
          <a:p>
            <a:r>
              <a:rPr lang="en-IE" dirty="0" err="1"/>
              <a:t>Scăderea</a:t>
            </a:r>
            <a:r>
              <a:rPr lang="en-IE" dirty="0"/>
              <a:t> </a:t>
            </a:r>
            <a:r>
              <a:rPr lang="en-IE" dirty="0" err="1"/>
              <a:t>ocupării</a:t>
            </a:r>
            <a:r>
              <a:rPr lang="en-IE" dirty="0"/>
              <a:t> </a:t>
            </a:r>
            <a:r>
              <a:rPr lang="en-IE" dirty="0" err="1"/>
              <a:t>forței</a:t>
            </a:r>
            <a:r>
              <a:rPr lang="en-IE" dirty="0"/>
              <a:t> de </a:t>
            </a:r>
            <a:r>
              <a:rPr lang="en-IE" dirty="0" err="1"/>
              <a:t>muncă</a:t>
            </a:r>
            <a:r>
              <a:rPr lang="en-IE" dirty="0"/>
              <a:t> </a:t>
            </a:r>
            <a:r>
              <a:rPr lang="en-IE" dirty="0" err="1"/>
              <a:t>sau</a:t>
            </a:r>
            <a:r>
              <a:rPr lang="en-IE" dirty="0"/>
              <a:t> </a:t>
            </a:r>
            <a:r>
              <a:rPr lang="en-IE" dirty="0" err="1"/>
              <a:t>pierderea</a:t>
            </a:r>
            <a:r>
              <a:rPr lang="en-IE" dirty="0"/>
              <a:t> </a:t>
            </a:r>
            <a:r>
              <a:rPr lang="en-IE" dirty="0" err="1"/>
              <a:t>unei</a:t>
            </a:r>
            <a:r>
              <a:rPr lang="en-IE" dirty="0"/>
              <a:t> </a:t>
            </a:r>
            <a:r>
              <a:rPr lang="en-IE" dirty="0" err="1"/>
              <a:t>industrii</a:t>
            </a:r>
            <a:endParaRPr lang="en-IE" dirty="0"/>
          </a:p>
        </p:txBody>
      </p:sp>
      <p:pic>
        <p:nvPicPr>
          <p:cNvPr id="8" name="Picture Placeholder 7" descr="A person in a suit and tie&#10;&#10;Description automatically generated">
            <a:extLst>
              <a:ext uri="{FF2B5EF4-FFF2-40B4-BE49-F238E27FC236}">
                <a16:creationId xmlns:a16="http://schemas.microsoft.com/office/drawing/2014/main" id="{869F3BE6-ACF3-4483-BEF5-5AEA68F405E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8429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008C0C-495B-4D63-A22B-1608755C004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52995" y="2028544"/>
            <a:ext cx="6375083" cy="4132226"/>
          </a:xfrm>
        </p:spPr>
        <p:txBody>
          <a:bodyPr/>
          <a:lstStyle/>
          <a:p>
            <a:r>
              <a:rPr lang="ro-RO" dirty="0"/>
              <a:t>Exodul</a:t>
            </a:r>
            <a:r>
              <a:rPr lang="en-IE" dirty="0"/>
              <a:t> </a:t>
            </a:r>
            <a:r>
              <a:rPr lang="ro-RO" dirty="0"/>
              <a:t>specialiștilor</a:t>
            </a:r>
            <a:r>
              <a:rPr lang="en-IE" dirty="0"/>
              <a:t>, </a:t>
            </a:r>
            <a:r>
              <a:rPr lang="en-IE" dirty="0" err="1"/>
              <a:t>migrarea</a:t>
            </a:r>
            <a:r>
              <a:rPr lang="en-IE" dirty="0"/>
              <a:t> </a:t>
            </a:r>
            <a:r>
              <a:rPr lang="en-IE" dirty="0" err="1"/>
              <a:t>tinerilor</a:t>
            </a:r>
            <a:r>
              <a:rPr lang="en-IE" dirty="0"/>
              <a:t> </a:t>
            </a:r>
            <a:r>
              <a:rPr lang="en-IE" dirty="0" err="1"/>
              <a:t>absolvenți</a:t>
            </a:r>
            <a:r>
              <a:rPr lang="en-IE" dirty="0"/>
              <a:t>/</a:t>
            </a:r>
            <a:r>
              <a:rPr lang="en-IE" dirty="0" err="1"/>
              <a:t>lucrători</a:t>
            </a:r>
            <a:r>
              <a:rPr lang="en-IE" dirty="0"/>
              <a:t> cu </a:t>
            </a:r>
            <a:r>
              <a:rPr lang="en-IE" dirty="0" err="1"/>
              <a:t>studii</a:t>
            </a:r>
            <a:r>
              <a:rPr lang="en-IE" dirty="0"/>
              <a:t> </a:t>
            </a:r>
            <a:r>
              <a:rPr lang="en-IE" dirty="0" err="1"/>
              <a:t>superioare</a:t>
            </a:r>
            <a:r>
              <a:rPr lang="en-IE" dirty="0"/>
              <a:t> </a:t>
            </a:r>
            <a:r>
              <a:rPr lang="en-IE" dirty="0" err="1"/>
              <a:t>dintr</a:t>
            </a:r>
            <a:r>
              <a:rPr lang="en-IE" dirty="0"/>
              <a:t>-o </a:t>
            </a:r>
            <a:r>
              <a:rPr lang="en-IE" dirty="0" err="1"/>
              <a:t>comunitate</a:t>
            </a:r>
            <a:r>
              <a:rPr lang="en-IE" dirty="0"/>
              <a:t> </a:t>
            </a:r>
            <a:r>
              <a:rPr lang="en-IE" dirty="0" err="1"/>
              <a:t>sau</a:t>
            </a:r>
            <a:r>
              <a:rPr lang="en-IE" dirty="0"/>
              <a:t> </a:t>
            </a:r>
            <a:r>
              <a:rPr lang="en-IE" dirty="0" err="1"/>
              <a:t>regiune</a:t>
            </a:r>
            <a:r>
              <a:rPr lang="en-IE" dirty="0"/>
              <a:t> </a:t>
            </a:r>
            <a:r>
              <a:rPr lang="en-IE" dirty="0" err="1"/>
              <a:t>locală</a:t>
            </a:r>
            <a:r>
              <a:rPr lang="en-IE" dirty="0"/>
              <a:t>, </a:t>
            </a:r>
            <a:r>
              <a:rPr lang="en-IE" dirty="0" err="1"/>
              <a:t>reprezintă</a:t>
            </a:r>
            <a:r>
              <a:rPr lang="en-IE" dirty="0"/>
              <a:t> o </a:t>
            </a:r>
            <a:r>
              <a:rPr lang="en-IE" dirty="0" err="1"/>
              <a:t>amenințare</a:t>
            </a:r>
            <a:r>
              <a:rPr lang="en-IE" dirty="0"/>
              <a:t> </a:t>
            </a:r>
            <a:r>
              <a:rPr lang="en-IE" dirty="0" err="1"/>
              <a:t>serioasă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</a:t>
            </a:r>
            <a:r>
              <a:rPr lang="en-IE" dirty="0" err="1"/>
              <a:t>vitalitatea</a:t>
            </a:r>
            <a:r>
              <a:rPr lang="en-IE" dirty="0"/>
              <a:t> </a:t>
            </a:r>
            <a:r>
              <a:rPr lang="en-IE" dirty="0" err="1"/>
              <a:t>socială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economică</a:t>
            </a:r>
            <a:r>
              <a:rPr lang="en-IE" dirty="0"/>
              <a:t> a </a:t>
            </a:r>
            <a:r>
              <a:rPr lang="en-IE" dirty="0" err="1"/>
              <a:t>acelor</a:t>
            </a:r>
            <a:r>
              <a:rPr lang="en-IE" dirty="0"/>
              <a:t> </a:t>
            </a:r>
            <a:r>
              <a:rPr lang="en-IE" dirty="0" err="1"/>
              <a:t>comunități</a:t>
            </a:r>
            <a:r>
              <a:rPr lang="en-IE" dirty="0"/>
              <a:t>.</a:t>
            </a:r>
          </a:p>
          <a:p>
            <a:r>
              <a:rPr lang="en-IE" dirty="0"/>
              <a:t>Fie </a:t>
            </a:r>
            <a:r>
              <a:rPr lang="en-IE" dirty="0" err="1"/>
              <a:t>că</a:t>
            </a:r>
            <a:r>
              <a:rPr lang="en-IE" dirty="0"/>
              <a:t> se </a:t>
            </a:r>
            <a:r>
              <a:rPr lang="en-IE" dirty="0" err="1"/>
              <a:t>mută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orașe</a:t>
            </a:r>
            <a:r>
              <a:rPr lang="en-IE" dirty="0"/>
              <a:t> locale </a:t>
            </a:r>
            <a:r>
              <a:rPr lang="en-IE" dirty="0" err="1"/>
              <a:t>sau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străinătate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căutare</a:t>
            </a:r>
            <a:r>
              <a:rPr lang="en-IE" dirty="0"/>
              <a:t> de </a:t>
            </a:r>
            <a:r>
              <a:rPr lang="en-IE" dirty="0" err="1"/>
              <a:t>oportunități</a:t>
            </a:r>
            <a:r>
              <a:rPr lang="en-IE" dirty="0"/>
              <a:t>, </a:t>
            </a:r>
            <a:r>
              <a:rPr lang="en-IE" dirty="0" err="1"/>
              <a:t>rezultatul</a:t>
            </a:r>
            <a:r>
              <a:rPr lang="en-IE" dirty="0"/>
              <a:t> </a:t>
            </a:r>
            <a:r>
              <a:rPr lang="en-IE" dirty="0" err="1"/>
              <a:t>este</a:t>
            </a:r>
            <a:r>
              <a:rPr lang="en-IE" dirty="0"/>
              <a:t> </a:t>
            </a:r>
            <a:r>
              <a:rPr lang="en-IE" dirty="0" err="1"/>
              <a:t>adesea</a:t>
            </a:r>
            <a:r>
              <a:rPr lang="en-IE" dirty="0"/>
              <a:t> o </a:t>
            </a:r>
            <a:r>
              <a:rPr lang="en-IE" dirty="0" err="1"/>
              <a:t>migrație</a:t>
            </a:r>
            <a:r>
              <a:rPr lang="en-IE" dirty="0"/>
              <a:t> </a:t>
            </a:r>
            <a:r>
              <a:rPr lang="en-IE" dirty="0" err="1"/>
              <a:t>permanentă</a:t>
            </a:r>
            <a:r>
              <a:rPr lang="en-IE" dirty="0"/>
              <a:t> care are un impact </a:t>
            </a:r>
            <a:r>
              <a:rPr lang="en-IE" dirty="0" err="1"/>
              <a:t>negativ</a:t>
            </a:r>
            <a:r>
              <a:rPr lang="en-IE" dirty="0"/>
              <a:t> </a:t>
            </a:r>
            <a:r>
              <a:rPr lang="en-IE" dirty="0" err="1"/>
              <a:t>grav</a:t>
            </a:r>
            <a:r>
              <a:rPr lang="en-IE" dirty="0"/>
              <a:t> </a:t>
            </a:r>
            <a:r>
              <a:rPr lang="en-IE" dirty="0" err="1"/>
              <a:t>asupra</a:t>
            </a:r>
            <a:r>
              <a:rPr lang="en-IE" dirty="0"/>
              <a:t> </a:t>
            </a:r>
            <a:r>
              <a:rPr lang="en-IE" dirty="0" err="1"/>
              <a:t>comunităților</a:t>
            </a:r>
            <a:r>
              <a:rPr lang="en-IE" dirty="0"/>
              <a:t> </a:t>
            </a:r>
            <a:r>
              <a:rPr lang="en-IE" dirty="0" err="1"/>
              <a:t>rurale</a:t>
            </a:r>
            <a:r>
              <a:rPr lang="en-IE" dirty="0"/>
              <a:t> </a:t>
            </a:r>
            <a:r>
              <a:rPr lang="en-IE" dirty="0" err="1"/>
              <a:t>mici</a:t>
            </a:r>
            <a:r>
              <a:rPr lang="en-IE" dirty="0"/>
              <a:t>.</a:t>
            </a:r>
            <a:endParaRPr lang="ro-RO" dirty="0"/>
          </a:p>
          <a:p>
            <a:r>
              <a:rPr lang="en-IE" b="1" dirty="0" err="1">
                <a:solidFill>
                  <a:srgbClr val="68BBAF"/>
                </a:solidFill>
              </a:rPr>
              <a:t>Pentru</a:t>
            </a:r>
            <a:r>
              <a:rPr lang="en-IE" b="1" dirty="0">
                <a:solidFill>
                  <a:srgbClr val="68BBAF"/>
                </a:solidFill>
              </a:rPr>
              <a:t> ca</a:t>
            </a:r>
            <a:r>
              <a:rPr lang="ro-RO" b="1" dirty="0">
                <a:solidFill>
                  <a:srgbClr val="68BBAF"/>
                </a:solidFill>
              </a:rPr>
              <a:t> aceste</a:t>
            </a:r>
            <a:r>
              <a:rPr lang="en-IE" b="1" dirty="0">
                <a:solidFill>
                  <a:srgbClr val="68BBAF"/>
                </a:solidFill>
              </a:rPr>
              <a:t> </a:t>
            </a:r>
            <a:r>
              <a:rPr lang="en-IE" b="1" dirty="0" err="1">
                <a:solidFill>
                  <a:srgbClr val="68BBAF"/>
                </a:solidFill>
              </a:rPr>
              <a:t>comunități</a:t>
            </a:r>
            <a:r>
              <a:rPr lang="en-IE" b="1" dirty="0">
                <a:solidFill>
                  <a:srgbClr val="68BBAF"/>
                </a:solidFill>
              </a:rPr>
              <a:t> </a:t>
            </a:r>
            <a:r>
              <a:rPr lang="en-IE" b="1" dirty="0" err="1">
                <a:solidFill>
                  <a:srgbClr val="68BBAF"/>
                </a:solidFill>
              </a:rPr>
              <a:t>să</a:t>
            </a:r>
            <a:r>
              <a:rPr lang="en-IE" b="1" dirty="0">
                <a:solidFill>
                  <a:srgbClr val="68BBAF"/>
                </a:solidFill>
              </a:rPr>
              <a:t> </a:t>
            </a:r>
            <a:r>
              <a:rPr lang="en-IE" b="1" dirty="0" err="1">
                <a:solidFill>
                  <a:srgbClr val="68BBAF"/>
                </a:solidFill>
              </a:rPr>
              <a:t>aibă</a:t>
            </a:r>
            <a:r>
              <a:rPr lang="en-IE" b="1" dirty="0">
                <a:solidFill>
                  <a:srgbClr val="68BBAF"/>
                </a:solidFill>
              </a:rPr>
              <a:t> un </a:t>
            </a:r>
            <a:r>
              <a:rPr lang="en-IE" b="1" dirty="0" err="1">
                <a:solidFill>
                  <a:srgbClr val="68BBAF"/>
                </a:solidFill>
              </a:rPr>
              <a:t>viitor</a:t>
            </a:r>
            <a:r>
              <a:rPr lang="en-IE" b="1" dirty="0">
                <a:solidFill>
                  <a:srgbClr val="68BBAF"/>
                </a:solidFill>
              </a:rPr>
              <a:t> </a:t>
            </a:r>
            <a:r>
              <a:rPr lang="en-IE" b="1" dirty="0" err="1">
                <a:solidFill>
                  <a:srgbClr val="68BBAF"/>
                </a:solidFill>
              </a:rPr>
              <a:t>durabil</a:t>
            </a:r>
            <a:r>
              <a:rPr lang="en-IE" b="1" dirty="0">
                <a:solidFill>
                  <a:srgbClr val="68BBAF"/>
                </a:solidFill>
              </a:rPr>
              <a:t>, au </a:t>
            </a:r>
            <a:r>
              <a:rPr lang="en-IE" b="1" dirty="0" err="1">
                <a:solidFill>
                  <a:srgbClr val="68BBAF"/>
                </a:solidFill>
              </a:rPr>
              <a:t>nevoie</a:t>
            </a:r>
            <a:r>
              <a:rPr lang="en-IE" b="1" dirty="0">
                <a:solidFill>
                  <a:srgbClr val="68BBAF"/>
                </a:solidFill>
              </a:rPr>
              <a:t> de </a:t>
            </a:r>
            <a:r>
              <a:rPr lang="en-IE" b="1" dirty="0" err="1">
                <a:solidFill>
                  <a:srgbClr val="68BBAF"/>
                </a:solidFill>
              </a:rPr>
              <a:t>tineri</a:t>
            </a:r>
            <a:r>
              <a:rPr lang="en-IE" b="1" dirty="0">
                <a:solidFill>
                  <a:srgbClr val="68BBAF"/>
                </a:solidFill>
              </a:rPr>
              <a:t> </a:t>
            </a:r>
            <a:r>
              <a:rPr lang="en-IE" b="1" dirty="0" err="1">
                <a:solidFill>
                  <a:srgbClr val="68BBAF"/>
                </a:solidFill>
              </a:rPr>
              <a:t>angajați</a:t>
            </a:r>
            <a:r>
              <a:rPr lang="en-IE" b="1" dirty="0">
                <a:solidFill>
                  <a:srgbClr val="68BBAF"/>
                </a:solidFill>
              </a:rPr>
              <a:t> </a:t>
            </a:r>
            <a:r>
              <a:rPr lang="en-IE" b="1" dirty="0" err="1">
                <a:solidFill>
                  <a:srgbClr val="68BBAF"/>
                </a:solidFill>
              </a:rPr>
              <a:t>și</a:t>
            </a:r>
            <a:r>
              <a:rPr lang="en-IE" b="1" dirty="0">
                <a:solidFill>
                  <a:srgbClr val="68BBAF"/>
                </a:solidFill>
              </a:rPr>
              <a:t> </a:t>
            </a:r>
            <a:r>
              <a:rPr lang="en-IE" b="1" dirty="0" err="1">
                <a:solidFill>
                  <a:srgbClr val="68BBAF"/>
                </a:solidFill>
              </a:rPr>
              <a:t>activi</a:t>
            </a:r>
            <a:r>
              <a:rPr lang="en-IE" b="1" dirty="0">
                <a:solidFill>
                  <a:srgbClr val="68BBAF"/>
                </a:solidFill>
              </a:rPr>
              <a:t> </a:t>
            </a:r>
            <a:r>
              <a:rPr lang="en-IE" b="1" dirty="0" err="1">
                <a:solidFill>
                  <a:srgbClr val="68BBAF"/>
                </a:solidFill>
              </a:rPr>
              <a:t>în</a:t>
            </a:r>
            <a:r>
              <a:rPr lang="en-IE" b="1" dirty="0">
                <a:solidFill>
                  <a:srgbClr val="68BBAF"/>
                </a:solidFill>
              </a:rPr>
              <a:t> </a:t>
            </a:r>
            <a:r>
              <a:rPr lang="en-IE" b="1" dirty="0" err="1">
                <a:solidFill>
                  <a:srgbClr val="68BBAF"/>
                </a:solidFill>
              </a:rPr>
              <a:t>dezvoltarea</a:t>
            </a:r>
            <a:r>
              <a:rPr lang="en-IE" b="1" dirty="0">
                <a:solidFill>
                  <a:srgbClr val="68BBAF"/>
                </a:solidFill>
              </a:rPr>
              <a:t> lor </a:t>
            </a:r>
            <a:r>
              <a:rPr lang="en-IE" b="1" dirty="0" err="1">
                <a:solidFill>
                  <a:srgbClr val="68BBAF"/>
                </a:solidFill>
              </a:rPr>
              <a:t>continuă</a:t>
            </a:r>
            <a:r>
              <a:rPr lang="en-IE" b="1" dirty="0">
                <a:solidFill>
                  <a:srgbClr val="68BBAF"/>
                </a:solidFill>
              </a:rPr>
              <a:t> </a:t>
            </a:r>
            <a:r>
              <a:rPr lang="en-IE" b="1" dirty="0" err="1">
                <a:solidFill>
                  <a:srgbClr val="68BBAF"/>
                </a:solidFill>
              </a:rPr>
              <a:t>și</a:t>
            </a:r>
            <a:r>
              <a:rPr lang="en-IE" b="1" dirty="0">
                <a:solidFill>
                  <a:srgbClr val="68BBAF"/>
                </a:solidFill>
              </a:rPr>
              <a:t> </a:t>
            </a:r>
            <a:r>
              <a:rPr lang="en-IE" b="1" dirty="0" err="1">
                <a:solidFill>
                  <a:srgbClr val="68BBAF"/>
                </a:solidFill>
              </a:rPr>
              <a:t>în</a:t>
            </a:r>
            <a:r>
              <a:rPr lang="en-IE" b="1" dirty="0">
                <a:solidFill>
                  <a:srgbClr val="68BBAF"/>
                </a:solidFill>
              </a:rPr>
              <a:t> </a:t>
            </a:r>
            <a:r>
              <a:rPr lang="en-IE" b="1" dirty="0" err="1">
                <a:solidFill>
                  <a:srgbClr val="68BBAF"/>
                </a:solidFill>
              </a:rPr>
              <a:t>planificarea</a:t>
            </a:r>
            <a:r>
              <a:rPr lang="en-IE" b="1" dirty="0">
                <a:solidFill>
                  <a:srgbClr val="68BBAF"/>
                </a:solidFill>
              </a:rPr>
              <a:t> </a:t>
            </a:r>
            <a:r>
              <a:rPr lang="en-IE" b="1" dirty="0" err="1">
                <a:solidFill>
                  <a:srgbClr val="68BBAF"/>
                </a:solidFill>
              </a:rPr>
              <a:t>viitoare</a:t>
            </a:r>
            <a:r>
              <a:rPr lang="en-IE" b="1" dirty="0">
                <a:solidFill>
                  <a:srgbClr val="68BBAF"/>
                </a:solidFill>
              </a:rPr>
              <a:t>.</a:t>
            </a:r>
          </a:p>
        </p:txBody>
      </p:sp>
      <p:pic>
        <p:nvPicPr>
          <p:cNvPr id="6" name="Picture Placeholder 5" descr="A picture containing food&#10;&#10;Description automatically generated">
            <a:extLst>
              <a:ext uri="{FF2B5EF4-FFF2-40B4-BE49-F238E27FC236}">
                <a16:creationId xmlns:a16="http://schemas.microsoft.com/office/drawing/2014/main" id="{671DD386-EFF1-4F00-9D8B-C9A04127200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069B0B-F6FA-4717-B03B-ED7493B0721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69442" y="859362"/>
            <a:ext cx="6102122" cy="857158"/>
          </a:xfrm>
        </p:spPr>
        <p:txBody>
          <a:bodyPr>
            <a:normAutofit fontScale="92500" lnSpcReduction="20000"/>
          </a:bodyPr>
          <a:lstStyle/>
          <a:p>
            <a:r>
              <a:rPr lang="en-IE" dirty="0" err="1"/>
              <a:t>Emigra</a:t>
            </a:r>
            <a:r>
              <a:rPr lang="ro-RO" dirty="0"/>
              <a:t>re</a:t>
            </a:r>
            <a:r>
              <a:rPr lang="en-IE" dirty="0"/>
              <a:t>/</a:t>
            </a:r>
            <a:r>
              <a:rPr lang="en-IE" dirty="0" err="1"/>
              <a:t>Depopula</a:t>
            </a:r>
            <a:r>
              <a:rPr lang="ro-RO" dirty="0"/>
              <a:t>re</a:t>
            </a:r>
            <a:r>
              <a:rPr lang="en-IE" dirty="0"/>
              <a:t> (</a:t>
            </a:r>
            <a:r>
              <a:rPr lang="ro-RO" dirty="0"/>
              <a:t>sau Exodul Specialiștilor</a:t>
            </a:r>
            <a:r>
              <a:rPr lang="en-I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234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screen shot of a coral&#10;&#10;Description automatically generated">
            <a:extLst>
              <a:ext uri="{FF2B5EF4-FFF2-40B4-BE49-F238E27FC236}">
                <a16:creationId xmlns:a16="http://schemas.microsoft.com/office/drawing/2014/main" id="{BB80199D-5F01-4B7A-8EF6-E9696E1919B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9203" r="29203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B950F-FFAA-4E7D-98EB-7FEC8C9D7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1" y="195943"/>
            <a:ext cx="6190592" cy="994833"/>
          </a:xfrm>
        </p:spPr>
        <p:txBody>
          <a:bodyPr>
            <a:normAutofit fontScale="92500" lnSpcReduction="10000"/>
          </a:bodyPr>
          <a:lstStyle/>
          <a:p>
            <a:r>
              <a:rPr lang="ro-RO" dirty="0">
                <a:solidFill>
                  <a:srgbClr val="7F4182"/>
                </a:solidFill>
              </a:rPr>
              <a:t>Regenerarea comunităților nu a fost niciodată atât de importantă</a:t>
            </a:r>
            <a:endParaRPr lang="en-IE" dirty="0">
              <a:solidFill>
                <a:srgbClr val="7F418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082E5B-70D2-4D11-8CC4-6F86775DB7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1603098"/>
            <a:ext cx="6427077" cy="3975101"/>
          </a:xfrm>
        </p:spPr>
        <p:txBody>
          <a:bodyPr/>
          <a:lstStyle/>
          <a:p>
            <a:r>
              <a:rPr lang="en-IE" b="1" dirty="0" err="1">
                <a:solidFill>
                  <a:srgbClr val="7F4182"/>
                </a:solidFill>
              </a:rPr>
              <a:t>În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vremuri</a:t>
            </a:r>
            <a:r>
              <a:rPr lang="ro-RO" b="1" dirty="0">
                <a:solidFill>
                  <a:srgbClr val="7F4182"/>
                </a:solidFill>
              </a:rPr>
              <a:t>le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difici</a:t>
            </a:r>
            <a:r>
              <a:rPr lang="ro-RO" b="1" dirty="0">
                <a:solidFill>
                  <a:srgbClr val="7F4182"/>
                </a:solidFill>
              </a:rPr>
              <a:t>le</a:t>
            </a:r>
            <a:r>
              <a:rPr lang="en-IE" b="1" dirty="0">
                <a:solidFill>
                  <a:srgbClr val="7F4182"/>
                </a:solidFill>
              </a:rPr>
              <a:t>, </a:t>
            </a:r>
            <a:r>
              <a:rPr lang="ro-RO" b="1" dirty="0">
                <a:solidFill>
                  <a:srgbClr val="7F4182"/>
                </a:solidFill>
              </a:rPr>
              <a:t>de </a:t>
            </a:r>
            <a:r>
              <a:rPr lang="en-IE" b="1" dirty="0" err="1">
                <a:solidFill>
                  <a:srgbClr val="7F4182"/>
                </a:solidFill>
              </a:rPr>
              <a:t>incertitudine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și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frică</a:t>
            </a:r>
            <a:r>
              <a:rPr lang="en-IE" b="1" dirty="0">
                <a:solidFill>
                  <a:srgbClr val="7F4182"/>
                </a:solidFill>
              </a:rPr>
              <a:t>, ne </a:t>
            </a:r>
            <a:r>
              <a:rPr lang="en-IE" b="1" dirty="0" err="1">
                <a:solidFill>
                  <a:srgbClr val="7F4182"/>
                </a:solidFill>
              </a:rPr>
              <a:t>bazăm</a:t>
            </a:r>
            <a:r>
              <a:rPr lang="en-IE" b="1" dirty="0">
                <a:solidFill>
                  <a:srgbClr val="7F4182"/>
                </a:solidFill>
              </a:rPr>
              <a:t> pe </a:t>
            </a:r>
            <a:r>
              <a:rPr lang="en-IE" b="1" dirty="0" err="1">
                <a:solidFill>
                  <a:srgbClr val="7F4182"/>
                </a:solidFill>
              </a:rPr>
              <a:t>cei</a:t>
            </a:r>
            <a:r>
              <a:rPr lang="en-IE" b="1" dirty="0">
                <a:solidFill>
                  <a:srgbClr val="7F4182"/>
                </a:solidFill>
              </a:rPr>
              <a:t> din </a:t>
            </a:r>
            <a:r>
              <a:rPr lang="en-IE" b="1" dirty="0" err="1">
                <a:solidFill>
                  <a:srgbClr val="7F4182"/>
                </a:solidFill>
              </a:rPr>
              <a:t>jur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pentru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solidaritate</a:t>
            </a:r>
            <a:r>
              <a:rPr lang="en-IE" b="1" dirty="0">
                <a:solidFill>
                  <a:srgbClr val="7F4182"/>
                </a:solidFill>
              </a:rPr>
              <a:t>, </a:t>
            </a:r>
            <a:r>
              <a:rPr lang="en-IE" b="1" dirty="0" err="1">
                <a:solidFill>
                  <a:srgbClr val="7F4182"/>
                </a:solidFill>
              </a:rPr>
              <a:t>sprijin</a:t>
            </a:r>
            <a:r>
              <a:rPr lang="en-IE" b="1" dirty="0">
                <a:solidFill>
                  <a:srgbClr val="7F4182"/>
                </a:solidFill>
              </a:rPr>
              <a:t>, </a:t>
            </a:r>
            <a:r>
              <a:rPr lang="en-IE" b="1" dirty="0" err="1">
                <a:solidFill>
                  <a:srgbClr val="7F4182"/>
                </a:solidFill>
              </a:rPr>
              <a:t>îndrumare</a:t>
            </a:r>
            <a:r>
              <a:rPr lang="en-IE" b="1" dirty="0">
                <a:solidFill>
                  <a:srgbClr val="7F4182"/>
                </a:solidFill>
              </a:rPr>
              <a:t>, </a:t>
            </a:r>
            <a:r>
              <a:rPr lang="en-IE" b="1" dirty="0" err="1">
                <a:solidFill>
                  <a:srgbClr val="7F4182"/>
                </a:solidFill>
              </a:rPr>
              <a:t>informare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și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empatie</a:t>
            </a:r>
            <a:r>
              <a:rPr lang="en-IE" b="1" dirty="0">
                <a:solidFill>
                  <a:srgbClr val="7F4182"/>
                </a:solidFill>
              </a:rPr>
              <a:t>.. </a:t>
            </a:r>
            <a:endParaRPr lang="en-IE" dirty="0"/>
          </a:p>
          <a:p>
            <a:r>
              <a:rPr lang="en-IE" b="1" dirty="0" err="1"/>
              <a:t>În</a:t>
            </a:r>
            <a:r>
              <a:rPr lang="en-IE" b="1" dirty="0"/>
              <a:t> 2020, </a:t>
            </a:r>
            <a:r>
              <a:rPr lang="en-IE" b="1" dirty="0" err="1"/>
              <a:t>conceptul</a:t>
            </a:r>
            <a:r>
              <a:rPr lang="en-IE" b="1" dirty="0"/>
              <a:t> de </a:t>
            </a:r>
            <a:r>
              <a:rPr lang="en-IE" b="1" dirty="0" err="1"/>
              <a:t>comunitate</a:t>
            </a:r>
            <a:r>
              <a:rPr lang="en-IE" b="1" dirty="0"/>
              <a:t> nu a </a:t>
            </a:r>
            <a:r>
              <a:rPr lang="en-IE" b="1" dirty="0" err="1"/>
              <a:t>fost</a:t>
            </a:r>
            <a:r>
              <a:rPr lang="en-IE" b="1" dirty="0"/>
              <a:t> </a:t>
            </a:r>
            <a:r>
              <a:rPr lang="en-IE" b="1" dirty="0" err="1"/>
              <a:t>niciodată</a:t>
            </a:r>
            <a:r>
              <a:rPr lang="en-IE" b="1" dirty="0"/>
              <a:t> </a:t>
            </a:r>
            <a:r>
              <a:rPr lang="en-IE" b="1" dirty="0" err="1"/>
              <a:t>mai</a:t>
            </a:r>
            <a:r>
              <a:rPr lang="en-IE" b="1" dirty="0"/>
              <a:t> important, </a:t>
            </a:r>
            <a:r>
              <a:rPr lang="en-IE" b="1" dirty="0" err="1"/>
              <a:t>iar</a:t>
            </a:r>
            <a:r>
              <a:rPr lang="en-IE" b="1" dirty="0"/>
              <a:t> </a:t>
            </a:r>
            <a:r>
              <a:rPr lang="en-IE" b="1" dirty="0" err="1"/>
              <a:t>construirea</a:t>
            </a:r>
            <a:r>
              <a:rPr lang="en-IE" b="1" dirty="0"/>
              <a:t>/</a:t>
            </a:r>
            <a:r>
              <a:rPr lang="en-IE" b="1" dirty="0" err="1"/>
              <a:t>trăirea</a:t>
            </a:r>
            <a:r>
              <a:rPr lang="en-IE" b="1" dirty="0"/>
              <a:t> </a:t>
            </a:r>
            <a:r>
              <a:rPr lang="en-IE" b="1" dirty="0" err="1"/>
              <a:t>în</a:t>
            </a:r>
            <a:r>
              <a:rPr lang="en-IE" b="1" dirty="0"/>
              <a:t> </a:t>
            </a:r>
            <a:r>
              <a:rPr lang="en-IE" b="1" dirty="0" err="1"/>
              <a:t>comunități</a:t>
            </a:r>
            <a:r>
              <a:rPr lang="en-IE" b="1" dirty="0"/>
              <a:t> locale </a:t>
            </a:r>
            <a:r>
              <a:rPr lang="en-IE" b="1" dirty="0" err="1"/>
              <a:t>puternice</a:t>
            </a:r>
            <a:r>
              <a:rPr lang="ro-RO" b="1" dirty="0"/>
              <a:t> și </a:t>
            </a:r>
            <a:r>
              <a:rPr lang="en-IE" b="1" dirty="0" err="1"/>
              <a:t>vibrante</a:t>
            </a:r>
            <a:r>
              <a:rPr lang="en-IE" b="1" dirty="0"/>
              <a:t> </a:t>
            </a:r>
            <a:r>
              <a:rPr lang="en-IE" b="1" dirty="0" err="1"/>
              <a:t>este</a:t>
            </a:r>
            <a:r>
              <a:rPr lang="en-IE" b="1" dirty="0"/>
              <a:t> o </a:t>
            </a:r>
            <a:r>
              <a:rPr lang="en-IE" b="1" dirty="0" err="1"/>
              <a:t>necesitate</a:t>
            </a:r>
            <a:r>
              <a:rPr lang="en-IE" b="1" dirty="0"/>
              <a:t> </a:t>
            </a:r>
            <a:r>
              <a:rPr lang="en-IE" b="1" dirty="0" err="1"/>
              <a:t>pentru</a:t>
            </a:r>
            <a:r>
              <a:rPr lang="en-IE" b="1" dirty="0"/>
              <a:t> </a:t>
            </a:r>
            <a:r>
              <a:rPr lang="en-IE" b="1" dirty="0" err="1"/>
              <a:t>noi</a:t>
            </a:r>
            <a:r>
              <a:rPr lang="en-IE" b="1" dirty="0"/>
              <a:t> </a:t>
            </a:r>
            <a:r>
              <a:rPr lang="en-IE" b="1" dirty="0" err="1"/>
              <a:t>toți</a:t>
            </a:r>
            <a:r>
              <a:rPr lang="ro-RO" b="1" dirty="0"/>
              <a:t>.</a:t>
            </a:r>
          </a:p>
          <a:p>
            <a:r>
              <a:rPr lang="en-IE" dirty="0" err="1"/>
              <a:t>Când</a:t>
            </a:r>
            <a:r>
              <a:rPr lang="en-IE" dirty="0"/>
              <a:t> o mare </a:t>
            </a:r>
            <a:r>
              <a:rPr lang="en-IE" dirty="0" err="1"/>
              <a:t>parte</a:t>
            </a:r>
            <a:r>
              <a:rPr lang="en-IE" dirty="0"/>
              <a:t> a </a:t>
            </a:r>
            <a:r>
              <a:rPr lang="en-IE" dirty="0" err="1"/>
              <a:t>lumii</a:t>
            </a:r>
            <a:r>
              <a:rPr lang="en-IE" dirty="0"/>
              <a:t> s-a </a:t>
            </a:r>
            <a:r>
              <a:rPr lang="en-IE" dirty="0" err="1"/>
              <a:t>blocat</a:t>
            </a:r>
            <a:r>
              <a:rPr lang="en-IE" dirty="0"/>
              <a:t> (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primăvara</a:t>
            </a:r>
            <a:r>
              <a:rPr lang="en-IE" dirty="0"/>
              <a:t> </a:t>
            </a:r>
            <a:r>
              <a:rPr lang="en-IE" dirty="0" err="1"/>
              <a:t>anului</a:t>
            </a:r>
            <a:r>
              <a:rPr lang="en-IE" dirty="0"/>
              <a:t> 2020), a </a:t>
            </a:r>
            <a:r>
              <a:rPr lang="en-IE" dirty="0" err="1"/>
              <a:t>avut</a:t>
            </a:r>
            <a:r>
              <a:rPr lang="en-IE" dirty="0"/>
              <a:t> </a:t>
            </a:r>
            <a:r>
              <a:rPr lang="en-IE" dirty="0" err="1"/>
              <a:t>loc</a:t>
            </a:r>
            <a:r>
              <a:rPr lang="en-IE" dirty="0"/>
              <a:t> o </a:t>
            </a:r>
            <a:r>
              <a:rPr lang="en-IE" dirty="0" err="1"/>
              <a:t>schimbare</a:t>
            </a:r>
            <a:r>
              <a:rPr lang="en-IE" dirty="0"/>
              <a:t> drastic</a:t>
            </a:r>
            <a:r>
              <a:rPr lang="ro-RO" dirty="0"/>
              <a:t>ă a</a:t>
            </a:r>
            <a:r>
              <a:rPr lang="en-IE" dirty="0"/>
              <a:t> </a:t>
            </a:r>
            <a:r>
              <a:rPr lang="en-IE" dirty="0" err="1"/>
              <a:t>modul</a:t>
            </a:r>
            <a:r>
              <a:rPr lang="ro-RO" dirty="0"/>
              <a:t>ui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care </a:t>
            </a:r>
            <a:r>
              <a:rPr lang="en-IE" dirty="0" err="1"/>
              <a:t>trăim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lucrăm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comunitățile</a:t>
            </a:r>
            <a:r>
              <a:rPr lang="en-IE" dirty="0"/>
              <a:t> </a:t>
            </a:r>
            <a:r>
              <a:rPr lang="en-IE" dirty="0" err="1"/>
              <a:t>noastre</a:t>
            </a:r>
            <a:r>
              <a:rPr lang="en-IE" dirty="0"/>
              <a:t>.</a:t>
            </a:r>
            <a:endParaRPr lang="ro-RO" dirty="0"/>
          </a:p>
          <a:p>
            <a:r>
              <a:rPr lang="fr-FR" dirty="0" err="1"/>
              <a:t>Să</a:t>
            </a:r>
            <a:r>
              <a:rPr lang="fr-FR" dirty="0"/>
              <a:t> </a:t>
            </a:r>
            <a:r>
              <a:rPr lang="fr-FR" dirty="0" err="1"/>
              <a:t>explorăm</a:t>
            </a:r>
            <a:r>
              <a:rPr lang="fr-FR" dirty="0"/>
              <a:t> </a:t>
            </a:r>
            <a:r>
              <a:rPr lang="fr-FR" dirty="0" err="1"/>
              <a:t>câteva</a:t>
            </a:r>
            <a:r>
              <a:rPr lang="fr-FR" dirty="0"/>
              <a:t> </a:t>
            </a:r>
            <a:r>
              <a:rPr lang="fr-FR" dirty="0" err="1"/>
              <a:t>dintre</a:t>
            </a:r>
            <a:r>
              <a:rPr lang="fr-FR" dirty="0"/>
              <a:t> </a:t>
            </a:r>
            <a:r>
              <a:rPr lang="fr-FR" dirty="0" err="1"/>
              <a:t>modificările</a:t>
            </a:r>
            <a:r>
              <a:rPr lang="fr-FR" dirty="0"/>
              <a:t> care au </a:t>
            </a:r>
            <a:r>
              <a:rPr lang="fr-FR" dirty="0" err="1"/>
              <a:t>avut</a:t>
            </a:r>
            <a:r>
              <a:rPr lang="fr-FR" dirty="0"/>
              <a:t> </a:t>
            </a:r>
            <a:r>
              <a:rPr lang="fr-FR" dirty="0" err="1"/>
              <a:t>loc</a:t>
            </a:r>
            <a:r>
              <a:rPr lang="fr-FR" dirty="0"/>
              <a:t> ...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723819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D98DA9-C3EE-47AE-8D45-1BE28ABAD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3" y="2269042"/>
            <a:ext cx="6469693" cy="412650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A589C4-7DC4-45A5-8B99-62EBDDCAEB7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2532" y="2143126"/>
            <a:ext cx="5497517" cy="3631644"/>
          </a:xfrm>
        </p:spPr>
        <p:txBody>
          <a:bodyPr/>
          <a:lstStyle/>
          <a:p>
            <a:r>
              <a:rPr lang="en-IE" dirty="0" err="1"/>
              <a:t>Depopularea</a:t>
            </a:r>
            <a:r>
              <a:rPr lang="en-IE" dirty="0"/>
              <a:t> </a:t>
            </a:r>
            <a:r>
              <a:rPr lang="en-IE" dirty="0" err="1"/>
              <a:t>comunităților</a:t>
            </a:r>
            <a:r>
              <a:rPr lang="en-IE" dirty="0"/>
              <a:t> </a:t>
            </a:r>
            <a:r>
              <a:rPr lang="en-IE" dirty="0" err="1"/>
              <a:t>poate</a:t>
            </a:r>
            <a:r>
              <a:rPr lang="en-IE" dirty="0"/>
              <a:t> </a:t>
            </a:r>
            <a:r>
              <a:rPr lang="ro-RO" dirty="0"/>
              <a:t>determina</a:t>
            </a:r>
            <a:r>
              <a:rPr lang="en-IE" dirty="0"/>
              <a:t> </a:t>
            </a:r>
            <a:r>
              <a:rPr lang="ro-RO" dirty="0"/>
              <a:t>declinul</a:t>
            </a:r>
            <a:r>
              <a:rPr lang="en-IE" dirty="0"/>
              <a:t> </a:t>
            </a:r>
            <a:r>
              <a:rPr lang="en-IE" dirty="0" err="1"/>
              <a:t>serviciile</a:t>
            </a:r>
            <a:r>
              <a:rPr lang="en-IE" dirty="0"/>
              <a:t> locale. </a:t>
            </a:r>
            <a:r>
              <a:rPr lang="en-IE" dirty="0" err="1"/>
              <a:t>Magazinele</a:t>
            </a:r>
            <a:r>
              <a:rPr lang="en-IE" dirty="0"/>
              <a:t> </a:t>
            </a:r>
            <a:r>
              <a:rPr lang="en-IE" dirty="0" err="1"/>
              <a:t>independente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oficiile</a:t>
            </a:r>
            <a:r>
              <a:rPr lang="en-IE" dirty="0"/>
              <a:t> </a:t>
            </a:r>
            <a:r>
              <a:rPr lang="en-IE" dirty="0" err="1"/>
              <a:t>poștale</a:t>
            </a:r>
            <a:r>
              <a:rPr lang="en-IE" dirty="0"/>
              <a:t> </a:t>
            </a:r>
            <a:r>
              <a:rPr lang="en-IE" dirty="0" err="1"/>
              <a:t>devin</a:t>
            </a:r>
            <a:r>
              <a:rPr lang="en-IE" dirty="0"/>
              <a:t> </a:t>
            </a:r>
            <a:r>
              <a:rPr lang="en-IE" dirty="0" err="1"/>
              <a:t>mai</a:t>
            </a:r>
            <a:r>
              <a:rPr lang="en-IE" dirty="0"/>
              <a:t> </a:t>
            </a:r>
            <a:r>
              <a:rPr lang="en-IE" dirty="0" err="1"/>
              <a:t>puțin</a:t>
            </a:r>
            <a:r>
              <a:rPr lang="en-IE" dirty="0"/>
              <a:t> </a:t>
            </a:r>
            <a:r>
              <a:rPr lang="en-IE" dirty="0" err="1"/>
              <a:t>profitabile</a:t>
            </a:r>
            <a:r>
              <a:rPr lang="en-IE" dirty="0"/>
              <a:t> din </a:t>
            </a:r>
            <a:r>
              <a:rPr lang="en-IE" dirty="0" err="1"/>
              <a:t>cauza</a:t>
            </a:r>
            <a:r>
              <a:rPr lang="en-IE" dirty="0"/>
              <a:t> </a:t>
            </a:r>
            <a:r>
              <a:rPr lang="en-IE" dirty="0" err="1"/>
              <a:t>depopulării</a:t>
            </a:r>
            <a:r>
              <a:rPr lang="en-IE" dirty="0"/>
              <a:t>. </a:t>
            </a:r>
            <a:r>
              <a:rPr lang="en-IE" dirty="0" err="1"/>
              <a:t>Transportul</a:t>
            </a:r>
            <a:r>
              <a:rPr lang="en-IE" dirty="0"/>
              <a:t> public </a:t>
            </a:r>
            <a:r>
              <a:rPr lang="en-IE" dirty="0" err="1"/>
              <a:t>poate</a:t>
            </a:r>
            <a:r>
              <a:rPr lang="en-IE" dirty="0"/>
              <a:t> </a:t>
            </a:r>
            <a:r>
              <a:rPr lang="en-IE" dirty="0" err="1"/>
              <a:t>să</a:t>
            </a:r>
            <a:r>
              <a:rPr lang="en-IE" dirty="0"/>
              <a:t> </a:t>
            </a:r>
            <a:r>
              <a:rPr lang="en-IE" dirty="0" err="1"/>
              <a:t>scadă</a:t>
            </a:r>
            <a:r>
              <a:rPr lang="en-IE" dirty="0"/>
              <a:t>, </a:t>
            </a:r>
            <a:r>
              <a:rPr lang="ro-RO" dirty="0"/>
              <a:t>afect</a:t>
            </a:r>
            <a:r>
              <a:rPr lang="en-IE" dirty="0" err="1"/>
              <a:t>ând</a:t>
            </a:r>
            <a:r>
              <a:rPr lang="en-IE" dirty="0"/>
              <a:t> </a:t>
            </a:r>
            <a:r>
              <a:rPr lang="en-IE" dirty="0" err="1"/>
              <a:t>comunitatea</a:t>
            </a:r>
            <a:r>
              <a:rPr lang="en-IE" dirty="0"/>
              <a:t>.</a:t>
            </a:r>
          </a:p>
          <a:p>
            <a:r>
              <a:rPr lang="en-IE" dirty="0" err="1"/>
              <a:t>Schimbările</a:t>
            </a:r>
            <a:r>
              <a:rPr lang="en-IE" dirty="0"/>
              <a:t> din </a:t>
            </a:r>
            <a:r>
              <a:rPr lang="en-IE" dirty="0" err="1"/>
              <a:t>zonele</a:t>
            </a:r>
            <a:r>
              <a:rPr lang="en-IE" dirty="0"/>
              <a:t> </a:t>
            </a:r>
            <a:r>
              <a:rPr lang="en-IE" dirty="0" err="1"/>
              <a:t>rurale</a:t>
            </a:r>
            <a:r>
              <a:rPr lang="en-IE" dirty="0"/>
              <a:t> </a:t>
            </a:r>
            <a:r>
              <a:rPr lang="en-IE" dirty="0" err="1"/>
              <a:t>mai</a:t>
            </a:r>
            <a:r>
              <a:rPr lang="en-IE" dirty="0"/>
              <a:t> </a:t>
            </a:r>
            <a:r>
              <a:rPr lang="en-IE" dirty="0" err="1"/>
              <a:t>puțin</a:t>
            </a:r>
            <a:r>
              <a:rPr lang="en-IE" dirty="0"/>
              <a:t> </a:t>
            </a:r>
            <a:r>
              <a:rPr lang="en-IE" dirty="0" err="1"/>
              <a:t>accesibile</a:t>
            </a:r>
            <a:r>
              <a:rPr lang="en-IE" dirty="0"/>
              <a:t> (</a:t>
            </a:r>
            <a:r>
              <a:rPr lang="en-IE" dirty="0" err="1"/>
              <a:t>îndepărtate</a:t>
            </a:r>
            <a:r>
              <a:rPr lang="en-IE" dirty="0"/>
              <a:t>) </a:t>
            </a:r>
            <a:r>
              <a:rPr lang="en-IE" dirty="0" err="1"/>
              <a:t>duc</a:t>
            </a:r>
            <a:r>
              <a:rPr lang="en-IE" dirty="0"/>
              <a:t> la un </a:t>
            </a:r>
            <a:r>
              <a:rPr lang="en-IE" dirty="0" err="1"/>
              <a:t>ciclu</a:t>
            </a:r>
            <a:r>
              <a:rPr lang="en-IE" dirty="0"/>
              <a:t> de </a:t>
            </a:r>
            <a:r>
              <a:rPr lang="en-IE" dirty="0" err="1"/>
              <a:t>declin</a:t>
            </a:r>
            <a:r>
              <a:rPr lang="en-IE" dirty="0"/>
              <a:t>. </a:t>
            </a:r>
            <a:r>
              <a:rPr lang="en-IE" dirty="0" err="1"/>
              <a:t>Acest</a:t>
            </a:r>
            <a:r>
              <a:rPr lang="en-IE" dirty="0"/>
              <a:t> </a:t>
            </a:r>
            <a:r>
              <a:rPr lang="en-IE" dirty="0" err="1"/>
              <a:t>lucru</a:t>
            </a:r>
            <a:r>
              <a:rPr lang="en-IE" dirty="0"/>
              <a:t> se </a:t>
            </a:r>
            <a:r>
              <a:rPr lang="en-IE" dirty="0" err="1"/>
              <a:t>poate</a:t>
            </a:r>
            <a:r>
              <a:rPr lang="en-IE" dirty="0"/>
              <a:t> </a:t>
            </a:r>
            <a:r>
              <a:rPr lang="en-IE" dirty="0" err="1"/>
              <a:t>întâmpla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zonele</a:t>
            </a:r>
            <a:r>
              <a:rPr lang="en-IE" dirty="0"/>
              <a:t> urbane.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6109BF-CA7F-4F14-AFF5-11BAF9B880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21565" y="462455"/>
            <a:ext cx="5579898" cy="1162586"/>
          </a:xfrm>
        </p:spPr>
        <p:txBody>
          <a:bodyPr>
            <a:normAutofit/>
          </a:bodyPr>
          <a:lstStyle/>
          <a:p>
            <a:r>
              <a:rPr lang="ro-RO" dirty="0"/>
              <a:t>Declinul în Servicii datorită Depopulării</a:t>
            </a:r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91DFE2-FE98-4AE2-B4E1-388376118265}"/>
              </a:ext>
            </a:extLst>
          </p:cNvPr>
          <p:cNvSpPr txBox="1"/>
          <p:nvPr/>
        </p:nvSpPr>
        <p:spPr>
          <a:xfrm>
            <a:off x="342900" y="6357505"/>
            <a:ext cx="61036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000" dirty="0">
                <a:hlinkClick r:id="rId3"/>
              </a:rPr>
              <a:t>Source: BBC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40921534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B1AA7C-CFC4-4E66-9B3C-52B35FDCE5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33546" y="1908810"/>
            <a:ext cx="6484882" cy="4375426"/>
          </a:xfrm>
        </p:spPr>
        <p:txBody>
          <a:bodyPr/>
          <a:lstStyle/>
          <a:p>
            <a:r>
              <a:rPr lang="en-IE" sz="2200" dirty="0" err="1"/>
              <a:t>Atât</a:t>
            </a:r>
            <a:r>
              <a:rPr lang="en-IE" sz="2200" dirty="0"/>
              <a:t> </a:t>
            </a:r>
            <a:r>
              <a:rPr lang="en-IE" sz="2200" dirty="0" err="1"/>
              <a:t>în</a:t>
            </a:r>
            <a:r>
              <a:rPr lang="en-IE" sz="2200" dirty="0"/>
              <a:t> ​​</a:t>
            </a:r>
            <a:r>
              <a:rPr lang="en-IE" sz="2200" dirty="0" err="1"/>
              <a:t>recesi</a:t>
            </a:r>
            <a:r>
              <a:rPr lang="ro-RO" sz="2200" dirty="0"/>
              <a:t>uni</a:t>
            </a:r>
            <a:r>
              <a:rPr lang="en-IE" sz="2200" dirty="0" err="1"/>
              <a:t>ile</a:t>
            </a:r>
            <a:r>
              <a:rPr lang="en-IE" sz="2200" dirty="0"/>
              <a:t> din 1990/91, </a:t>
            </a:r>
            <a:r>
              <a:rPr lang="en-IE" sz="2200" dirty="0" err="1"/>
              <a:t>cât</a:t>
            </a:r>
            <a:r>
              <a:rPr lang="en-IE" sz="2200" dirty="0"/>
              <a:t> </a:t>
            </a:r>
            <a:r>
              <a:rPr lang="en-IE" sz="2200" dirty="0" err="1"/>
              <a:t>și</a:t>
            </a:r>
            <a:r>
              <a:rPr lang="en-IE" sz="2200" dirty="0"/>
              <a:t> </a:t>
            </a:r>
            <a:r>
              <a:rPr lang="en-IE" sz="2200" dirty="0" err="1"/>
              <a:t>în</a:t>
            </a:r>
            <a:r>
              <a:rPr lang="en-IE" sz="2200" dirty="0"/>
              <a:t> </a:t>
            </a:r>
            <a:r>
              <a:rPr lang="en-IE" sz="2200" dirty="0" err="1"/>
              <a:t>cele</a:t>
            </a:r>
            <a:r>
              <a:rPr lang="en-IE" sz="2200" dirty="0"/>
              <a:t> din 2008/09, </a:t>
            </a:r>
            <a:r>
              <a:rPr lang="en-IE" sz="2200" dirty="0" err="1"/>
              <a:t>șomajul</a:t>
            </a:r>
            <a:r>
              <a:rPr lang="en-IE" sz="2200" dirty="0"/>
              <a:t> a </a:t>
            </a:r>
            <a:r>
              <a:rPr lang="en-IE" sz="2200" dirty="0" err="1"/>
              <a:t>crescut</a:t>
            </a:r>
            <a:r>
              <a:rPr lang="en-IE" sz="2200" dirty="0"/>
              <a:t> drastic </a:t>
            </a:r>
            <a:r>
              <a:rPr lang="en-IE" sz="2200" dirty="0" err="1"/>
              <a:t>în</a:t>
            </a:r>
            <a:r>
              <a:rPr lang="en-IE" sz="2200" dirty="0"/>
              <a:t> </a:t>
            </a:r>
            <a:r>
              <a:rPr lang="en-IE" sz="2200" dirty="0" err="1"/>
              <a:t>toată</a:t>
            </a:r>
            <a:r>
              <a:rPr lang="en-IE" sz="2200" dirty="0"/>
              <a:t> Europa. </a:t>
            </a:r>
            <a:r>
              <a:rPr lang="en-IE" sz="2200" dirty="0" err="1"/>
              <a:t>Până</a:t>
            </a:r>
            <a:r>
              <a:rPr lang="en-IE" sz="2200" dirty="0"/>
              <a:t> la </a:t>
            </a:r>
            <a:r>
              <a:rPr lang="en-IE" sz="2200" dirty="0" err="1"/>
              <a:t>mijlocul</a:t>
            </a:r>
            <a:r>
              <a:rPr lang="en-IE" sz="2200" dirty="0"/>
              <a:t> </a:t>
            </a:r>
            <a:r>
              <a:rPr lang="en-IE" sz="2200" dirty="0" err="1"/>
              <a:t>anului</a:t>
            </a:r>
            <a:r>
              <a:rPr lang="en-IE" sz="2200" dirty="0"/>
              <a:t> 2009, </a:t>
            </a:r>
            <a:r>
              <a:rPr lang="en-IE" sz="2200" dirty="0" err="1"/>
              <a:t>majoritatea</a:t>
            </a:r>
            <a:r>
              <a:rPr lang="en-IE" sz="2200" dirty="0"/>
              <a:t> </a:t>
            </a:r>
            <a:r>
              <a:rPr lang="en-IE" sz="2200" dirty="0" err="1"/>
              <a:t>autorităților</a:t>
            </a:r>
            <a:r>
              <a:rPr lang="en-IE" sz="2200" dirty="0"/>
              <a:t> locale au </a:t>
            </a:r>
            <a:r>
              <a:rPr lang="en-IE" sz="2200" dirty="0" err="1"/>
              <a:t>experimentat</a:t>
            </a:r>
            <a:r>
              <a:rPr lang="en-IE" sz="2200" dirty="0"/>
              <a:t> </a:t>
            </a:r>
            <a:r>
              <a:rPr lang="en-IE" sz="2200" dirty="0" err="1"/>
              <a:t>cereri</a:t>
            </a:r>
            <a:r>
              <a:rPr lang="en-IE" sz="2200" dirty="0"/>
              <a:t> </a:t>
            </a:r>
            <a:r>
              <a:rPr lang="en-IE" sz="2200" dirty="0" err="1"/>
              <a:t>crescute</a:t>
            </a:r>
            <a:r>
              <a:rPr lang="en-IE" sz="2200" dirty="0"/>
              <a:t> de </a:t>
            </a:r>
            <a:r>
              <a:rPr lang="en-IE" sz="2200" dirty="0" err="1"/>
              <a:t>servicii</a:t>
            </a:r>
            <a:r>
              <a:rPr lang="en-IE" sz="2200" dirty="0"/>
              <a:t> ca </a:t>
            </a:r>
            <a:r>
              <a:rPr lang="en-IE" sz="2200" dirty="0" err="1"/>
              <a:t>urmare</a:t>
            </a:r>
            <a:r>
              <a:rPr lang="en-IE" sz="2200" dirty="0"/>
              <a:t> a </a:t>
            </a:r>
            <a:r>
              <a:rPr lang="en-IE" sz="2200" dirty="0" err="1"/>
              <a:t>recesiunii</a:t>
            </a:r>
            <a:r>
              <a:rPr lang="en-IE" sz="2200" dirty="0"/>
              <a:t>, </a:t>
            </a:r>
            <a:r>
              <a:rPr lang="en-IE" sz="2200" dirty="0" err="1"/>
              <a:t>dar</a:t>
            </a:r>
            <a:r>
              <a:rPr lang="en-IE" sz="2200" dirty="0"/>
              <a:t> </a:t>
            </a:r>
            <a:r>
              <a:rPr lang="en-IE" sz="2200" dirty="0" err="1"/>
              <a:t>consiliile</a:t>
            </a:r>
            <a:r>
              <a:rPr lang="en-IE" sz="2200" dirty="0"/>
              <a:t> locale (20% </a:t>
            </a:r>
            <a:r>
              <a:rPr lang="en-IE" sz="2200" dirty="0" err="1"/>
              <a:t>în</a:t>
            </a:r>
            <a:r>
              <a:rPr lang="en-IE" sz="2200" dirty="0"/>
              <a:t> </a:t>
            </a:r>
            <a:r>
              <a:rPr lang="en-IE" sz="2200" dirty="0" err="1"/>
              <a:t>Marea</a:t>
            </a:r>
            <a:r>
              <a:rPr lang="en-IE" sz="2200" dirty="0"/>
              <a:t> Britanie), ca </a:t>
            </a:r>
            <a:r>
              <a:rPr lang="en-IE" sz="2200" dirty="0" err="1"/>
              <a:t>orice</a:t>
            </a:r>
            <a:r>
              <a:rPr lang="en-IE" sz="2200" dirty="0"/>
              <a:t> alt </a:t>
            </a:r>
            <a:r>
              <a:rPr lang="en-IE" sz="2200" dirty="0" err="1"/>
              <a:t>angajator</a:t>
            </a:r>
            <a:r>
              <a:rPr lang="en-IE" sz="2200" dirty="0"/>
              <a:t>, </a:t>
            </a:r>
            <a:r>
              <a:rPr lang="ro-RO" sz="2200" dirty="0"/>
              <a:t>au ajuns </a:t>
            </a:r>
            <a:r>
              <a:rPr lang="en-IE" sz="2200" dirty="0" err="1"/>
              <a:t>să</a:t>
            </a:r>
            <a:r>
              <a:rPr lang="en-IE" sz="2200" dirty="0"/>
              <a:t> </a:t>
            </a:r>
            <a:r>
              <a:rPr lang="en-IE" sz="2200" dirty="0" err="1"/>
              <a:t>facă</a:t>
            </a:r>
            <a:r>
              <a:rPr lang="en-IE" sz="2200" dirty="0"/>
              <a:t> </a:t>
            </a:r>
            <a:r>
              <a:rPr lang="en-IE" sz="2200" dirty="0" err="1"/>
              <a:t>concedieri</a:t>
            </a:r>
            <a:r>
              <a:rPr lang="en-IE" sz="2200" dirty="0"/>
              <a:t> </a:t>
            </a:r>
            <a:r>
              <a:rPr lang="en-IE" sz="2200" dirty="0" err="1"/>
              <a:t>obligatorii</a:t>
            </a:r>
            <a:r>
              <a:rPr lang="en-IE" sz="2200" dirty="0"/>
              <a:t>; o </a:t>
            </a:r>
            <a:r>
              <a:rPr lang="en-IE" sz="2200" dirty="0" err="1"/>
              <a:t>altă</a:t>
            </a:r>
            <a:r>
              <a:rPr lang="en-IE" sz="2200" dirty="0"/>
              <a:t> </a:t>
            </a:r>
            <a:r>
              <a:rPr lang="en-IE" sz="2200" dirty="0" err="1"/>
              <a:t>treime</a:t>
            </a:r>
            <a:r>
              <a:rPr lang="en-IE" sz="2200" dirty="0"/>
              <a:t> a </a:t>
            </a:r>
            <a:r>
              <a:rPr lang="en-IE" sz="2200" dirty="0" err="1"/>
              <a:t>introdus</a:t>
            </a:r>
            <a:r>
              <a:rPr lang="en-IE" sz="2200" dirty="0"/>
              <a:t> </a:t>
            </a:r>
            <a:r>
              <a:rPr lang="en-IE" sz="2200" dirty="0" err="1"/>
              <a:t>concedieri</a:t>
            </a:r>
            <a:r>
              <a:rPr lang="en-IE" sz="2200" dirty="0"/>
              <a:t> </a:t>
            </a:r>
            <a:r>
              <a:rPr lang="en-IE" sz="2200" dirty="0" err="1"/>
              <a:t>voluntare</a:t>
            </a:r>
            <a:r>
              <a:rPr lang="en-IE" sz="2200" dirty="0"/>
              <a:t> </a:t>
            </a:r>
            <a:r>
              <a:rPr lang="en-IE" sz="2200" dirty="0" err="1"/>
              <a:t>sau</a:t>
            </a:r>
            <a:r>
              <a:rPr lang="en-IE" sz="2200" dirty="0"/>
              <a:t> </a:t>
            </a:r>
            <a:r>
              <a:rPr lang="ro-RO" sz="2200" dirty="0"/>
              <a:t>au </a:t>
            </a:r>
            <a:r>
              <a:rPr lang="en-IE" sz="2200" dirty="0" err="1"/>
              <a:t>îngheț</a:t>
            </a:r>
            <a:r>
              <a:rPr lang="ro-RO" sz="2200" dirty="0"/>
              <a:t>at</a:t>
            </a:r>
            <a:r>
              <a:rPr lang="en-IE" sz="2200" dirty="0"/>
              <a:t> </a:t>
            </a:r>
            <a:r>
              <a:rPr lang="en-IE" sz="2200" dirty="0" err="1"/>
              <a:t>locuri</a:t>
            </a:r>
            <a:r>
              <a:rPr lang="ro-RO" sz="2200" dirty="0"/>
              <a:t>le</a:t>
            </a:r>
            <a:r>
              <a:rPr lang="en-IE" sz="2200" dirty="0"/>
              <a:t> de </a:t>
            </a:r>
            <a:r>
              <a:rPr lang="en-IE" sz="2200" dirty="0" err="1"/>
              <a:t>muncă</a:t>
            </a:r>
            <a:r>
              <a:rPr lang="en-IE" sz="2200" dirty="0"/>
              <a:t>.</a:t>
            </a:r>
          </a:p>
          <a:p>
            <a:r>
              <a:rPr lang="en-IE" sz="2200" b="1" dirty="0" err="1">
                <a:solidFill>
                  <a:srgbClr val="7F4182"/>
                </a:solidFill>
              </a:rPr>
              <a:t>Prin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urmare</a:t>
            </a:r>
            <a:r>
              <a:rPr lang="en-IE" sz="2200" b="1" dirty="0">
                <a:solidFill>
                  <a:srgbClr val="7F4182"/>
                </a:solidFill>
              </a:rPr>
              <a:t>, </a:t>
            </a:r>
            <a:r>
              <a:rPr lang="en-IE" sz="2200" b="1" dirty="0" err="1">
                <a:solidFill>
                  <a:srgbClr val="7F4182"/>
                </a:solidFill>
              </a:rPr>
              <a:t>multe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comunități</a:t>
            </a:r>
            <a:r>
              <a:rPr lang="en-IE" sz="2200" b="1" dirty="0">
                <a:solidFill>
                  <a:srgbClr val="7F4182"/>
                </a:solidFill>
              </a:rPr>
              <a:t> s-au </a:t>
            </a:r>
            <a:r>
              <a:rPr lang="en-IE" sz="2200" b="1" dirty="0" err="1">
                <a:solidFill>
                  <a:srgbClr val="7F4182"/>
                </a:solidFill>
              </a:rPr>
              <a:t>confruntat</a:t>
            </a:r>
            <a:r>
              <a:rPr lang="en-IE" sz="2200" b="1" dirty="0">
                <a:solidFill>
                  <a:srgbClr val="7F4182"/>
                </a:solidFill>
              </a:rPr>
              <a:t> cu </a:t>
            </a:r>
            <a:r>
              <a:rPr lang="ro-RO" sz="2200" b="1" dirty="0">
                <a:solidFill>
                  <a:srgbClr val="7F4182"/>
                </a:solidFill>
              </a:rPr>
              <a:t>un</a:t>
            </a:r>
            <a:r>
              <a:rPr lang="en-IE" sz="2200" b="1" dirty="0">
                <a:solidFill>
                  <a:srgbClr val="7F4182"/>
                </a:solidFill>
              </a:rPr>
              <a:t> „</a:t>
            </a:r>
            <a:r>
              <a:rPr lang="en-IE" sz="2200" b="1" dirty="0" err="1">
                <a:solidFill>
                  <a:srgbClr val="7F4182"/>
                </a:solidFill>
              </a:rPr>
              <a:t>dubl</a:t>
            </a:r>
            <a:r>
              <a:rPr lang="ro-RO" sz="2200" b="1" dirty="0">
                <a:solidFill>
                  <a:srgbClr val="7F4182"/>
                </a:solidFill>
              </a:rPr>
              <a:t>u necaz</a:t>
            </a:r>
            <a:r>
              <a:rPr lang="en-IE" sz="2200" b="1" dirty="0">
                <a:solidFill>
                  <a:srgbClr val="7F4182"/>
                </a:solidFill>
              </a:rPr>
              <a:t>” de </a:t>
            </a:r>
            <a:r>
              <a:rPr lang="en-IE" sz="2200" b="1" dirty="0" err="1">
                <a:solidFill>
                  <a:srgbClr val="7F4182"/>
                </a:solidFill>
              </a:rPr>
              <a:t>pierderi</a:t>
            </a:r>
            <a:r>
              <a:rPr lang="en-IE" sz="2200" b="1" dirty="0">
                <a:solidFill>
                  <a:srgbClr val="7F4182"/>
                </a:solidFill>
              </a:rPr>
              <a:t> de </a:t>
            </a:r>
            <a:r>
              <a:rPr lang="en-IE" sz="2200" b="1" dirty="0" err="1">
                <a:solidFill>
                  <a:srgbClr val="7F4182"/>
                </a:solidFill>
              </a:rPr>
              <a:t>locuri</a:t>
            </a:r>
            <a:r>
              <a:rPr lang="en-IE" sz="2200" b="1" dirty="0">
                <a:solidFill>
                  <a:srgbClr val="7F4182"/>
                </a:solidFill>
              </a:rPr>
              <a:t> de </a:t>
            </a:r>
            <a:r>
              <a:rPr lang="en-IE" sz="2200" b="1" dirty="0" err="1">
                <a:solidFill>
                  <a:srgbClr val="7F4182"/>
                </a:solidFill>
              </a:rPr>
              <a:t>muncă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și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reduceri</a:t>
            </a:r>
            <a:r>
              <a:rPr lang="en-IE" sz="2200" b="1" dirty="0">
                <a:solidFill>
                  <a:srgbClr val="7F4182"/>
                </a:solidFill>
              </a:rPr>
              <a:t> de </a:t>
            </a:r>
            <a:r>
              <a:rPr lang="en-IE" sz="2200" b="1" dirty="0" err="1">
                <a:solidFill>
                  <a:srgbClr val="7F4182"/>
                </a:solidFill>
              </a:rPr>
              <a:t>servicii</a:t>
            </a:r>
            <a:r>
              <a:rPr lang="en-IE" sz="2200" b="1" dirty="0">
                <a:solidFill>
                  <a:srgbClr val="7F4182"/>
                </a:solidFill>
              </a:rPr>
              <a:t>. </a:t>
            </a:r>
            <a:r>
              <a:rPr lang="en-IE" sz="2200" b="1" dirty="0" err="1">
                <a:solidFill>
                  <a:srgbClr val="7F4182"/>
                </a:solidFill>
              </a:rPr>
              <a:t>Criza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economică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și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recesiunea</a:t>
            </a:r>
            <a:r>
              <a:rPr lang="en-IE" sz="2200" b="1" dirty="0">
                <a:solidFill>
                  <a:srgbClr val="7F4182"/>
                </a:solidFill>
              </a:rPr>
              <a:t> au un impact </a:t>
            </a:r>
            <a:r>
              <a:rPr lang="en-IE" sz="2200" b="1" dirty="0" err="1">
                <a:solidFill>
                  <a:srgbClr val="7F4182"/>
                </a:solidFill>
              </a:rPr>
              <a:t>uriaș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asupra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comunităților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și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reprezintă</a:t>
            </a:r>
            <a:r>
              <a:rPr lang="en-IE" sz="2200" b="1" dirty="0">
                <a:solidFill>
                  <a:srgbClr val="7F4182"/>
                </a:solidFill>
              </a:rPr>
              <a:t> o </a:t>
            </a:r>
            <a:r>
              <a:rPr lang="en-IE" sz="2200" b="1" dirty="0" err="1">
                <a:solidFill>
                  <a:srgbClr val="7F4182"/>
                </a:solidFill>
              </a:rPr>
              <a:t>cauză</a:t>
            </a:r>
            <a:r>
              <a:rPr lang="en-IE" sz="2200" b="1" dirty="0">
                <a:solidFill>
                  <a:srgbClr val="7F4182"/>
                </a:solidFill>
              </a:rPr>
              <a:t> </a:t>
            </a:r>
            <a:r>
              <a:rPr lang="en-IE" sz="2200" b="1" dirty="0" err="1">
                <a:solidFill>
                  <a:srgbClr val="7F4182"/>
                </a:solidFill>
              </a:rPr>
              <a:t>cheie</a:t>
            </a:r>
            <a:r>
              <a:rPr lang="en-IE" sz="2200" b="1" dirty="0">
                <a:solidFill>
                  <a:srgbClr val="7F4182"/>
                </a:solidFill>
              </a:rPr>
              <a:t> a </a:t>
            </a:r>
            <a:r>
              <a:rPr lang="en-IE" sz="2200" b="1" dirty="0" err="1">
                <a:solidFill>
                  <a:srgbClr val="7F4182"/>
                </a:solidFill>
              </a:rPr>
              <a:t>declinului</a:t>
            </a:r>
            <a:r>
              <a:rPr lang="en-IE" sz="2200" b="1" dirty="0">
                <a:solidFill>
                  <a:srgbClr val="7F4182"/>
                </a:solidFill>
              </a:rPr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512DA-0F65-40F5-89DC-57972EE1E74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33546" y="451944"/>
            <a:ext cx="6558454" cy="1309731"/>
          </a:xfrm>
        </p:spPr>
        <p:txBody>
          <a:bodyPr>
            <a:normAutofit/>
          </a:bodyPr>
          <a:lstStyle/>
          <a:p>
            <a:r>
              <a:rPr lang="en-IE" dirty="0"/>
              <a:t>Impact </a:t>
            </a:r>
            <a:r>
              <a:rPr lang="ro-RO" dirty="0"/>
              <a:t>Crizei Economice și a Recesiunii</a:t>
            </a:r>
            <a:endParaRPr lang="en-IE" dirty="0"/>
          </a:p>
        </p:txBody>
      </p:sp>
      <p:pic>
        <p:nvPicPr>
          <p:cNvPr id="10" name="Picture Placeholder 9" descr="A close up of a sign&#10;&#10;Description automatically generated">
            <a:extLst>
              <a:ext uri="{FF2B5EF4-FFF2-40B4-BE49-F238E27FC236}">
                <a16:creationId xmlns:a16="http://schemas.microsoft.com/office/drawing/2014/main" id="{A20A75FC-72AB-41A8-A4E0-2C0EE43F54E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29398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B1AA7C-CFC4-4E66-9B3C-52B35FDCE5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32528" y="2028544"/>
            <a:ext cx="5551386" cy="3631644"/>
          </a:xfrm>
        </p:spPr>
        <p:txBody>
          <a:bodyPr/>
          <a:lstStyle/>
          <a:p>
            <a:r>
              <a:rPr lang="en-IE" dirty="0" err="1">
                <a:solidFill>
                  <a:srgbClr val="666666"/>
                </a:solidFill>
                <a:latin typeface="Roboto"/>
              </a:rPr>
              <a:t>Exemplele</a:t>
            </a:r>
            <a:r>
              <a:rPr lang="en-IE" dirty="0">
                <a:solidFill>
                  <a:srgbClr val="666666"/>
                </a:solidFill>
                <a:latin typeface="Roboto"/>
              </a:rPr>
              <a:t> </a:t>
            </a:r>
            <a:r>
              <a:rPr lang="en-IE" dirty="0" err="1">
                <a:solidFill>
                  <a:srgbClr val="666666"/>
                </a:solidFill>
                <a:latin typeface="Roboto"/>
              </a:rPr>
              <a:t>includ</a:t>
            </a:r>
            <a:r>
              <a:rPr lang="ro-RO" dirty="0">
                <a:solidFill>
                  <a:srgbClr val="666666"/>
                </a:solidFill>
                <a:latin typeface="Roboto"/>
              </a:rPr>
              <a:t>:</a:t>
            </a:r>
            <a:endParaRPr lang="en-IE" dirty="0">
              <a:solidFill>
                <a:srgbClr val="666666"/>
              </a:solidFill>
              <a:latin typeface="Roboto"/>
            </a:endParaRPr>
          </a:p>
          <a:p>
            <a:r>
              <a:rPr lang="en-IE" dirty="0" err="1">
                <a:solidFill>
                  <a:srgbClr val="666666"/>
                </a:solidFill>
                <a:latin typeface="Roboto"/>
              </a:rPr>
              <a:t>Schimbările</a:t>
            </a:r>
            <a:r>
              <a:rPr lang="en-IE" dirty="0">
                <a:solidFill>
                  <a:srgbClr val="666666"/>
                </a:solidFill>
                <a:latin typeface="Roboto"/>
              </a:rPr>
              <a:t> </a:t>
            </a:r>
            <a:r>
              <a:rPr lang="en-IE" dirty="0" err="1">
                <a:solidFill>
                  <a:srgbClr val="666666"/>
                </a:solidFill>
                <a:latin typeface="Roboto"/>
              </a:rPr>
              <a:t>climatice</a:t>
            </a:r>
            <a:r>
              <a:rPr lang="en-IE" dirty="0">
                <a:solidFill>
                  <a:srgbClr val="666666"/>
                </a:solidFill>
                <a:latin typeface="Roboto"/>
              </a:rPr>
              <a:t> </a:t>
            </a:r>
            <a:r>
              <a:rPr lang="en-IE" dirty="0" err="1">
                <a:solidFill>
                  <a:srgbClr val="666666"/>
                </a:solidFill>
                <a:latin typeface="Roboto"/>
              </a:rPr>
              <a:t>accelerează</a:t>
            </a:r>
            <a:r>
              <a:rPr lang="en-IE" dirty="0">
                <a:solidFill>
                  <a:srgbClr val="666666"/>
                </a:solidFill>
                <a:latin typeface="Roboto"/>
              </a:rPr>
              <a:t> </a:t>
            </a:r>
            <a:r>
              <a:rPr lang="en-IE" dirty="0" err="1">
                <a:solidFill>
                  <a:srgbClr val="666666"/>
                </a:solidFill>
                <a:latin typeface="Roboto"/>
              </a:rPr>
              <a:t>evenimente</a:t>
            </a:r>
            <a:r>
              <a:rPr lang="ro-RO" dirty="0">
                <a:solidFill>
                  <a:srgbClr val="666666"/>
                </a:solidFill>
                <a:latin typeface="Roboto"/>
              </a:rPr>
              <a:t>le</a:t>
            </a:r>
            <a:r>
              <a:rPr lang="en-IE" dirty="0">
                <a:solidFill>
                  <a:srgbClr val="666666"/>
                </a:solidFill>
                <a:latin typeface="Roboto"/>
              </a:rPr>
              <a:t> extreme, de ex. </a:t>
            </a:r>
            <a:r>
              <a:rPr lang="en-IE" dirty="0" err="1">
                <a:solidFill>
                  <a:srgbClr val="666666"/>
                </a:solidFill>
                <a:latin typeface="Roboto"/>
              </a:rPr>
              <a:t>inundații</a:t>
            </a:r>
            <a:r>
              <a:rPr lang="en-IE" dirty="0">
                <a:solidFill>
                  <a:srgbClr val="666666"/>
                </a:solidFill>
                <a:latin typeface="Roboto"/>
              </a:rPr>
              <a:t>, </a:t>
            </a:r>
            <a:r>
              <a:rPr lang="en-IE" dirty="0" err="1">
                <a:solidFill>
                  <a:srgbClr val="666666"/>
                </a:solidFill>
                <a:latin typeface="Roboto"/>
              </a:rPr>
              <a:t>secete</a:t>
            </a:r>
            <a:r>
              <a:rPr lang="en-IE" dirty="0">
                <a:solidFill>
                  <a:srgbClr val="666666"/>
                </a:solidFill>
                <a:latin typeface="Roboto"/>
              </a:rPr>
              <a:t>.</a:t>
            </a:r>
          </a:p>
          <a:p>
            <a:r>
              <a:rPr lang="en-IE" dirty="0" err="1">
                <a:solidFill>
                  <a:srgbClr val="666666"/>
                </a:solidFill>
                <a:latin typeface="Roboto"/>
              </a:rPr>
              <a:t>Extinderea</a:t>
            </a:r>
            <a:r>
              <a:rPr lang="en-IE" dirty="0">
                <a:solidFill>
                  <a:srgbClr val="666666"/>
                </a:solidFill>
                <a:latin typeface="Roboto"/>
              </a:rPr>
              <a:t> </a:t>
            </a:r>
            <a:r>
              <a:rPr lang="en-IE" dirty="0" err="1">
                <a:solidFill>
                  <a:srgbClr val="666666"/>
                </a:solidFill>
                <a:latin typeface="Roboto"/>
              </a:rPr>
              <a:t>urbană</a:t>
            </a:r>
            <a:r>
              <a:rPr lang="en-IE" dirty="0">
                <a:solidFill>
                  <a:srgbClr val="666666"/>
                </a:solidFill>
                <a:latin typeface="Roboto"/>
              </a:rPr>
              <a:t> are ca </a:t>
            </a:r>
            <a:r>
              <a:rPr lang="en-IE" dirty="0" err="1">
                <a:solidFill>
                  <a:srgbClr val="666666"/>
                </a:solidFill>
                <a:latin typeface="Roboto"/>
              </a:rPr>
              <a:t>rezultat</a:t>
            </a:r>
            <a:r>
              <a:rPr lang="en-IE" dirty="0">
                <a:solidFill>
                  <a:srgbClr val="666666"/>
                </a:solidFill>
                <a:latin typeface="Roboto"/>
              </a:rPr>
              <a:t> </a:t>
            </a:r>
            <a:r>
              <a:rPr lang="en-IE" dirty="0" err="1">
                <a:solidFill>
                  <a:srgbClr val="666666"/>
                </a:solidFill>
                <a:latin typeface="Roboto"/>
              </a:rPr>
              <a:t>degradarea</a:t>
            </a:r>
            <a:r>
              <a:rPr lang="en-IE" dirty="0">
                <a:solidFill>
                  <a:srgbClr val="666666"/>
                </a:solidFill>
                <a:latin typeface="Roboto"/>
              </a:rPr>
              <a:t> </a:t>
            </a:r>
            <a:r>
              <a:rPr lang="en-IE" dirty="0" err="1">
                <a:solidFill>
                  <a:srgbClr val="666666"/>
                </a:solidFill>
                <a:latin typeface="Roboto"/>
              </a:rPr>
              <a:t>terenurilor</a:t>
            </a:r>
            <a:r>
              <a:rPr lang="en-IE" dirty="0">
                <a:solidFill>
                  <a:srgbClr val="666666"/>
                </a:solidFill>
                <a:latin typeface="Roboto"/>
              </a:rPr>
              <a:t>, </a:t>
            </a:r>
            <a:r>
              <a:rPr lang="en-IE" dirty="0" err="1">
                <a:solidFill>
                  <a:srgbClr val="666666"/>
                </a:solidFill>
                <a:latin typeface="Roboto"/>
              </a:rPr>
              <a:t>creșterea</a:t>
            </a:r>
            <a:r>
              <a:rPr lang="en-IE" dirty="0">
                <a:solidFill>
                  <a:srgbClr val="666666"/>
                </a:solidFill>
                <a:latin typeface="Roboto"/>
              </a:rPr>
              <a:t> </a:t>
            </a:r>
            <a:r>
              <a:rPr lang="en-IE" dirty="0" err="1">
                <a:solidFill>
                  <a:srgbClr val="666666"/>
                </a:solidFill>
                <a:latin typeface="Roboto"/>
              </a:rPr>
              <a:t>traficului</a:t>
            </a:r>
            <a:r>
              <a:rPr lang="en-IE" dirty="0">
                <a:solidFill>
                  <a:srgbClr val="666666"/>
                </a:solidFill>
                <a:latin typeface="Roboto"/>
              </a:rPr>
              <a:t>, </a:t>
            </a:r>
            <a:r>
              <a:rPr lang="en-IE" dirty="0" err="1">
                <a:solidFill>
                  <a:srgbClr val="666666"/>
                </a:solidFill>
                <a:latin typeface="Roboto"/>
              </a:rPr>
              <a:t>probleme</a:t>
            </a:r>
            <a:r>
              <a:rPr lang="en-IE" dirty="0">
                <a:solidFill>
                  <a:srgbClr val="666666"/>
                </a:solidFill>
                <a:latin typeface="Roboto"/>
              </a:rPr>
              <a:t> de </a:t>
            </a:r>
            <a:r>
              <a:rPr lang="en-IE" dirty="0" err="1">
                <a:solidFill>
                  <a:srgbClr val="666666"/>
                </a:solidFill>
                <a:latin typeface="Roboto"/>
              </a:rPr>
              <a:t>mediu</a:t>
            </a:r>
            <a:r>
              <a:rPr lang="en-IE" dirty="0">
                <a:solidFill>
                  <a:srgbClr val="666666"/>
                </a:solidFill>
                <a:latin typeface="Roboto"/>
              </a:rPr>
              <a:t> </a:t>
            </a:r>
            <a:r>
              <a:rPr lang="en-IE" dirty="0" err="1">
                <a:solidFill>
                  <a:srgbClr val="666666"/>
                </a:solidFill>
                <a:latin typeface="Roboto"/>
              </a:rPr>
              <a:t>și</a:t>
            </a:r>
            <a:r>
              <a:rPr lang="en-IE" dirty="0">
                <a:solidFill>
                  <a:srgbClr val="666666"/>
                </a:solidFill>
                <a:latin typeface="Roboto"/>
              </a:rPr>
              <a:t> </a:t>
            </a:r>
            <a:r>
              <a:rPr lang="en-IE" dirty="0" err="1">
                <a:solidFill>
                  <a:srgbClr val="666666"/>
                </a:solidFill>
                <a:latin typeface="Roboto"/>
              </a:rPr>
              <a:t>chiar</a:t>
            </a:r>
            <a:r>
              <a:rPr lang="en-IE" dirty="0">
                <a:solidFill>
                  <a:srgbClr val="666666"/>
                </a:solidFill>
                <a:latin typeface="Roboto"/>
              </a:rPr>
              <a:t> </a:t>
            </a:r>
            <a:r>
              <a:rPr lang="en-IE" dirty="0" err="1">
                <a:solidFill>
                  <a:srgbClr val="666666"/>
                </a:solidFill>
                <a:latin typeface="Roboto"/>
              </a:rPr>
              <a:t>probleme</a:t>
            </a:r>
            <a:r>
              <a:rPr lang="en-IE" dirty="0">
                <a:solidFill>
                  <a:srgbClr val="666666"/>
                </a:solidFill>
                <a:latin typeface="Roboto"/>
              </a:rPr>
              <a:t> de </a:t>
            </a:r>
            <a:r>
              <a:rPr lang="en-IE" dirty="0" err="1">
                <a:solidFill>
                  <a:srgbClr val="666666"/>
                </a:solidFill>
                <a:latin typeface="Roboto"/>
              </a:rPr>
              <a:t>sănătate</a:t>
            </a:r>
            <a:r>
              <a:rPr lang="en-IE" dirty="0">
                <a:solidFill>
                  <a:srgbClr val="666666"/>
                </a:solidFill>
                <a:latin typeface="Roboto"/>
              </a:rPr>
              <a:t>.</a:t>
            </a:r>
          </a:p>
          <a:p>
            <a:r>
              <a:rPr lang="en-IE" dirty="0" err="1">
                <a:solidFill>
                  <a:srgbClr val="666666"/>
                </a:solidFill>
                <a:latin typeface="Roboto"/>
              </a:rPr>
              <a:t>Cererea</a:t>
            </a:r>
            <a:r>
              <a:rPr lang="en-IE" dirty="0">
                <a:solidFill>
                  <a:srgbClr val="666666"/>
                </a:solidFill>
                <a:latin typeface="Roboto"/>
              </a:rPr>
              <a:t> </a:t>
            </a:r>
            <a:r>
              <a:rPr lang="en-IE" dirty="0" err="1">
                <a:solidFill>
                  <a:srgbClr val="666666"/>
                </a:solidFill>
                <a:latin typeface="Roboto"/>
              </a:rPr>
              <a:t>mereu</a:t>
            </a:r>
            <a:r>
              <a:rPr lang="en-IE" dirty="0">
                <a:solidFill>
                  <a:srgbClr val="666666"/>
                </a:solidFill>
                <a:latin typeface="Roboto"/>
              </a:rPr>
              <a:t> </a:t>
            </a:r>
            <a:r>
              <a:rPr lang="en-IE" dirty="0" err="1">
                <a:solidFill>
                  <a:srgbClr val="666666"/>
                </a:solidFill>
                <a:latin typeface="Roboto"/>
              </a:rPr>
              <a:t>în</a:t>
            </a:r>
            <a:r>
              <a:rPr lang="en-IE" dirty="0">
                <a:solidFill>
                  <a:srgbClr val="666666"/>
                </a:solidFill>
                <a:latin typeface="Roboto"/>
              </a:rPr>
              <a:t> </a:t>
            </a:r>
            <a:r>
              <a:rPr lang="en-IE" dirty="0" err="1">
                <a:solidFill>
                  <a:srgbClr val="666666"/>
                </a:solidFill>
                <a:latin typeface="Roboto"/>
              </a:rPr>
              <a:t>creștere</a:t>
            </a:r>
            <a:r>
              <a:rPr lang="en-IE" dirty="0">
                <a:solidFill>
                  <a:srgbClr val="666666"/>
                </a:solidFill>
                <a:latin typeface="Roboto"/>
              </a:rPr>
              <a:t> de </a:t>
            </a:r>
            <a:r>
              <a:rPr lang="ro-RO" dirty="0">
                <a:solidFill>
                  <a:srgbClr val="666666"/>
                </a:solidFill>
                <a:latin typeface="Roboto"/>
              </a:rPr>
              <a:t>terenuri</a:t>
            </a:r>
            <a:r>
              <a:rPr lang="en-IE" dirty="0">
                <a:solidFill>
                  <a:srgbClr val="666666"/>
                </a:solidFill>
                <a:latin typeface="Roboto"/>
              </a:rPr>
              <a:t>, </a:t>
            </a:r>
            <a:r>
              <a:rPr lang="en-IE" dirty="0" err="1">
                <a:solidFill>
                  <a:srgbClr val="666666"/>
                </a:solidFill>
                <a:latin typeface="Roboto"/>
              </a:rPr>
              <a:t>oferte</a:t>
            </a:r>
            <a:r>
              <a:rPr lang="en-IE" dirty="0">
                <a:solidFill>
                  <a:srgbClr val="666666"/>
                </a:solidFill>
                <a:latin typeface="Roboto"/>
              </a:rPr>
              <a:t> </a:t>
            </a:r>
            <a:r>
              <a:rPr lang="en-IE" dirty="0" err="1">
                <a:solidFill>
                  <a:srgbClr val="666666"/>
                </a:solidFill>
                <a:latin typeface="Roboto"/>
              </a:rPr>
              <a:t>prea</a:t>
            </a:r>
            <a:r>
              <a:rPr lang="en-IE" dirty="0">
                <a:solidFill>
                  <a:srgbClr val="666666"/>
                </a:solidFill>
                <a:latin typeface="Roboto"/>
              </a:rPr>
              <a:t> </a:t>
            </a:r>
            <a:r>
              <a:rPr lang="en-IE" dirty="0" err="1">
                <a:solidFill>
                  <a:srgbClr val="666666"/>
                </a:solidFill>
                <a:latin typeface="Roboto"/>
              </a:rPr>
              <a:t>mari</a:t>
            </a:r>
            <a:r>
              <a:rPr lang="en-IE" dirty="0">
                <a:solidFill>
                  <a:srgbClr val="666666"/>
                </a:solidFill>
                <a:latin typeface="Roboto"/>
              </a:rPr>
              <a:t>/</a:t>
            </a:r>
            <a:r>
              <a:rPr lang="en-IE" dirty="0" err="1">
                <a:solidFill>
                  <a:srgbClr val="666666"/>
                </a:solidFill>
                <a:latin typeface="Roboto"/>
              </a:rPr>
              <a:t>insuficiente</a:t>
            </a:r>
            <a:r>
              <a:rPr lang="en-IE" dirty="0">
                <a:solidFill>
                  <a:srgbClr val="666666"/>
                </a:solidFill>
                <a:latin typeface="Roboto"/>
              </a:rPr>
              <a:t> de </a:t>
            </a:r>
            <a:r>
              <a:rPr lang="en-IE" dirty="0" err="1">
                <a:solidFill>
                  <a:srgbClr val="666666"/>
                </a:solidFill>
                <a:latin typeface="Roboto"/>
              </a:rPr>
              <a:t>locuințe</a:t>
            </a:r>
            <a:r>
              <a:rPr lang="en-IE" dirty="0">
                <a:solidFill>
                  <a:srgbClr val="666666"/>
                </a:solidFill>
                <a:latin typeface="Roboto"/>
              </a:rPr>
              <a:t>.</a:t>
            </a:r>
            <a:endParaRPr lang="en-GB" b="0" i="0" dirty="0">
              <a:solidFill>
                <a:srgbClr val="666666"/>
              </a:solidFill>
              <a:effectLst/>
              <a:latin typeface="Roboto"/>
            </a:endParaRPr>
          </a:p>
        </p:txBody>
      </p:sp>
      <p:pic>
        <p:nvPicPr>
          <p:cNvPr id="6" name="Picture Placeholder 5" descr="A sign on the side of a river next to a body of water&#10;&#10;Description automatically generated">
            <a:extLst>
              <a:ext uri="{FF2B5EF4-FFF2-40B4-BE49-F238E27FC236}">
                <a16:creationId xmlns:a16="http://schemas.microsoft.com/office/drawing/2014/main" id="{AAE3D964-F82D-41BD-8BB7-CD22C508DBC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512DA-0F65-40F5-89DC-57972EE1E74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ro-RO" dirty="0"/>
              <a:t>Probleme de mediu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784295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2F5BD7-0EFA-44B0-980D-97880CC202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0069" y="550573"/>
            <a:ext cx="6480351" cy="697353"/>
          </a:xfrm>
        </p:spPr>
        <p:txBody>
          <a:bodyPr>
            <a:normAutofit fontScale="70000" lnSpcReduction="20000"/>
          </a:bodyPr>
          <a:lstStyle/>
          <a:p>
            <a:r>
              <a:rPr lang="ro-RO" dirty="0"/>
              <a:t>Declinul Comunităților de Coastă din Marea Britanie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583BE-4134-404F-8FF8-A1C6DBE303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45514" y="1435892"/>
            <a:ext cx="7242106" cy="3975101"/>
          </a:xfrm>
        </p:spPr>
        <p:txBody>
          <a:bodyPr/>
          <a:lstStyle/>
          <a:p>
            <a:r>
              <a:rPr lang="en-IE" sz="2200" b="1" i="0" dirty="0" err="1">
                <a:solidFill>
                  <a:srgbClr val="4A4A4A"/>
                </a:solidFill>
                <a:effectLst/>
                <a:latin typeface="Sky Text"/>
              </a:rPr>
              <a:t>Lipsa</a:t>
            </a:r>
            <a:r>
              <a:rPr lang="en-IE" sz="2200" b="1" i="0" dirty="0">
                <a:solidFill>
                  <a:srgbClr val="4A4A4A"/>
                </a:solidFill>
                <a:effectLst/>
                <a:latin typeface="Sky Text"/>
              </a:rPr>
              <a:t> </a:t>
            </a:r>
            <a:r>
              <a:rPr lang="en-IE" sz="2200" b="1" i="0" dirty="0" err="1">
                <a:solidFill>
                  <a:srgbClr val="4A4A4A"/>
                </a:solidFill>
                <a:effectLst/>
                <a:latin typeface="Sky Text"/>
              </a:rPr>
              <a:t>investițiilor</a:t>
            </a:r>
            <a:r>
              <a:rPr lang="en-IE" sz="2200" b="1" i="0" dirty="0">
                <a:solidFill>
                  <a:srgbClr val="4A4A4A"/>
                </a:solidFill>
                <a:effectLst/>
                <a:latin typeface="Sky Text"/>
              </a:rPr>
              <a:t>, a </a:t>
            </a:r>
            <a:r>
              <a:rPr lang="en-IE" sz="2200" b="1" i="0" dirty="0" err="1">
                <a:solidFill>
                  <a:srgbClr val="4A4A4A"/>
                </a:solidFill>
                <a:effectLst/>
                <a:latin typeface="Sky Text"/>
              </a:rPr>
              <a:t>locurilor</a:t>
            </a:r>
            <a:r>
              <a:rPr lang="en-IE" sz="2200" b="1" i="0" dirty="0">
                <a:solidFill>
                  <a:srgbClr val="4A4A4A"/>
                </a:solidFill>
                <a:effectLst/>
                <a:latin typeface="Sky Text"/>
              </a:rPr>
              <a:t> de </a:t>
            </a:r>
            <a:r>
              <a:rPr lang="en-IE" sz="2200" b="1" i="0" dirty="0" err="1">
                <a:solidFill>
                  <a:srgbClr val="4A4A4A"/>
                </a:solidFill>
                <a:effectLst/>
                <a:latin typeface="Sky Text"/>
              </a:rPr>
              <a:t>muncă</a:t>
            </a:r>
            <a:r>
              <a:rPr lang="en-IE" sz="2200" b="1" i="0" dirty="0">
                <a:solidFill>
                  <a:srgbClr val="4A4A4A"/>
                </a:solidFill>
                <a:effectLst/>
                <a:latin typeface="Sky Text"/>
              </a:rPr>
              <a:t> </a:t>
            </a:r>
            <a:r>
              <a:rPr lang="en-IE" sz="2200" b="1" i="0" dirty="0" err="1">
                <a:solidFill>
                  <a:srgbClr val="4A4A4A"/>
                </a:solidFill>
                <a:effectLst/>
                <a:latin typeface="Sky Text"/>
              </a:rPr>
              <a:t>și</a:t>
            </a:r>
            <a:r>
              <a:rPr lang="en-IE" sz="2200" b="1" i="0" dirty="0">
                <a:solidFill>
                  <a:srgbClr val="4A4A4A"/>
                </a:solidFill>
                <a:effectLst/>
                <a:latin typeface="Sky Text"/>
              </a:rPr>
              <a:t> a </a:t>
            </a:r>
            <a:r>
              <a:rPr lang="en-IE" sz="2200" b="1" i="0" dirty="0" err="1">
                <a:solidFill>
                  <a:srgbClr val="4A4A4A"/>
                </a:solidFill>
                <a:effectLst/>
                <a:latin typeface="Sky Text"/>
              </a:rPr>
              <a:t>legăturilor</a:t>
            </a:r>
            <a:r>
              <a:rPr lang="en-IE" sz="2200" b="1" i="0" dirty="0">
                <a:solidFill>
                  <a:srgbClr val="4A4A4A"/>
                </a:solidFill>
                <a:effectLst/>
                <a:latin typeface="Sky Text"/>
              </a:rPr>
              <a:t> de transport pun </a:t>
            </a:r>
            <a:r>
              <a:rPr lang="en-IE" sz="2200" b="1" i="0" dirty="0" err="1">
                <a:solidFill>
                  <a:srgbClr val="4A4A4A"/>
                </a:solidFill>
                <a:effectLst/>
                <a:latin typeface="Sky Text"/>
              </a:rPr>
              <a:t>în</a:t>
            </a:r>
            <a:r>
              <a:rPr lang="en-IE" sz="2200" b="1" i="0" dirty="0">
                <a:solidFill>
                  <a:srgbClr val="4A4A4A"/>
                </a:solidFill>
                <a:effectLst/>
                <a:latin typeface="Sky Text"/>
              </a:rPr>
              <a:t> </a:t>
            </a:r>
            <a:r>
              <a:rPr lang="en-IE" sz="2200" b="1" i="0" dirty="0" err="1">
                <a:solidFill>
                  <a:srgbClr val="4A4A4A"/>
                </a:solidFill>
                <a:effectLst/>
                <a:latin typeface="Sky Text"/>
              </a:rPr>
              <a:t>pericol</a:t>
            </a:r>
            <a:r>
              <a:rPr lang="en-IE" sz="2200" b="1" i="0" dirty="0">
                <a:solidFill>
                  <a:srgbClr val="4A4A4A"/>
                </a:solidFill>
                <a:effectLst/>
                <a:latin typeface="Sky Text"/>
              </a:rPr>
              <a:t> </a:t>
            </a:r>
            <a:r>
              <a:rPr lang="en-IE" sz="2200" b="1" i="0" dirty="0" err="1">
                <a:solidFill>
                  <a:srgbClr val="4A4A4A"/>
                </a:solidFill>
                <a:effectLst/>
                <a:latin typeface="Sky Text"/>
              </a:rPr>
              <a:t>orașele</a:t>
            </a:r>
            <a:r>
              <a:rPr lang="en-IE" sz="2200" b="1" i="0" dirty="0">
                <a:solidFill>
                  <a:srgbClr val="4A4A4A"/>
                </a:solidFill>
                <a:effectLst/>
                <a:latin typeface="Sky Text"/>
              </a:rPr>
              <a:t> de </a:t>
            </a:r>
            <a:r>
              <a:rPr lang="en-IE" sz="2200" b="1" i="0" dirty="0" err="1">
                <a:solidFill>
                  <a:srgbClr val="4A4A4A"/>
                </a:solidFill>
                <a:effectLst/>
                <a:latin typeface="Sky Text"/>
              </a:rPr>
              <a:t>coastă</a:t>
            </a:r>
            <a:r>
              <a:rPr lang="en-IE" sz="2200" b="1" i="0" dirty="0">
                <a:solidFill>
                  <a:srgbClr val="4A4A4A"/>
                </a:solidFill>
                <a:effectLst/>
                <a:latin typeface="Sky Text"/>
              </a:rPr>
              <a:t> din </a:t>
            </a:r>
            <a:r>
              <a:rPr lang="en-IE" sz="2200" b="1" i="0" dirty="0" err="1">
                <a:solidFill>
                  <a:srgbClr val="4A4A4A"/>
                </a:solidFill>
                <a:effectLst/>
                <a:latin typeface="Sky Text"/>
              </a:rPr>
              <a:t>Marea</a:t>
            </a:r>
            <a:r>
              <a:rPr lang="en-IE" sz="2200" b="1" i="0" dirty="0">
                <a:solidFill>
                  <a:srgbClr val="4A4A4A"/>
                </a:solidFill>
                <a:effectLst/>
                <a:latin typeface="Sky Text"/>
              </a:rPr>
              <a:t> Britanie.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Economistul-șef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al SMF, Scott Corfe, a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declarat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că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lipsa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de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oportunități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de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muncă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la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nivel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local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și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legăturile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de transport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slabe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contribuie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la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economii</a:t>
            </a:r>
            <a:r>
              <a:rPr lang="ro-RO" sz="2200" dirty="0">
                <a:solidFill>
                  <a:srgbClr val="4A4A4A"/>
                </a:solidFill>
                <a:latin typeface="Sky Text"/>
              </a:rPr>
              <a:t>le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cu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performanțe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slabe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.</a:t>
            </a:r>
          </a:p>
          <a:p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„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Avem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nevoie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de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investiții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mai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mari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în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comunitățile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noastre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de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coastă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; sunt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locuri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de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muncă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semnificative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,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mai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puțin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sezoniere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- pe tot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parcursul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anului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-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introduc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și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îmbunătățesc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</a:t>
            </a:r>
            <a:r>
              <a:rPr lang="ro-RO" sz="2200" i="0" dirty="0">
                <a:solidFill>
                  <a:srgbClr val="4A4A4A"/>
                </a:solidFill>
                <a:effectLst/>
                <a:latin typeface="Sky Text"/>
              </a:rPr>
              <a:t>rețeaua de internet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pentru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a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menține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generațiile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viitoare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în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zonele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noastre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de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coastă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.</a:t>
            </a:r>
          </a:p>
          <a:p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Există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probleme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legate de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ocuparea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forței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de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muncă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,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creștere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economică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,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lucruri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pe care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oamenii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trebuie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să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le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facă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,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valorificarea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ambițiilor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tinerilor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în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special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este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importantă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-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și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nu </a:t>
            </a:r>
            <a:r>
              <a:rPr lang="ro-RO" sz="2200" i="0" dirty="0">
                <a:solidFill>
                  <a:srgbClr val="4A4A4A"/>
                </a:solidFill>
                <a:effectLst/>
                <a:latin typeface="Sky Text"/>
              </a:rPr>
              <a:t>neglijarea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 </a:t>
            </a:r>
            <a:r>
              <a:rPr lang="en-IE" sz="2200" i="0" dirty="0" err="1">
                <a:solidFill>
                  <a:srgbClr val="4A4A4A"/>
                </a:solidFill>
                <a:effectLst/>
                <a:latin typeface="Sky Text"/>
              </a:rPr>
              <a:t>comunităților</a:t>
            </a:r>
            <a:r>
              <a:rPr lang="en-IE" sz="2200" i="0" dirty="0">
                <a:solidFill>
                  <a:srgbClr val="4A4A4A"/>
                </a:solidFill>
                <a:effectLst/>
                <a:latin typeface="Sky Text"/>
              </a:rPr>
              <a:t>.</a:t>
            </a:r>
            <a:endParaRPr lang="en-IE" sz="2200" dirty="0"/>
          </a:p>
        </p:txBody>
      </p:sp>
      <p:pic>
        <p:nvPicPr>
          <p:cNvPr id="6" name="Picture Placeholder 5" descr="A tree in front of a building&#10;&#10;Description automatically generated">
            <a:extLst>
              <a:ext uri="{FF2B5EF4-FFF2-40B4-BE49-F238E27FC236}">
                <a16:creationId xmlns:a16="http://schemas.microsoft.com/office/drawing/2014/main" id="{AFEB4A6D-8F88-45AF-897A-A224FFF232B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-11113"/>
            <a:ext cx="5070475" cy="686911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A95009-892F-4568-9CBF-1085CD21F6FA}"/>
              </a:ext>
            </a:extLst>
          </p:cNvPr>
          <p:cNvSpPr txBox="1"/>
          <p:nvPr/>
        </p:nvSpPr>
        <p:spPr>
          <a:xfrm>
            <a:off x="9593801" y="6008914"/>
            <a:ext cx="22102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>
                <a:hlinkClick r:id="rId3"/>
              </a:rPr>
              <a:t>Source</a:t>
            </a:r>
            <a:r>
              <a:rPr lang="en-IE" sz="1000" dirty="0"/>
              <a:t> BBC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E80F0-B36E-4A34-9280-5D071B539808}"/>
              </a:ext>
            </a:extLst>
          </p:cNvPr>
          <p:cNvSpPr txBox="1"/>
          <p:nvPr/>
        </p:nvSpPr>
        <p:spPr>
          <a:xfrm>
            <a:off x="0" y="5671425"/>
            <a:ext cx="2494625" cy="1323439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sz="4000" dirty="0">
                <a:solidFill>
                  <a:schemeClr val="bg1"/>
                </a:solidFill>
              </a:rPr>
              <a:t>STUDIU </a:t>
            </a:r>
          </a:p>
          <a:p>
            <a:pPr algn="r"/>
            <a:r>
              <a:rPr lang="ro-RO" sz="4000" dirty="0">
                <a:solidFill>
                  <a:schemeClr val="bg1"/>
                </a:solidFill>
              </a:rPr>
              <a:t>DE CAZ</a:t>
            </a:r>
            <a:endParaRPr lang="en-IE" sz="4000" dirty="0">
              <a:solidFill>
                <a:schemeClr val="bg1"/>
              </a:solidFill>
            </a:endParaRPr>
          </a:p>
        </p:txBody>
      </p:sp>
      <p:pic>
        <p:nvPicPr>
          <p:cNvPr id="5" name="Graphic 4" descr="Sunflower">
            <a:extLst>
              <a:ext uri="{FF2B5EF4-FFF2-40B4-BE49-F238E27FC236}">
                <a16:creationId xmlns:a16="http://schemas.microsoft.com/office/drawing/2014/main" id="{3ED19764-9D62-4E96-93FD-5039183C2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21690" y="5588354"/>
            <a:ext cx="1289890" cy="128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563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B1AA7C-CFC4-4E66-9B3C-52B35FDCE5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50077" y="1908810"/>
            <a:ext cx="5551386" cy="4375426"/>
          </a:xfrm>
        </p:spPr>
        <p:txBody>
          <a:bodyPr/>
          <a:lstStyle/>
          <a:p>
            <a:r>
              <a:rPr lang="en-IE" dirty="0" err="1"/>
              <a:t>Liderii</a:t>
            </a:r>
            <a:r>
              <a:rPr lang="en-IE" dirty="0"/>
              <a:t> </a:t>
            </a:r>
            <a:r>
              <a:rPr lang="en-IE" dirty="0" err="1"/>
              <a:t>puternici</a:t>
            </a:r>
            <a:r>
              <a:rPr lang="en-IE" dirty="0"/>
              <a:t> ai </a:t>
            </a:r>
            <a:r>
              <a:rPr lang="en-IE" dirty="0" err="1"/>
              <a:t>comunității</a:t>
            </a:r>
            <a:r>
              <a:rPr lang="en-IE" dirty="0"/>
              <a:t> </a:t>
            </a:r>
            <a:r>
              <a:rPr lang="en-IE" dirty="0" err="1"/>
              <a:t>susțin</a:t>
            </a:r>
            <a:r>
              <a:rPr lang="en-IE" dirty="0"/>
              <a:t> </a:t>
            </a:r>
            <a:r>
              <a:rPr lang="en-IE" dirty="0" err="1"/>
              <a:t>dezvoltarea</a:t>
            </a:r>
            <a:r>
              <a:rPr lang="en-IE" dirty="0"/>
              <a:t> cu </a:t>
            </a:r>
            <a:r>
              <a:rPr lang="en-IE" dirty="0" err="1"/>
              <a:t>succes</a:t>
            </a:r>
            <a:r>
              <a:rPr lang="en-IE" dirty="0"/>
              <a:t> a </a:t>
            </a:r>
            <a:r>
              <a:rPr lang="en-IE" dirty="0" err="1"/>
              <a:t>proiectelor</a:t>
            </a:r>
            <a:r>
              <a:rPr lang="en-IE" dirty="0"/>
              <a:t> </a:t>
            </a:r>
            <a:r>
              <a:rPr lang="en-IE" dirty="0" err="1"/>
              <a:t>comunitare</a:t>
            </a:r>
            <a:r>
              <a:rPr lang="en-IE" dirty="0"/>
              <a:t>. Mai </a:t>
            </a:r>
            <a:r>
              <a:rPr lang="en-IE" dirty="0" err="1"/>
              <a:t>devreme</a:t>
            </a:r>
            <a:r>
              <a:rPr lang="en-IE" dirty="0"/>
              <a:t> am </a:t>
            </a:r>
            <a:r>
              <a:rPr lang="en-IE" dirty="0" err="1"/>
              <a:t>aflat</a:t>
            </a:r>
            <a:r>
              <a:rPr lang="en-IE" dirty="0"/>
              <a:t> </a:t>
            </a:r>
            <a:r>
              <a:rPr lang="en-IE" dirty="0" err="1"/>
              <a:t>că</a:t>
            </a:r>
            <a:r>
              <a:rPr lang="en-IE" dirty="0"/>
              <a:t> </a:t>
            </a:r>
            <a:r>
              <a:rPr lang="en-IE" dirty="0" err="1"/>
              <a:t>liderii</a:t>
            </a:r>
            <a:r>
              <a:rPr lang="en-IE" dirty="0"/>
              <a:t> </a:t>
            </a:r>
            <a:r>
              <a:rPr lang="en-IE" dirty="0" err="1"/>
              <a:t>puternici</a:t>
            </a:r>
            <a:r>
              <a:rPr lang="en-IE" dirty="0"/>
              <a:t> ai </a:t>
            </a:r>
            <a:r>
              <a:rPr lang="en-IE" dirty="0" err="1"/>
              <a:t>comunității</a:t>
            </a:r>
            <a:r>
              <a:rPr lang="en-IE" dirty="0"/>
              <a:t> sunt o </a:t>
            </a:r>
            <a:r>
              <a:rPr lang="en-IE" dirty="0" err="1"/>
              <a:t>caracteristică</a:t>
            </a:r>
            <a:r>
              <a:rPr lang="en-IE" dirty="0"/>
              <a:t> </a:t>
            </a:r>
            <a:r>
              <a:rPr lang="en-IE" dirty="0" err="1"/>
              <a:t>cheie</a:t>
            </a:r>
            <a:r>
              <a:rPr lang="en-IE" dirty="0"/>
              <a:t> a </a:t>
            </a:r>
            <a:r>
              <a:rPr lang="en-IE" dirty="0" err="1"/>
              <a:t>marilor</a:t>
            </a:r>
            <a:r>
              <a:rPr lang="en-IE" dirty="0"/>
              <a:t> </a:t>
            </a:r>
            <a:r>
              <a:rPr lang="en-IE" dirty="0" err="1"/>
              <a:t>comunități</a:t>
            </a:r>
            <a:r>
              <a:rPr lang="en-IE" dirty="0"/>
              <a:t>, </a:t>
            </a:r>
            <a:r>
              <a:rPr lang="en-IE" dirty="0" err="1"/>
              <a:t>deci</a:t>
            </a:r>
            <a:r>
              <a:rPr lang="en-IE" dirty="0"/>
              <a:t> </a:t>
            </a:r>
            <a:r>
              <a:rPr lang="en-IE" dirty="0" err="1"/>
              <a:t>poate</a:t>
            </a:r>
            <a:r>
              <a:rPr lang="en-IE" dirty="0"/>
              <a:t> fi </a:t>
            </a:r>
            <a:r>
              <a:rPr lang="en-IE" dirty="0" err="1"/>
              <a:t>puțin</a:t>
            </a:r>
            <a:r>
              <a:rPr lang="en-IE" dirty="0"/>
              <a:t> </a:t>
            </a:r>
            <a:r>
              <a:rPr lang="en-IE" dirty="0" err="1"/>
              <a:t>surprinzător</a:t>
            </a:r>
            <a:r>
              <a:rPr lang="en-IE" dirty="0"/>
              <a:t> </a:t>
            </a:r>
            <a:r>
              <a:rPr lang="en-IE" dirty="0" err="1"/>
              <a:t>faptul</a:t>
            </a:r>
            <a:r>
              <a:rPr lang="en-IE" dirty="0"/>
              <a:t> </a:t>
            </a:r>
            <a:r>
              <a:rPr lang="en-IE" dirty="0" err="1"/>
              <a:t>că</a:t>
            </a:r>
            <a:r>
              <a:rPr lang="en-IE" dirty="0"/>
              <a:t> </a:t>
            </a:r>
            <a:r>
              <a:rPr lang="en-IE" dirty="0" err="1"/>
              <a:t>lipsa</a:t>
            </a:r>
            <a:r>
              <a:rPr lang="en-IE" dirty="0"/>
              <a:t> </a:t>
            </a:r>
            <a:r>
              <a:rPr lang="en-IE" dirty="0" err="1"/>
              <a:t>conducerii</a:t>
            </a:r>
            <a:r>
              <a:rPr lang="en-IE" dirty="0"/>
              <a:t> </a:t>
            </a:r>
            <a:r>
              <a:rPr lang="en-IE" dirty="0" err="1"/>
              <a:t>comunității</a:t>
            </a:r>
            <a:r>
              <a:rPr lang="en-IE" dirty="0"/>
              <a:t> </a:t>
            </a:r>
            <a:r>
              <a:rPr lang="en-IE" dirty="0" err="1"/>
              <a:t>poate</a:t>
            </a:r>
            <a:r>
              <a:rPr lang="en-IE" dirty="0"/>
              <a:t> </a:t>
            </a:r>
            <a:r>
              <a:rPr lang="en-IE" dirty="0" err="1"/>
              <a:t>duce</a:t>
            </a:r>
            <a:r>
              <a:rPr lang="en-IE" dirty="0"/>
              <a:t> la </a:t>
            </a:r>
            <a:r>
              <a:rPr lang="en-IE" dirty="0" err="1"/>
              <a:t>declin</a:t>
            </a:r>
            <a:r>
              <a:rPr lang="en-IE" dirty="0"/>
              <a:t> </a:t>
            </a:r>
            <a:r>
              <a:rPr lang="en-IE" dirty="0" err="1"/>
              <a:t>sau</a:t>
            </a:r>
            <a:r>
              <a:rPr lang="en-IE" dirty="0"/>
              <a:t> </a:t>
            </a:r>
            <a:r>
              <a:rPr lang="en-IE" dirty="0" err="1"/>
              <a:t>stagnare</a:t>
            </a:r>
            <a:r>
              <a:rPr lang="en-IE" dirty="0"/>
              <a:t>. </a:t>
            </a:r>
          </a:p>
          <a:p>
            <a:r>
              <a:rPr lang="en-IE" dirty="0" err="1">
                <a:solidFill>
                  <a:srgbClr val="68BBAF"/>
                </a:solidFill>
              </a:rPr>
              <a:t>În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secțiunea</a:t>
            </a:r>
            <a:r>
              <a:rPr lang="en-IE" dirty="0">
                <a:solidFill>
                  <a:srgbClr val="68BBAF"/>
                </a:solidFill>
              </a:rPr>
              <a:t> 4 a </a:t>
            </a:r>
            <a:r>
              <a:rPr lang="en-IE" dirty="0" err="1">
                <a:solidFill>
                  <a:srgbClr val="68BBAF"/>
                </a:solidFill>
              </a:rPr>
              <a:t>acestui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modul</a:t>
            </a:r>
            <a:r>
              <a:rPr lang="en-IE" dirty="0">
                <a:solidFill>
                  <a:srgbClr val="68BBAF"/>
                </a:solidFill>
              </a:rPr>
              <a:t>, </a:t>
            </a:r>
            <a:r>
              <a:rPr lang="en-IE" dirty="0" err="1">
                <a:solidFill>
                  <a:srgbClr val="68BBAF"/>
                </a:solidFill>
              </a:rPr>
              <a:t>vom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analiza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mai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detaliat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conducerea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comunității</a:t>
            </a:r>
            <a:r>
              <a:rPr lang="en-IE" dirty="0">
                <a:solidFill>
                  <a:srgbClr val="68BBAF"/>
                </a:solidFill>
              </a:rPr>
              <a:t>, </a:t>
            </a:r>
            <a:r>
              <a:rPr lang="en-IE" dirty="0" err="1">
                <a:solidFill>
                  <a:srgbClr val="68BBAF"/>
                </a:solidFill>
              </a:rPr>
              <a:t>vom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întâlni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câțiva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lideri</a:t>
            </a:r>
            <a:r>
              <a:rPr lang="en-IE" dirty="0">
                <a:solidFill>
                  <a:srgbClr val="68BBAF"/>
                </a:solidFill>
              </a:rPr>
              <a:t> ai </a:t>
            </a:r>
            <a:r>
              <a:rPr lang="en-IE" dirty="0" err="1">
                <a:solidFill>
                  <a:srgbClr val="68BBAF"/>
                </a:solidFill>
              </a:rPr>
              <a:t>comunității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și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vom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învăța</a:t>
            </a:r>
            <a:r>
              <a:rPr lang="en-IE" dirty="0">
                <a:solidFill>
                  <a:srgbClr val="68BBAF"/>
                </a:solidFill>
              </a:rPr>
              <a:t> cum </a:t>
            </a:r>
            <a:r>
              <a:rPr lang="en-IE" dirty="0" err="1">
                <a:solidFill>
                  <a:srgbClr val="68BBAF"/>
                </a:solidFill>
              </a:rPr>
              <a:t>să-i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împuternicim</a:t>
            </a:r>
            <a:r>
              <a:rPr lang="en-IE" dirty="0">
                <a:solidFill>
                  <a:srgbClr val="68BBAF"/>
                </a:solidFill>
              </a:rPr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512DA-0F65-40F5-89DC-57972EE1E74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o-RO" dirty="0"/>
              <a:t>Lipsa Leadership-ului Comunitar</a:t>
            </a:r>
            <a:endParaRPr lang="en-IE" dirty="0"/>
          </a:p>
        </p:txBody>
      </p:sp>
      <p:pic>
        <p:nvPicPr>
          <p:cNvPr id="16" name="Picture Placeholder 15" descr="Businesswoman at whiteboard leading meeting in conference room">
            <a:extLst>
              <a:ext uri="{FF2B5EF4-FFF2-40B4-BE49-F238E27FC236}">
                <a16:creationId xmlns:a16="http://schemas.microsoft.com/office/drawing/2014/main" id="{09A2F2BF-EDDB-4713-993E-30AC32575CDA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48AEF2-2E5B-4C6E-9642-252BAFF3B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" y="1229677"/>
            <a:ext cx="5237439" cy="523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189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B1AA7C-CFC4-4E66-9B3C-52B35FDCE5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23034" y="1908810"/>
            <a:ext cx="6078429" cy="4375426"/>
          </a:xfrm>
        </p:spPr>
        <p:txBody>
          <a:bodyPr/>
          <a:lstStyle/>
          <a:p>
            <a:r>
              <a:rPr lang="en-IE" dirty="0" err="1"/>
              <a:t>Lipsa</a:t>
            </a:r>
            <a:r>
              <a:rPr lang="en-IE" dirty="0"/>
              <a:t> </a:t>
            </a:r>
            <a:r>
              <a:rPr lang="en-IE" dirty="0" err="1"/>
              <a:t>investițiilor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ro-RO" dirty="0"/>
              <a:t> lipsa</a:t>
            </a:r>
            <a:r>
              <a:rPr lang="en-IE" dirty="0"/>
              <a:t> </a:t>
            </a:r>
            <a:r>
              <a:rPr lang="en-IE" dirty="0" err="1"/>
              <a:t>întreținer</a:t>
            </a:r>
            <a:r>
              <a:rPr lang="ro-RO" dirty="0"/>
              <a:t>ii pe termen lung</a:t>
            </a:r>
            <a:r>
              <a:rPr lang="en-IE" dirty="0"/>
              <a:t> sunt </a:t>
            </a:r>
            <a:r>
              <a:rPr lang="en-IE" dirty="0" err="1"/>
              <a:t>două</a:t>
            </a:r>
            <a:r>
              <a:rPr lang="en-IE" dirty="0"/>
              <a:t> motive </a:t>
            </a:r>
            <a:r>
              <a:rPr lang="en-IE" dirty="0" err="1"/>
              <a:t>esențiale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</a:t>
            </a:r>
            <a:r>
              <a:rPr lang="en-IE" dirty="0" err="1"/>
              <a:t>declinul</a:t>
            </a:r>
            <a:r>
              <a:rPr lang="en-IE" dirty="0"/>
              <a:t> </a:t>
            </a:r>
            <a:r>
              <a:rPr lang="en-IE" dirty="0" err="1"/>
              <a:t>comunității</a:t>
            </a:r>
            <a:r>
              <a:rPr lang="ro-RO" dirty="0"/>
              <a:t>,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aici</a:t>
            </a:r>
            <a:r>
              <a:rPr lang="en-IE" dirty="0"/>
              <a:t> </a:t>
            </a:r>
            <a:r>
              <a:rPr lang="en-IE" dirty="0" err="1"/>
              <a:t>intervine</a:t>
            </a:r>
            <a:r>
              <a:rPr lang="en-IE" dirty="0"/>
              <a:t> </a:t>
            </a:r>
            <a:r>
              <a:rPr lang="en-IE" dirty="0" err="1"/>
              <a:t>sustenabilitatea</a:t>
            </a:r>
            <a:r>
              <a:rPr lang="en-IE" dirty="0"/>
              <a:t>. </a:t>
            </a:r>
            <a:r>
              <a:rPr lang="ro-RO" dirty="0"/>
              <a:t>Adeseori </a:t>
            </a:r>
            <a:r>
              <a:rPr lang="en-IE" dirty="0"/>
              <a:t>sunt create, </a:t>
            </a:r>
            <a:r>
              <a:rPr lang="en-IE" dirty="0" err="1"/>
              <a:t>dezvoltate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livrate</a:t>
            </a:r>
            <a:r>
              <a:rPr lang="en-IE" dirty="0"/>
              <a:t> </a:t>
            </a:r>
            <a:r>
              <a:rPr lang="en-IE" dirty="0" err="1"/>
              <a:t>proiecte</a:t>
            </a:r>
            <a:r>
              <a:rPr lang="en-IE" dirty="0"/>
              <a:t>, cu un </a:t>
            </a:r>
            <a:r>
              <a:rPr lang="en-IE" dirty="0" err="1"/>
              <a:t>cadru</a:t>
            </a:r>
            <a:r>
              <a:rPr lang="en-IE" dirty="0"/>
              <a:t> </a:t>
            </a:r>
            <a:r>
              <a:rPr lang="en-IE" dirty="0" err="1"/>
              <a:t>redus</a:t>
            </a:r>
            <a:r>
              <a:rPr lang="en-IE" dirty="0"/>
              <a:t> </a:t>
            </a:r>
            <a:r>
              <a:rPr lang="en-IE" dirty="0" err="1"/>
              <a:t>sau</a:t>
            </a:r>
            <a:r>
              <a:rPr lang="en-IE" dirty="0"/>
              <a:t> </a:t>
            </a:r>
            <a:r>
              <a:rPr lang="ro-RO" dirty="0"/>
              <a:t>depășit </a:t>
            </a:r>
            <a:r>
              <a:rPr lang="en-IE" dirty="0" err="1"/>
              <a:t>pentru</a:t>
            </a:r>
            <a:r>
              <a:rPr lang="en-IE" dirty="0"/>
              <a:t> </a:t>
            </a:r>
            <a:r>
              <a:rPr lang="en-IE" dirty="0" err="1"/>
              <a:t>modul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care </a:t>
            </a:r>
            <a:r>
              <a:rPr lang="en-IE" dirty="0" err="1"/>
              <a:t>vor</a:t>
            </a:r>
            <a:r>
              <a:rPr lang="en-IE" dirty="0"/>
              <a:t> fi </a:t>
            </a:r>
            <a:r>
              <a:rPr lang="en-IE" dirty="0" err="1"/>
              <a:t>susținute</a:t>
            </a:r>
            <a:r>
              <a:rPr lang="en-IE" dirty="0"/>
              <a:t> pe termen lung. Cine </a:t>
            </a:r>
            <a:r>
              <a:rPr lang="en-IE" dirty="0" err="1"/>
              <a:t>va</a:t>
            </a:r>
            <a:r>
              <a:rPr lang="en-IE" dirty="0"/>
              <a:t> fi </a:t>
            </a:r>
            <a:r>
              <a:rPr lang="en-IE" dirty="0" err="1"/>
              <a:t>responsabil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</a:t>
            </a:r>
            <a:r>
              <a:rPr lang="ro-RO" dirty="0"/>
              <a:t>menținerea proiectelor pe termen lung</a:t>
            </a:r>
            <a:r>
              <a:rPr lang="en-IE" dirty="0"/>
              <a:t>?</a:t>
            </a:r>
          </a:p>
          <a:p>
            <a:r>
              <a:rPr lang="en-IE" dirty="0" err="1">
                <a:solidFill>
                  <a:srgbClr val="68BBAF"/>
                </a:solidFill>
              </a:rPr>
              <a:t>Crearea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unui</a:t>
            </a:r>
            <a:r>
              <a:rPr lang="en-IE" dirty="0">
                <a:solidFill>
                  <a:srgbClr val="68BBAF"/>
                </a:solidFill>
              </a:rPr>
              <a:t> plan de </a:t>
            </a:r>
            <a:r>
              <a:rPr lang="en-IE" dirty="0" err="1">
                <a:solidFill>
                  <a:srgbClr val="68BBAF"/>
                </a:solidFill>
              </a:rPr>
              <a:t>acțiune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durabil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pentru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proiectele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dvs</a:t>
            </a:r>
            <a:r>
              <a:rPr lang="en-IE" dirty="0">
                <a:solidFill>
                  <a:srgbClr val="68BBAF"/>
                </a:solidFill>
              </a:rPr>
              <a:t>. de </a:t>
            </a:r>
            <a:r>
              <a:rPr lang="en-IE" dirty="0" err="1">
                <a:solidFill>
                  <a:srgbClr val="68BBAF"/>
                </a:solidFill>
              </a:rPr>
              <a:t>regenerare</a:t>
            </a:r>
            <a:r>
              <a:rPr lang="en-IE" dirty="0">
                <a:solidFill>
                  <a:srgbClr val="68BBAF"/>
                </a:solidFill>
              </a:rPr>
              <a:t> a </a:t>
            </a:r>
            <a:r>
              <a:rPr lang="en-IE" dirty="0" err="1">
                <a:solidFill>
                  <a:srgbClr val="68BBAF"/>
                </a:solidFill>
              </a:rPr>
              <a:t>comunității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este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esențială</a:t>
            </a:r>
            <a:r>
              <a:rPr lang="en-IE" dirty="0">
                <a:solidFill>
                  <a:srgbClr val="68BBAF"/>
                </a:solidFill>
              </a:rPr>
              <a:t>. </a:t>
            </a:r>
            <a:r>
              <a:rPr lang="en-IE" dirty="0" err="1">
                <a:solidFill>
                  <a:srgbClr val="68BBAF"/>
                </a:solidFill>
              </a:rPr>
              <a:t>Vă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vom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ghida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prin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procesul</a:t>
            </a:r>
            <a:r>
              <a:rPr lang="en-IE" dirty="0">
                <a:solidFill>
                  <a:srgbClr val="68BBAF"/>
                </a:solidFill>
              </a:rPr>
              <a:t> de </a:t>
            </a:r>
            <a:r>
              <a:rPr lang="en-IE" dirty="0" err="1">
                <a:solidFill>
                  <a:srgbClr val="68BBAF"/>
                </a:solidFill>
              </a:rPr>
              <a:t>creare</a:t>
            </a:r>
            <a:r>
              <a:rPr lang="en-IE" dirty="0">
                <a:solidFill>
                  <a:srgbClr val="68BBAF"/>
                </a:solidFill>
              </a:rPr>
              <a:t> a </a:t>
            </a:r>
            <a:r>
              <a:rPr lang="en-IE" dirty="0" err="1">
                <a:solidFill>
                  <a:srgbClr val="68BBAF"/>
                </a:solidFill>
              </a:rPr>
              <a:t>unui</a:t>
            </a:r>
            <a:r>
              <a:rPr lang="en-IE" dirty="0">
                <a:solidFill>
                  <a:srgbClr val="68BBAF"/>
                </a:solidFill>
              </a:rPr>
              <a:t> plan de </a:t>
            </a:r>
            <a:r>
              <a:rPr lang="en-IE" dirty="0" err="1">
                <a:solidFill>
                  <a:srgbClr val="68BBAF"/>
                </a:solidFill>
              </a:rPr>
              <a:t>acțiune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durabil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în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modulul</a:t>
            </a:r>
            <a:r>
              <a:rPr lang="en-IE" dirty="0">
                <a:solidFill>
                  <a:srgbClr val="68BBAF"/>
                </a:solidFill>
              </a:rPr>
              <a:t> 5.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512DA-0F65-40F5-89DC-57972EE1E74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49159" y="420414"/>
            <a:ext cx="5952304" cy="1204627"/>
          </a:xfrm>
        </p:spPr>
        <p:txBody>
          <a:bodyPr>
            <a:normAutofit/>
          </a:bodyPr>
          <a:lstStyle/>
          <a:p>
            <a:r>
              <a:rPr lang="en-IE" dirty="0" err="1"/>
              <a:t>Lipsa</a:t>
            </a:r>
            <a:r>
              <a:rPr lang="en-IE" dirty="0"/>
              <a:t> </a:t>
            </a:r>
            <a:r>
              <a:rPr lang="en-IE" dirty="0" err="1"/>
              <a:t>investițiilor</a:t>
            </a:r>
            <a:r>
              <a:rPr lang="en-IE" dirty="0"/>
              <a:t> </a:t>
            </a:r>
            <a:r>
              <a:rPr lang="en-IE" dirty="0" err="1"/>
              <a:t>durabile</a:t>
            </a:r>
            <a:r>
              <a:rPr lang="en-IE" dirty="0"/>
              <a:t>/ </a:t>
            </a:r>
            <a:r>
              <a:rPr lang="en-IE" dirty="0" err="1"/>
              <a:t>întreținerea</a:t>
            </a:r>
            <a:r>
              <a:rPr lang="en-IE" dirty="0"/>
              <a:t> </a:t>
            </a:r>
            <a:r>
              <a:rPr lang="en-IE" dirty="0" err="1"/>
              <a:t>locală</a:t>
            </a:r>
            <a:endParaRPr lang="en-IE" dirty="0"/>
          </a:p>
        </p:txBody>
      </p:sp>
      <p:pic>
        <p:nvPicPr>
          <p:cNvPr id="7" name="Picture Placeholder 6" descr="A picture containing indoor, table, cup, small&#10;&#10;Description automatically generated">
            <a:extLst>
              <a:ext uri="{FF2B5EF4-FFF2-40B4-BE49-F238E27FC236}">
                <a16:creationId xmlns:a16="http://schemas.microsoft.com/office/drawing/2014/main" id="{07B74F23-E4C5-431A-A19E-70147D4B527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61855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B1AA7C-CFC4-4E66-9B3C-52B35FDCE5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23034" y="1908810"/>
            <a:ext cx="6568966" cy="4375426"/>
          </a:xfrm>
        </p:spPr>
        <p:txBody>
          <a:bodyPr/>
          <a:lstStyle/>
          <a:p>
            <a:r>
              <a:rPr lang="en-IE" sz="2200" dirty="0" err="1"/>
              <a:t>Rezolvarea</a:t>
            </a:r>
            <a:r>
              <a:rPr lang="en-IE" sz="2200" dirty="0"/>
              <a:t> </a:t>
            </a:r>
            <a:r>
              <a:rPr lang="en-IE" sz="2200" dirty="0" err="1"/>
              <a:t>problemelor</a:t>
            </a:r>
            <a:r>
              <a:rPr lang="en-IE" sz="2200" dirty="0"/>
              <a:t> </a:t>
            </a:r>
            <a:r>
              <a:rPr lang="en-IE" sz="2200" dirty="0" err="1"/>
              <a:t>într</a:t>
            </a:r>
            <a:r>
              <a:rPr lang="en-IE" sz="2200" dirty="0"/>
              <a:t>-un </a:t>
            </a:r>
            <a:r>
              <a:rPr lang="en-IE" sz="2200" dirty="0" err="1"/>
              <a:t>cadru</a:t>
            </a:r>
            <a:r>
              <a:rPr lang="en-IE" sz="2200" dirty="0"/>
              <a:t> </a:t>
            </a:r>
            <a:r>
              <a:rPr lang="en-IE" sz="2200" dirty="0" err="1"/>
              <a:t>comunitar</a:t>
            </a:r>
            <a:r>
              <a:rPr lang="en-IE" sz="2200" dirty="0"/>
              <a:t> </a:t>
            </a:r>
            <a:r>
              <a:rPr lang="en-IE" sz="2200" dirty="0" err="1"/>
              <a:t>poate</a:t>
            </a:r>
            <a:r>
              <a:rPr lang="en-IE" sz="2200" dirty="0"/>
              <a:t> fi </a:t>
            </a:r>
            <a:r>
              <a:rPr lang="en-IE" sz="2200" dirty="0" err="1"/>
              <a:t>dificilă</a:t>
            </a:r>
            <a:r>
              <a:rPr lang="en-IE" sz="2200" dirty="0"/>
              <a:t>, </a:t>
            </a:r>
            <a:r>
              <a:rPr lang="en-IE" sz="2200" dirty="0" err="1"/>
              <a:t>întrucât</a:t>
            </a:r>
            <a:r>
              <a:rPr lang="en-IE" sz="2200" dirty="0"/>
              <a:t> o </a:t>
            </a:r>
            <a:r>
              <a:rPr lang="en-IE" sz="2200" dirty="0" err="1"/>
              <a:t>serie</a:t>
            </a:r>
            <a:r>
              <a:rPr lang="en-IE" sz="2200" dirty="0"/>
              <a:t> de date </a:t>
            </a:r>
            <a:r>
              <a:rPr lang="en-IE" sz="2200" dirty="0" err="1"/>
              <a:t>demografice</a:t>
            </a:r>
            <a:r>
              <a:rPr lang="en-IE" sz="2200" dirty="0"/>
              <a:t> </a:t>
            </a:r>
            <a:r>
              <a:rPr lang="en-IE" sz="2200" dirty="0" err="1"/>
              <a:t>diferite</a:t>
            </a:r>
            <a:r>
              <a:rPr lang="en-IE" sz="2200" dirty="0"/>
              <a:t>, cu </a:t>
            </a:r>
            <a:r>
              <a:rPr lang="en-IE" sz="2200" dirty="0" err="1"/>
              <a:t>dorințe</a:t>
            </a:r>
            <a:r>
              <a:rPr lang="en-IE" sz="2200" dirty="0"/>
              <a:t>, </a:t>
            </a:r>
            <a:r>
              <a:rPr lang="en-IE" sz="2200" dirty="0" err="1"/>
              <a:t>nevoi</a:t>
            </a:r>
            <a:r>
              <a:rPr lang="en-IE" sz="2200" dirty="0"/>
              <a:t> </a:t>
            </a:r>
            <a:r>
              <a:rPr lang="en-IE" sz="2200" dirty="0" err="1"/>
              <a:t>și</a:t>
            </a:r>
            <a:r>
              <a:rPr lang="en-IE" sz="2200" dirty="0"/>
              <a:t> </a:t>
            </a:r>
            <a:r>
              <a:rPr lang="en-IE" sz="2200" dirty="0" err="1"/>
              <a:t>idei</a:t>
            </a:r>
            <a:r>
              <a:rPr lang="en-IE" sz="2200" dirty="0"/>
              <a:t> </a:t>
            </a:r>
            <a:r>
              <a:rPr lang="en-IE" sz="2200" dirty="0" err="1"/>
              <a:t>diferite</a:t>
            </a:r>
            <a:r>
              <a:rPr lang="en-IE" sz="2200" dirty="0"/>
              <a:t> se </a:t>
            </a:r>
            <a:r>
              <a:rPr lang="en-IE" sz="2200" dirty="0" err="1"/>
              <a:t>luptă</a:t>
            </a:r>
            <a:r>
              <a:rPr lang="en-IE" sz="2200" dirty="0"/>
              <a:t> </a:t>
            </a:r>
            <a:r>
              <a:rPr lang="en-IE" sz="2200" dirty="0" err="1"/>
              <a:t>pentru</a:t>
            </a:r>
            <a:r>
              <a:rPr lang="en-IE" sz="2200" dirty="0"/>
              <a:t> </a:t>
            </a:r>
            <a:r>
              <a:rPr lang="en-IE" sz="2200" dirty="0" err="1"/>
              <a:t>cel</a:t>
            </a:r>
            <a:r>
              <a:rPr lang="en-IE" sz="2200" dirty="0"/>
              <a:t> </a:t>
            </a:r>
            <a:r>
              <a:rPr lang="en-IE" sz="2200" dirty="0" err="1"/>
              <a:t>mai</a:t>
            </a:r>
            <a:r>
              <a:rPr lang="en-IE" sz="2200" dirty="0"/>
              <a:t> bun mod de a face </a:t>
            </a:r>
            <a:r>
              <a:rPr lang="en-IE" sz="2200" dirty="0" err="1"/>
              <a:t>lucrurile</a:t>
            </a:r>
            <a:r>
              <a:rPr lang="en-IE" sz="2200" dirty="0"/>
              <a:t>, </a:t>
            </a:r>
            <a:r>
              <a:rPr lang="en-IE" sz="2200" dirty="0" err="1"/>
              <a:t>toate</a:t>
            </a:r>
            <a:r>
              <a:rPr lang="en-IE" sz="2200" dirty="0"/>
              <a:t> se </a:t>
            </a:r>
            <a:r>
              <a:rPr lang="en-IE" sz="2200" dirty="0" err="1"/>
              <a:t>reunesc</a:t>
            </a:r>
            <a:r>
              <a:rPr lang="en-IE" sz="2200" dirty="0"/>
              <a:t> </a:t>
            </a:r>
            <a:r>
              <a:rPr lang="en-IE" sz="2200" dirty="0" err="1"/>
              <a:t>într</a:t>
            </a:r>
            <a:r>
              <a:rPr lang="en-IE" sz="2200" dirty="0"/>
              <a:t>-un </a:t>
            </a:r>
            <a:r>
              <a:rPr lang="en-IE" sz="2200" dirty="0" err="1"/>
              <a:t>singur</a:t>
            </a:r>
            <a:r>
              <a:rPr lang="en-IE" sz="2200" dirty="0"/>
              <a:t> loc. </a:t>
            </a:r>
            <a:r>
              <a:rPr lang="en-IE" sz="2200" dirty="0" err="1"/>
              <a:t>Proiectarea</a:t>
            </a:r>
            <a:r>
              <a:rPr lang="en-IE" sz="2200" dirty="0"/>
              <a:t> de </a:t>
            </a:r>
            <a:r>
              <a:rPr lang="en-IE" sz="2200" dirty="0" err="1"/>
              <a:t>soluții</a:t>
            </a:r>
            <a:r>
              <a:rPr lang="en-IE" sz="2200" dirty="0"/>
              <a:t> </a:t>
            </a:r>
            <a:r>
              <a:rPr lang="en-IE" sz="2200" dirty="0" err="1"/>
              <a:t>durabile</a:t>
            </a:r>
            <a:r>
              <a:rPr lang="en-IE" sz="2200" dirty="0"/>
              <a:t> pe care </a:t>
            </a:r>
            <a:r>
              <a:rPr lang="en-IE" sz="2200" dirty="0" err="1"/>
              <a:t>toți</a:t>
            </a:r>
            <a:r>
              <a:rPr lang="en-IE" sz="2200" dirty="0"/>
              <a:t> le pot </a:t>
            </a:r>
            <a:r>
              <a:rPr lang="en-IE" sz="2200" dirty="0" err="1"/>
              <a:t>obține</a:t>
            </a:r>
            <a:r>
              <a:rPr lang="en-IE" sz="2200" dirty="0"/>
              <a:t> </a:t>
            </a:r>
            <a:r>
              <a:rPr lang="en-IE" sz="2200" dirty="0" err="1"/>
              <a:t>poate</a:t>
            </a:r>
            <a:r>
              <a:rPr lang="en-IE" sz="2200" dirty="0"/>
              <a:t> fi </a:t>
            </a:r>
            <a:r>
              <a:rPr lang="en-IE" sz="2200" dirty="0" err="1"/>
              <a:t>dificilă</a:t>
            </a:r>
            <a:r>
              <a:rPr lang="en-IE" sz="2200" dirty="0"/>
              <a:t> </a:t>
            </a:r>
            <a:r>
              <a:rPr lang="en-IE" sz="2200" dirty="0" err="1"/>
              <a:t>și</a:t>
            </a:r>
            <a:r>
              <a:rPr lang="en-IE" sz="2200" dirty="0"/>
              <a:t> </a:t>
            </a:r>
            <a:r>
              <a:rPr lang="en-IE" sz="2200" dirty="0" err="1"/>
              <a:t>descurajantă</a:t>
            </a:r>
            <a:r>
              <a:rPr lang="en-IE" sz="2200" dirty="0"/>
              <a:t>.</a:t>
            </a:r>
          </a:p>
          <a:p>
            <a:r>
              <a:rPr lang="en-IE" sz="2200" dirty="0" err="1"/>
              <a:t>Proiectarea</a:t>
            </a:r>
            <a:r>
              <a:rPr lang="en-IE" sz="2200" dirty="0"/>
              <a:t> </a:t>
            </a:r>
            <a:r>
              <a:rPr lang="en-IE" sz="2200" dirty="0" err="1"/>
              <a:t>soluțiilor</a:t>
            </a:r>
            <a:r>
              <a:rPr lang="en-IE" sz="2200" dirty="0"/>
              <a:t> care </a:t>
            </a:r>
            <a:r>
              <a:rPr lang="ro-RO" sz="2200" dirty="0"/>
              <a:t>schimbă </a:t>
            </a:r>
            <a:r>
              <a:rPr lang="en-IE" sz="2200" dirty="0" err="1"/>
              <a:t>ceea</a:t>
            </a:r>
            <a:r>
              <a:rPr lang="en-IE" sz="2200" dirty="0"/>
              <a:t> </a:t>
            </a:r>
            <a:r>
              <a:rPr lang="en-IE" sz="2200" dirty="0" err="1"/>
              <a:t>ce</a:t>
            </a:r>
            <a:r>
              <a:rPr lang="en-IE" sz="2200" dirty="0"/>
              <a:t> se face </a:t>
            </a:r>
            <a:r>
              <a:rPr lang="en-IE" sz="2200" dirty="0" err="1"/>
              <a:t>în</a:t>
            </a:r>
            <a:r>
              <a:rPr lang="en-IE" sz="2200" dirty="0"/>
              <a:t> </a:t>
            </a:r>
            <a:r>
              <a:rPr lang="en-IE" sz="2200" dirty="0" err="1"/>
              <a:t>prezent</a:t>
            </a:r>
            <a:r>
              <a:rPr lang="en-IE" sz="2200" dirty="0"/>
              <a:t> </a:t>
            </a:r>
            <a:r>
              <a:rPr lang="en-IE" sz="2200" dirty="0" err="1"/>
              <a:t>în</a:t>
            </a:r>
            <a:r>
              <a:rPr lang="en-IE" sz="2200" dirty="0"/>
              <a:t> </a:t>
            </a:r>
            <a:r>
              <a:rPr lang="en-IE" sz="2200" dirty="0" err="1"/>
              <a:t>comunitate</a:t>
            </a:r>
            <a:r>
              <a:rPr lang="en-IE" sz="2200" dirty="0"/>
              <a:t> (</a:t>
            </a:r>
            <a:r>
              <a:rPr lang="en-IE" sz="2200" dirty="0" err="1"/>
              <a:t>sau</a:t>
            </a:r>
            <a:r>
              <a:rPr lang="en-IE" sz="2200" dirty="0"/>
              <a:t> c</a:t>
            </a:r>
            <a:r>
              <a:rPr lang="ro-RO" sz="2200" dirty="0"/>
              <a:t>eea ce</a:t>
            </a:r>
            <a:r>
              <a:rPr lang="en-IE" sz="2200" dirty="0"/>
              <a:t> s-a </a:t>
            </a:r>
            <a:r>
              <a:rPr lang="en-IE" sz="2200" dirty="0" err="1"/>
              <a:t>făcut</a:t>
            </a:r>
            <a:r>
              <a:rPr lang="en-IE" sz="2200" dirty="0"/>
              <a:t> </a:t>
            </a:r>
            <a:r>
              <a:rPr lang="en-IE" sz="2200" dirty="0" err="1"/>
              <a:t>întotdeauna</a:t>
            </a:r>
            <a:r>
              <a:rPr lang="en-IE" sz="2200" dirty="0"/>
              <a:t>) </a:t>
            </a:r>
            <a:r>
              <a:rPr lang="en-IE" sz="2200" dirty="0" err="1"/>
              <a:t>poate</a:t>
            </a:r>
            <a:r>
              <a:rPr lang="en-IE" sz="2200" dirty="0"/>
              <a:t> fi, de </a:t>
            </a:r>
            <a:r>
              <a:rPr lang="en-IE" sz="2200" dirty="0" err="1"/>
              <a:t>asemenea</a:t>
            </a:r>
            <a:r>
              <a:rPr lang="en-IE" sz="2200" dirty="0"/>
              <a:t>, </a:t>
            </a:r>
            <a:r>
              <a:rPr lang="en-IE" sz="2200" dirty="0" err="1"/>
              <a:t>dificilă</a:t>
            </a:r>
            <a:r>
              <a:rPr lang="en-IE" sz="2200" dirty="0"/>
              <a:t>. Pe </a:t>
            </a:r>
            <a:r>
              <a:rPr lang="en-IE" sz="2200" dirty="0" err="1"/>
              <a:t>măsură</a:t>
            </a:r>
            <a:r>
              <a:rPr lang="en-IE" sz="2200" dirty="0"/>
              <a:t> </a:t>
            </a:r>
            <a:r>
              <a:rPr lang="en-IE" sz="2200" dirty="0" err="1"/>
              <a:t>ce</a:t>
            </a:r>
            <a:r>
              <a:rPr lang="en-IE" sz="2200" dirty="0"/>
              <a:t> </a:t>
            </a:r>
            <a:r>
              <a:rPr lang="en-IE" sz="2200" dirty="0" err="1"/>
              <a:t>parcurgeți</a:t>
            </a:r>
            <a:r>
              <a:rPr lang="en-IE" sz="2200" dirty="0"/>
              <a:t> </a:t>
            </a:r>
            <a:r>
              <a:rPr lang="en-IE" sz="2200" dirty="0" err="1"/>
              <a:t>acest</a:t>
            </a:r>
            <a:r>
              <a:rPr lang="en-IE" sz="2200" dirty="0"/>
              <a:t> curs, </a:t>
            </a:r>
            <a:r>
              <a:rPr lang="en-IE" sz="2200" dirty="0" err="1"/>
              <a:t>veți</a:t>
            </a:r>
            <a:r>
              <a:rPr lang="en-IE" sz="2200" dirty="0"/>
              <a:t> </a:t>
            </a:r>
            <a:r>
              <a:rPr lang="en-IE" sz="2200" dirty="0" err="1"/>
              <a:t>învăța</a:t>
            </a:r>
            <a:r>
              <a:rPr lang="en-IE" sz="2200" dirty="0"/>
              <a:t> </a:t>
            </a:r>
            <a:r>
              <a:rPr lang="en-IE" sz="2200" dirty="0" err="1"/>
              <a:t>noi</a:t>
            </a:r>
            <a:r>
              <a:rPr lang="en-IE" sz="2200" dirty="0"/>
              <a:t> </a:t>
            </a:r>
            <a:r>
              <a:rPr lang="en-IE" sz="2200" dirty="0" err="1"/>
              <a:t>abordări</a:t>
            </a:r>
            <a:r>
              <a:rPr lang="en-IE" sz="2200" dirty="0"/>
              <a:t> </a:t>
            </a:r>
            <a:r>
              <a:rPr lang="en-IE" sz="2200" dirty="0" err="1"/>
              <a:t>pentru</a:t>
            </a:r>
            <a:r>
              <a:rPr lang="en-IE" sz="2200" dirty="0"/>
              <a:t> a </a:t>
            </a:r>
            <a:r>
              <a:rPr lang="en-IE" sz="2200" dirty="0" err="1"/>
              <a:t>obține</a:t>
            </a:r>
            <a:r>
              <a:rPr lang="en-IE" sz="2200" dirty="0"/>
              <a:t> </a:t>
            </a:r>
            <a:r>
              <a:rPr lang="en-IE" sz="2200" dirty="0" err="1"/>
              <a:t>sprijin</a:t>
            </a:r>
            <a:r>
              <a:rPr lang="en-IE" sz="2200" dirty="0"/>
              <a:t> </a:t>
            </a:r>
            <a:r>
              <a:rPr lang="en-IE" sz="2200" dirty="0" err="1"/>
              <a:t>pentru</a:t>
            </a:r>
            <a:r>
              <a:rPr lang="en-IE" sz="2200" dirty="0"/>
              <a:t> </a:t>
            </a:r>
            <a:r>
              <a:rPr lang="en-IE" sz="2200" dirty="0" err="1"/>
              <a:t>proiecte</a:t>
            </a:r>
            <a:r>
              <a:rPr lang="en-IE" sz="2200" dirty="0"/>
              <a:t> de </a:t>
            </a:r>
            <a:r>
              <a:rPr lang="en-IE" sz="2200" dirty="0" err="1"/>
              <a:t>regenerare</a:t>
            </a:r>
            <a:r>
              <a:rPr lang="en-IE" sz="2200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512DA-0F65-40F5-89DC-57972EE1E74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23034" y="420414"/>
            <a:ext cx="6204553" cy="1204627"/>
          </a:xfrm>
        </p:spPr>
        <p:txBody>
          <a:bodyPr>
            <a:normAutofit/>
          </a:bodyPr>
          <a:lstStyle/>
          <a:p>
            <a:r>
              <a:rPr lang="it-IT" dirty="0"/>
              <a:t>Probleme la proiectarea soluțiilor durabile</a:t>
            </a:r>
            <a:endParaRPr lang="en-IE" dirty="0"/>
          </a:p>
        </p:txBody>
      </p:sp>
      <p:pic>
        <p:nvPicPr>
          <p:cNvPr id="16" name="Picture Placeholder 15" descr="Geometric shapes on a wooden background">
            <a:extLst>
              <a:ext uri="{FF2B5EF4-FFF2-40B4-BE49-F238E27FC236}">
                <a16:creationId xmlns:a16="http://schemas.microsoft.com/office/drawing/2014/main" id="{A1328816-501D-4F62-A086-64E9137F7A21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82050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2E9EEA-822F-4FBC-A011-C3A92C555E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2508" y="4540470"/>
            <a:ext cx="11545518" cy="1450428"/>
          </a:xfrm>
        </p:spPr>
        <p:txBody>
          <a:bodyPr>
            <a:normAutofit/>
          </a:bodyPr>
          <a:lstStyle/>
          <a:p>
            <a:r>
              <a:rPr lang="en-IE" sz="2400" dirty="0" err="1"/>
              <a:t>Primul</a:t>
            </a:r>
            <a:r>
              <a:rPr lang="en-IE" sz="2400" dirty="0"/>
              <a:t> pas </a:t>
            </a:r>
            <a:r>
              <a:rPr lang="en-IE" sz="2400" dirty="0" err="1"/>
              <a:t>către</a:t>
            </a:r>
            <a:r>
              <a:rPr lang="en-IE" sz="2400" dirty="0"/>
              <a:t> </a:t>
            </a:r>
            <a:r>
              <a:rPr lang="en-IE" sz="2400" dirty="0" err="1"/>
              <a:t>elaborarea</a:t>
            </a:r>
            <a:r>
              <a:rPr lang="en-IE" sz="2400" dirty="0"/>
              <a:t> </a:t>
            </a:r>
            <a:r>
              <a:rPr lang="en-IE" sz="2400" dirty="0" err="1"/>
              <a:t>unui</a:t>
            </a:r>
            <a:r>
              <a:rPr lang="en-IE" sz="2400" dirty="0"/>
              <a:t> plan </a:t>
            </a:r>
            <a:r>
              <a:rPr lang="en-IE" sz="2400" dirty="0" err="1"/>
              <a:t>comunitar</a:t>
            </a:r>
            <a:r>
              <a:rPr lang="en-IE" sz="2400" dirty="0"/>
              <a:t> de </a:t>
            </a:r>
            <a:r>
              <a:rPr lang="en-IE" sz="2400" dirty="0" err="1"/>
              <a:t>regenerare</a:t>
            </a:r>
            <a:r>
              <a:rPr lang="en-IE" sz="2400" dirty="0"/>
              <a:t> </a:t>
            </a:r>
            <a:r>
              <a:rPr lang="en-IE" sz="2400" dirty="0" err="1"/>
              <a:t>eficient</a:t>
            </a:r>
            <a:r>
              <a:rPr lang="en-IE" sz="2400" dirty="0"/>
              <a:t> </a:t>
            </a:r>
            <a:r>
              <a:rPr lang="en-IE" sz="2400" dirty="0" err="1"/>
              <a:t>necesită</a:t>
            </a:r>
            <a:r>
              <a:rPr lang="en-IE" sz="2400" dirty="0"/>
              <a:t> o </a:t>
            </a:r>
            <a:r>
              <a:rPr lang="en-IE" sz="2400" dirty="0" err="1"/>
              <a:t>înțelegere</a:t>
            </a:r>
            <a:r>
              <a:rPr lang="en-IE" sz="2400" dirty="0"/>
              <a:t> a </a:t>
            </a:r>
            <a:r>
              <a:rPr lang="en-IE" sz="2400" dirty="0" err="1"/>
              <a:t>datelor</a:t>
            </a:r>
            <a:r>
              <a:rPr lang="en-IE" sz="2400" dirty="0"/>
              <a:t> </a:t>
            </a:r>
            <a:r>
              <a:rPr lang="en-IE" sz="2400" dirty="0" err="1"/>
              <a:t>demografice</a:t>
            </a:r>
            <a:r>
              <a:rPr lang="en-IE" sz="2400" dirty="0"/>
              <a:t>, a </a:t>
            </a:r>
            <a:r>
              <a:rPr lang="en-IE" sz="2400" dirty="0" err="1"/>
              <a:t>bunurilor</a:t>
            </a:r>
            <a:r>
              <a:rPr lang="en-IE" sz="2400" dirty="0"/>
              <a:t> </a:t>
            </a:r>
            <a:r>
              <a:rPr lang="en-IE" sz="2400" dirty="0" err="1"/>
              <a:t>fizice</a:t>
            </a:r>
            <a:r>
              <a:rPr lang="en-IE" sz="2400" dirty="0"/>
              <a:t> </a:t>
            </a:r>
            <a:r>
              <a:rPr lang="en-IE" sz="2400" dirty="0" err="1"/>
              <a:t>și</a:t>
            </a:r>
            <a:r>
              <a:rPr lang="en-IE" sz="2400" dirty="0"/>
              <a:t> a </a:t>
            </a:r>
            <a:r>
              <a:rPr lang="en-IE" sz="2400" dirty="0" err="1"/>
              <a:t>bunurilor</a:t>
            </a:r>
            <a:r>
              <a:rPr lang="en-IE" sz="2400" dirty="0"/>
              <a:t> </a:t>
            </a:r>
            <a:r>
              <a:rPr lang="en-IE" sz="2400" dirty="0" err="1"/>
              <a:t>umane</a:t>
            </a:r>
            <a:r>
              <a:rPr lang="en-IE" sz="2400" dirty="0"/>
              <a:t> din </a:t>
            </a:r>
            <a:r>
              <a:rPr lang="en-IE" sz="2400" dirty="0" err="1"/>
              <a:t>mediul</a:t>
            </a:r>
            <a:r>
              <a:rPr lang="en-IE" sz="2400" dirty="0"/>
              <a:t> </a:t>
            </a:r>
            <a:r>
              <a:rPr lang="en-IE" sz="2400" dirty="0" err="1"/>
              <a:t>și</a:t>
            </a:r>
            <a:r>
              <a:rPr lang="en-IE" sz="2400" dirty="0"/>
              <a:t> </a:t>
            </a:r>
            <a:r>
              <a:rPr lang="en-IE" sz="2400" dirty="0" err="1"/>
              <a:t>grupul</a:t>
            </a:r>
            <a:r>
              <a:rPr lang="en-IE" sz="2400" dirty="0"/>
              <a:t> </a:t>
            </a:r>
            <a:r>
              <a:rPr lang="en-IE" sz="2400" dirty="0" err="1"/>
              <a:t>dvs</a:t>
            </a:r>
            <a:r>
              <a:rPr lang="en-IE" sz="2400" dirty="0"/>
              <a:t>.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8A50A-F225-48FE-BE4E-62998D6DE2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2508" y="3024488"/>
            <a:ext cx="11545518" cy="629984"/>
          </a:xfrm>
        </p:spPr>
        <p:txBody>
          <a:bodyPr/>
          <a:lstStyle/>
          <a:p>
            <a:r>
              <a:rPr lang="en-IE" sz="4000" dirty="0"/>
              <a:t>Sec</a:t>
            </a:r>
            <a:r>
              <a:rPr lang="ro-RO" sz="4000" dirty="0"/>
              <a:t>țiunea Trei</a:t>
            </a:r>
            <a:r>
              <a:rPr lang="en-IE" sz="4000" dirty="0"/>
              <a:t>: </a:t>
            </a:r>
            <a:r>
              <a:rPr lang="it-IT" sz="4000" dirty="0"/>
              <a:t>ABILITĂȚI ȘI COMPETENȚE PENTRU REGENERARE</a:t>
            </a:r>
            <a:r>
              <a:rPr lang="ro-RO" sz="4000" dirty="0"/>
              <a:t>A COMUNITĂȚILOR</a:t>
            </a:r>
            <a:endParaRPr lang="en-IE" sz="4000" dirty="0"/>
          </a:p>
          <a:p>
            <a:endParaRPr lang="en-IE" sz="4800" dirty="0"/>
          </a:p>
        </p:txBody>
      </p:sp>
      <p:pic>
        <p:nvPicPr>
          <p:cNvPr id="7" name="Picture Placeholder 6" descr="Person working on a table">
            <a:extLst>
              <a:ext uri="{FF2B5EF4-FFF2-40B4-BE49-F238E27FC236}">
                <a16:creationId xmlns:a16="http://schemas.microsoft.com/office/drawing/2014/main" id="{CE93D469-5690-4E95-91F9-D460FDDD13C4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50517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6417" y="311494"/>
            <a:ext cx="6365460" cy="938528"/>
          </a:xfrm>
        </p:spPr>
        <p:txBody>
          <a:bodyPr>
            <a:normAutofit fontScale="77500" lnSpcReduction="20000"/>
          </a:bodyPr>
          <a:lstStyle/>
          <a:p>
            <a:endParaRPr lang="it-IT" sz="3600" b="1" dirty="0">
              <a:solidFill>
                <a:srgbClr val="7F4182"/>
              </a:solidFill>
            </a:endParaRPr>
          </a:p>
          <a:p>
            <a:r>
              <a:rPr lang="it-IT" sz="3600" b="1" dirty="0">
                <a:solidFill>
                  <a:srgbClr val="7F4182"/>
                </a:solidFill>
              </a:rPr>
              <a:t>ADN</a:t>
            </a:r>
            <a:r>
              <a:rPr lang="ro-RO" sz="3600" b="1" dirty="0">
                <a:solidFill>
                  <a:srgbClr val="7F4182"/>
                </a:solidFill>
              </a:rPr>
              <a:t>-</a:t>
            </a:r>
            <a:r>
              <a:rPr lang="it-IT" sz="3600" b="1" dirty="0">
                <a:solidFill>
                  <a:srgbClr val="7F4182"/>
                </a:solidFill>
              </a:rPr>
              <a:t>UL DE DEZVOLTARE AL COMUNITĂȚII</a:t>
            </a:r>
            <a:endParaRPr lang="en-IE" dirty="0">
              <a:solidFill>
                <a:srgbClr val="7F4182"/>
              </a:solidFill>
            </a:endParaRPr>
          </a:p>
          <a:p>
            <a:endParaRPr lang="en-US" dirty="0">
              <a:solidFill>
                <a:srgbClr val="7F4182"/>
              </a:solidFill>
            </a:endParaRPr>
          </a:p>
          <a:p>
            <a:endParaRPr lang="en-US" dirty="0">
              <a:solidFill>
                <a:srgbClr val="7F418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82334" y="1441449"/>
            <a:ext cx="6990823" cy="3975101"/>
          </a:xfrm>
        </p:spPr>
        <p:txBody>
          <a:bodyPr/>
          <a:lstStyle/>
          <a:p>
            <a:pPr lvl="0"/>
            <a:r>
              <a:rPr lang="en-IE" dirty="0"/>
              <a:t>Care a </a:t>
            </a:r>
            <a:r>
              <a:rPr lang="en-IE" dirty="0" err="1"/>
              <a:t>fost</a:t>
            </a:r>
            <a:r>
              <a:rPr lang="en-IE" dirty="0"/>
              <a:t> </a:t>
            </a:r>
            <a:r>
              <a:rPr lang="en-IE" dirty="0" err="1"/>
              <a:t>evoluția</a:t>
            </a:r>
            <a:r>
              <a:rPr lang="en-IE" dirty="0"/>
              <a:t> </a:t>
            </a:r>
            <a:r>
              <a:rPr lang="en-IE" dirty="0" err="1"/>
              <a:t>istorică</a:t>
            </a:r>
            <a:r>
              <a:rPr lang="en-IE" dirty="0"/>
              <a:t> a </a:t>
            </a:r>
            <a:r>
              <a:rPr lang="en-IE" dirty="0" err="1"/>
              <a:t>zonei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rezultatele</a:t>
            </a:r>
            <a:r>
              <a:rPr lang="en-IE" dirty="0"/>
              <a:t> </a:t>
            </a:r>
            <a:r>
              <a:rPr lang="en-IE" dirty="0" err="1"/>
              <a:t>inițiativelor</a:t>
            </a:r>
            <a:r>
              <a:rPr lang="en-IE" dirty="0"/>
              <a:t>/</a:t>
            </a:r>
            <a:r>
              <a:rPr lang="en-IE" dirty="0" err="1"/>
              <a:t>proiectelor</a:t>
            </a:r>
            <a:r>
              <a:rPr lang="en-IE" dirty="0"/>
              <a:t> </a:t>
            </a:r>
            <a:r>
              <a:rPr lang="en-IE" dirty="0" err="1"/>
              <a:t>anterioare</a:t>
            </a:r>
            <a:r>
              <a:rPr lang="en-IE" dirty="0"/>
              <a:t>?</a:t>
            </a:r>
          </a:p>
          <a:p>
            <a:pPr lvl="0"/>
            <a:r>
              <a:rPr lang="en-IE" dirty="0"/>
              <a:t>Ce </a:t>
            </a:r>
            <a:r>
              <a:rPr lang="en-IE" dirty="0" err="1"/>
              <a:t>probleme</a:t>
            </a:r>
            <a:r>
              <a:rPr lang="en-IE" dirty="0"/>
              <a:t> au </a:t>
            </a:r>
            <a:r>
              <a:rPr lang="en-IE" dirty="0" err="1"/>
              <a:t>rezolvat</a:t>
            </a:r>
            <a:r>
              <a:rPr lang="en-IE" dirty="0"/>
              <a:t> </a:t>
            </a:r>
            <a:r>
              <a:rPr lang="en-IE" dirty="0" err="1"/>
              <a:t>aceste</a:t>
            </a:r>
            <a:r>
              <a:rPr lang="en-IE" dirty="0"/>
              <a:t> </a:t>
            </a:r>
            <a:r>
              <a:rPr lang="en-IE" dirty="0" err="1"/>
              <a:t>proiecte</a:t>
            </a:r>
            <a:r>
              <a:rPr lang="en-IE" dirty="0"/>
              <a:t>? Care a </a:t>
            </a:r>
            <a:r>
              <a:rPr lang="en-IE" dirty="0" err="1"/>
              <a:t>fost</a:t>
            </a:r>
            <a:r>
              <a:rPr lang="en-IE" dirty="0"/>
              <a:t> </a:t>
            </a:r>
            <a:r>
              <a:rPr lang="en-IE" dirty="0" err="1"/>
              <a:t>provocarea</a:t>
            </a:r>
            <a:r>
              <a:rPr lang="en-IE" dirty="0"/>
              <a:t> </a:t>
            </a:r>
            <a:r>
              <a:rPr lang="en-IE" dirty="0" err="1"/>
              <a:t>specială</a:t>
            </a:r>
            <a:r>
              <a:rPr lang="en-IE" dirty="0"/>
              <a:t> cu care se </a:t>
            </a:r>
            <a:r>
              <a:rPr lang="en-IE" dirty="0" err="1"/>
              <a:t>confrunta</a:t>
            </a:r>
            <a:r>
              <a:rPr lang="en-IE" dirty="0"/>
              <a:t> </a:t>
            </a:r>
            <a:r>
              <a:rPr lang="en-IE" dirty="0" err="1"/>
              <a:t>comunitatea</a:t>
            </a:r>
            <a:r>
              <a:rPr lang="en-IE" dirty="0"/>
              <a:t> </a:t>
            </a:r>
            <a:r>
              <a:rPr lang="en-IE" dirty="0" err="1"/>
              <a:t>dvs</a:t>
            </a:r>
            <a:r>
              <a:rPr lang="en-IE" dirty="0"/>
              <a:t>.?</a:t>
            </a:r>
          </a:p>
          <a:p>
            <a:pPr lvl="0"/>
            <a:r>
              <a:rPr lang="en-IE" dirty="0" err="1"/>
              <a:t>Proiectul</a:t>
            </a:r>
            <a:r>
              <a:rPr lang="en-IE" dirty="0"/>
              <a:t>/</a:t>
            </a:r>
            <a:r>
              <a:rPr lang="en-IE" dirty="0" err="1"/>
              <a:t>soluția</a:t>
            </a:r>
            <a:r>
              <a:rPr lang="en-IE" dirty="0"/>
              <a:t> (de </a:t>
            </a:r>
            <a:r>
              <a:rPr lang="en-IE" dirty="0" err="1"/>
              <a:t>exemplu</a:t>
            </a:r>
            <a:r>
              <a:rPr lang="en-IE" dirty="0"/>
              <a:t>, </a:t>
            </a:r>
            <a:r>
              <a:rPr lang="en-IE" dirty="0" err="1"/>
              <a:t>reînnoirea</a:t>
            </a:r>
            <a:r>
              <a:rPr lang="en-IE" dirty="0"/>
              <a:t> </a:t>
            </a:r>
            <a:r>
              <a:rPr lang="en-IE" dirty="0" err="1"/>
              <a:t>economică</a:t>
            </a:r>
            <a:r>
              <a:rPr lang="en-IE" dirty="0"/>
              <a:t> </a:t>
            </a:r>
            <a:r>
              <a:rPr lang="en-IE" dirty="0" err="1"/>
              <a:t>sau</a:t>
            </a:r>
            <a:r>
              <a:rPr lang="en-IE" dirty="0"/>
              <a:t> </a:t>
            </a:r>
            <a:r>
              <a:rPr lang="en-IE" dirty="0" err="1"/>
              <a:t>culturală</a:t>
            </a:r>
            <a:r>
              <a:rPr lang="en-IE" dirty="0"/>
              <a:t>, </a:t>
            </a:r>
            <a:r>
              <a:rPr lang="en-IE" dirty="0" err="1"/>
              <a:t>transformarea</a:t>
            </a:r>
            <a:r>
              <a:rPr lang="en-IE" dirty="0"/>
              <a:t> </a:t>
            </a:r>
            <a:r>
              <a:rPr lang="en-IE" dirty="0" err="1"/>
              <a:t>infrastructurii</a:t>
            </a:r>
            <a:r>
              <a:rPr lang="en-IE" dirty="0"/>
              <a:t> </a:t>
            </a:r>
            <a:r>
              <a:rPr lang="en-IE" dirty="0" err="1"/>
              <a:t>fizice</a:t>
            </a:r>
            <a:r>
              <a:rPr lang="en-IE" dirty="0"/>
              <a:t>) a </a:t>
            </a:r>
            <a:r>
              <a:rPr lang="en-IE" dirty="0" err="1"/>
              <a:t>avut</a:t>
            </a:r>
            <a:r>
              <a:rPr lang="en-IE" dirty="0"/>
              <a:t> </a:t>
            </a:r>
            <a:r>
              <a:rPr lang="en-IE" dirty="0" err="1"/>
              <a:t>rezultatul</a:t>
            </a:r>
            <a:r>
              <a:rPr lang="en-IE" dirty="0"/>
              <a:t> </a:t>
            </a:r>
            <a:r>
              <a:rPr lang="en-IE" dirty="0" err="1"/>
              <a:t>dorit</a:t>
            </a:r>
            <a:r>
              <a:rPr lang="en-IE" dirty="0"/>
              <a:t>?</a:t>
            </a:r>
          </a:p>
          <a:p>
            <a:pPr lvl="0"/>
            <a:r>
              <a:rPr lang="en-IE" dirty="0"/>
              <a:t>Ce </a:t>
            </a:r>
            <a:r>
              <a:rPr lang="en-IE" dirty="0" err="1"/>
              <a:t>relație</a:t>
            </a:r>
            <a:r>
              <a:rPr lang="en-IE" dirty="0"/>
              <a:t> are </a:t>
            </a:r>
            <a:r>
              <a:rPr lang="en-IE" dirty="0" err="1"/>
              <a:t>comunitatea</a:t>
            </a:r>
            <a:r>
              <a:rPr lang="en-IE" dirty="0"/>
              <a:t> </a:t>
            </a:r>
            <a:r>
              <a:rPr lang="en-IE" dirty="0" err="1"/>
              <a:t>dvs</a:t>
            </a:r>
            <a:r>
              <a:rPr lang="en-IE" dirty="0"/>
              <a:t>. cu </a:t>
            </a:r>
            <a:r>
              <a:rPr lang="en-IE" dirty="0" err="1"/>
              <a:t>ceilalți</a:t>
            </a:r>
            <a:r>
              <a:rPr lang="en-IE" dirty="0"/>
              <a:t> (</a:t>
            </a:r>
            <a:r>
              <a:rPr lang="en-IE" dirty="0" err="1"/>
              <a:t>consiliu</a:t>
            </a:r>
            <a:r>
              <a:rPr lang="en-IE" dirty="0"/>
              <a:t> local, </a:t>
            </a:r>
            <a:r>
              <a:rPr lang="en-IE" dirty="0" err="1"/>
              <a:t>agenții</a:t>
            </a:r>
            <a:r>
              <a:rPr lang="en-IE" dirty="0"/>
              <a:t> de </a:t>
            </a:r>
            <a:r>
              <a:rPr lang="en-IE" dirty="0" err="1"/>
              <a:t>granturi</a:t>
            </a:r>
            <a:r>
              <a:rPr lang="en-IE" dirty="0"/>
              <a:t>, </a:t>
            </a:r>
            <a:r>
              <a:rPr lang="en-IE" dirty="0" err="1"/>
              <a:t>bănci</a:t>
            </a:r>
            <a:r>
              <a:rPr lang="en-IE" dirty="0"/>
              <a:t> etc.)?</a:t>
            </a:r>
          </a:p>
          <a:p>
            <a:pPr lvl="0"/>
            <a:r>
              <a:rPr lang="en-IE" dirty="0" err="1">
                <a:solidFill>
                  <a:srgbClr val="7030A0"/>
                </a:solidFill>
              </a:rPr>
              <a:t>Explorarea</a:t>
            </a:r>
            <a:r>
              <a:rPr lang="en-IE" dirty="0">
                <a:solidFill>
                  <a:srgbClr val="7030A0"/>
                </a:solidFill>
              </a:rPr>
              <a:t> </a:t>
            </a:r>
            <a:r>
              <a:rPr lang="en-IE" dirty="0" err="1">
                <a:solidFill>
                  <a:srgbClr val="7030A0"/>
                </a:solidFill>
              </a:rPr>
              <a:t>acestor</a:t>
            </a:r>
            <a:r>
              <a:rPr lang="en-IE" dirty="0">
                <a:solidFill>
                  <a:srgbClr val="7030A0"/>
                </a:solidFill>
              </a:rPr>
              <a:t> </a:t>
            </a:r>
            <a:r>
              <a:rPr lang="en-IE" dirty="0" err="1">
                <a:solidFill>
                  <a:srgbClr val="7030A0"/>
                </a:solidFill>
              </a:rPr>
              <a:t>întrebări</a:t>
            </a:r>
            <a:r>
              <a:rPr lang="en-IE" dirty="0">
                <a:solidFill>
                  <a:srgbClr val="7030A0"/>
                </a:solidFill>
              </a:rPr>
              <a:t> </a:t>
            </a:r>
            <a:r>
              <a:rPr lang="en-IE" dirty="0" err="1">
                <a:solidFill>
                  <a:srgbClr val="7030A0"/>
                </a:solidFill>
              </a:rPr>
              <a:t>vă</a:t>
            </a:r>
            <a:r>
              <a:rPr lang="en-IE" dirty="0">
                <a:solidFill>
                  <a:srgbClr val="7030A0"/>
                </a:solidFill>
              </a:rPr>
              <a:t> </a:t>
            </a:r>
            <a:r>
              <a:rPr lang="en-IE" dirty="0" err="1">
                <a:solidFill>
                  <a:srgbClr val="7030A0"/>
                </a:solidFill>
              </a:rPr>
              <a:t>va</a:t>
            </a:r>
            <a:r>
              <a:rPr lang="en-IE" dirty="0">
                <a:solidFill>
                  <a:srgbClr val="7030A0"/>
                </a:solidFill>
              </a:rPr>
              <a:t> </a:t>
            </a:r>
            <a:r>
              <a:rPr lang="en-IE" dirty="0" err="1">
                <a:solidFill>
                  <a:srgbClr val="7030A0"/>
                </a:solidFill>
              </a:rPr>
              <a:t>ajuta</a:t>
            </a:r>
            <a:r>
              <a:rPr lang="en-IE" dirty="0">
                <a:solidFill>
                  <a:srgbClr val="7030A0"/>
                </a:solidFill>
              </a:rPr>
              <a:t> </a:t>
            </a:r>
            <a:r>
              <a:rPr lang="en-IE" dirty="0" err="1">
                <a:solidFill>
                  <a:srgbClr val="7030A0"/>
                </a:solidFill>
              </a:rPr>
              <a:t>să</a:t>
            </a:r>
            <a:r>
              <a:rPr lang="en-IE" dirty="0">
                <a:solidFill>
                  <a:srgbClr val="7030A0"/>
                </a:solidFill>
              </a:rPr>
              <a:t> </a:t>
            </a:r>
            <a:r>
              <a:rPr lang="en-IE" dirty="0" err="1">
                <a:solidFill>
                  <a:srgbClr val="7030A0"/>
                </a:solidFill>
              </a:rPr>
              <a:t>descoperiți</a:t>
            </a:r>
            <a:r>
              <a:rPr lang="en-IE" dirty="0">
                <a:solidFill>
                  <a:srgbClr val="7030A0"/>
                </a:solidFill>
              </a:rPr>
              <a:t> </a:t>
            </a:r>
            <a:r>
              <a:rPr lang="en-IE" dirty="0" err="1">
                <a:solidFill>
                  <a:srgbClr val="7030A0"/>
                </a:solidFill>
              </a:rPr>
              <a:t>succesele</a:t>
            </a:r>
            <a:r>
              <a:rPr lang="en-IE" dirty="0">
                <a:solidFill>
                  <a:srgbClr val="7030A0"/>
                </a:solidFill>
              </a:rPr>
              <a:t> </a:t>
            </a:r>
            <a:r>
              <a:rPr lang="en-IE" dirty="0" err="1">
                <a:solidFill>
                  <a:srgbClr val="7030A0"/>
                </a:solidFill>
              </a:rPr>
              <a:t>și</a:t>
            </a:r>
            <a:r>
              <a:rPr lang="en-IE" dirty="0">
                <a:solidFill>
                  <a:srgbClr val="7030A0"/>
                </a:solidFill>
              </a:rPr>
              <a:t> </a:t>
            </a:r>
            <a:r>
              <a:rPr lang="en-IE" dirty="0" err="1">
                <a:solidFill>
                  <a:srgbClr val="7030A0"/>
                </a:solidFill>
              </a:rPr>
              <a:t>eșecurile</a:t>
            </a:r>
            <a:r>
              <a:rPr lang="en-IE" dirty="0">
                <a:solidFill>
                  <a:srgbClr val="7030A0"/>
                </a:solidFill>
              </a:rPr>
              <a:t> din </a:t>
            </a:r>
            <a:r>
              <a:rPr lang="en-IE" dirty="0" err="1">
                <a:solidFill>
                  <a:srgbClr val="7030A0"/>
                </a:solidFill>
              </a:rPr>
              <a:t>trecut</a:t>
            </a:r>
            <a:r>
              <a:rPr lang="en-IE" dirty="0">
                <a:solidFill>
                  <a:srgbClr val="7030A0"/>
                </a:solidFill>
              </a:rPr>
              <a:t>. </a:t>
            </a:r>
            <a:r>
              <a:rPr lang="en-IE" dirty="0" err="1">
                <a:solidFill>
                  <a:srgbClr val="7030A0"/>
                </a:solidFill>
              </a:rPr>
              <a:t>Ambele</a:t>
            </a:r>
            <a:r>
              <a:rPr lang="en-IE" dirty="0">
                <a:solidFill>
                  <a:srgbClr val="7030A0"/>
                </a:solidFill>
              </a:rPr>
              <a:t> </a:t>
            </a:r>
            <a:r>
              <a:rPr lang="en-IE" dirty="0" err="1">
                <a:solidFill>
                  <a:srgbClr val="7030A0"/>
                </a:solidFill>
              </a:rPr>
              <a:t>vă</a:t>
            </a:r>
            <a:r>
              <a:rPr lang="en-IE" dirty="0">
                <a:solidFill>
                  <a:srgbClr val="7030A0"/>
                </a:solidFill>
              </a:rPr>
              <a:t> </a:t>
            </a:r>
            <a:r>
              <a:rPr lang="en-IE" dirty="0" err="1">
                <a:solidFill>
                  <a:srgbClr val="7030A0"/>
                </a:solidFill>
              </a:rPr>
              <a:t>vor</a:t>
            </a:r>
            <a:r>
              <a:rPr lang="en-IE" dirty="0">
                <a:solidFill>
                  <a:srgbClr val="7030A0"/>
                </a:solidFill>
              </a:rPr>
              <a:t> </a:t>
            </a:r>
            <a:r>
              <a:rPr lang="en-IE" dirty="0" err="1">
                <a:solidFill>
                  <a:srgbClr val="7030A0"/>
                </a:solidFill>
              </a:rPr>
              <a:t>ajuta</a:t>
            </a:r>
            <a:r>
              <a:rPr lang="en-IE" dirty="0">
                <a:solidFill>
                  <a:srgbClr val="7030A0"/>
                </a:solidFill>
              </a:rPr>
              <a:t> </a:t>
            </a:r>
            <a:r>
              <a:rPr lang="en-IE" dirty="0" err="1">
                <a:solidFill>
                  <a:srgbClr val="7030A0"/>
                </a:solidFill>
              </a:rPr>
              <a:t>să</a:t>
            </a:r>
            <a:r>
              <a:rPr lang="en-IE" dirty="0">
                <a:solidFill>
                  <a:srgbClr val="7030A0"/>
                </a:solidFill>
              </a:rPr>
              <a:t> </a:t>
            </a:r>
            <a:r>
              <a:rPr lang="en-IE" dirty="0" err="1">
                <a:solidFill>
                  <a:srgbClr val="7030A0"/>
                </a:solidFill>
              </a:rPr>
              <a:t>obțineți</a:t>
            </a:r>
            <a:r>
              <a:rPr lang="en-IE" dirty="0">
                <a:solidFill>
                  <a:srgbClr val="7030A0"/>
                </a:solidFill>
              </a:rPr>
              <a:t> o </a:t>
            </a:r>
            <a:r>
              <a:rPr lang="en-IE" dirty="0" err="1">
                <a:solidFill>
                  <a:srgbClr val="7030A0"/>
                </a:solidFill>
              </a:rPr>
              <a:t>bază</a:t>
            </a:r>
            <a:r>
              <a:rPr lang="en-IE" dirty="0">
                <a:solidFill>
                  <a:srgbClr val="7030A0"/>
                </a:solidFill>
              </a:rPr>
              <a:t> </a:t>
            </a:r>
            <a:r>
              <a:rPr lang="en-IE" dirty="0" err="1">
                <a:solidFill>
                  <a:srgbClr val="7030A0"/>
                </a:solidFill>
              </a:rPr>
              <a:t>solidă</a:t>
            </a:r>
            <a:r>
              <a:rPr lang="en-IE" dirty="0">
                <a:solidFill>
                  <a:srgbClr val="7030A0"/>
                </a:solidFill>
              </a:rPr>
              <a:t> pe care </a:t>
            </a:r>
            <a:r>
              <a:rPr lang="en-IE" dirty="0" err="1">
                <a:solidFill>
                  <a:srgbClr val="7030A0"/>
                </a:solidFill>
              </a:rPr>
              <a:t>să</a:t>
            </a:r>
            <a:r>
              <a:rPr lang="en-IE" dirty="0">
                <a:solidFill>
                  <a:srgbClr val="7030A0"/>
                </a:solidFill>
              </a:rPr>
              <a:t> </a:t>
            </a:r>
            <a:r>
              <a:rPr lang="en-IE" dirty="0" err="1">
                <a:solidFill>
                  <a:srgbClr val="7030A0"/>
                </a:solidFill>
              </a:rPr>
              <a:t>construiți</a:t>
            </a:r>
            <a:r>
              <a:rPr lang="en-IE" dirty="0">
                <a:solidFill>
                  <a:srgbClr val="7030A0"/>
                </a:solidFill>
              </a:rPr>
              <a:t> </a:t>
            </a:r>
            <a:r>
              <a:rPr lang="en-IE" dirty="0" err="1">
                <a:solidFill>
                  <a:srgbClr val="7030A0"/>
                </a:solidFill>
              </a:rPr>
              <a:t>proiecte</a:t>
            </a:r>
            <a:r>
              <a:rPr lang="en-IE" dirty="0">
                <a:solidFill>
                  <a:srgbClr val="7030A0"/>
                </a:solidFill>
              </a:rPr>
              <a:t> </a:t>
            </a:r>
            <a:r>
              <a:rPr lang="en-IE" dirty="0" err="1">
                <a:solidFill>
                  <a:srgbClr val="7030A0"/>
                </a:solidFill>
              </a:rPr>
              <a:t>viitoare</a:t>
            </a:r>
            <a:endParaRPr lang="en-US" dirty="0">
              <a:solidFill>
                <a:srgbClr val="7030A0"/>
              </a:solidFill>
            </a:endParaRPr>
          </a:p>
          <a:p>
            <a:pPr lvl="0"/>
            <a:endParaRPr lang="en-US" dirty="0"/>
          </a:p>
        </p:txBody>
      </p:sp>
      <p:pic>
        <p:nvPicPr>
          <p:cNvPr id="7" name="Picture Placeholder 6" descr="City lights focused in magnifying glass">
            <a:extLst>
              <a:ext uri="{FF2B5EF4-FFF2-40B4-BE49-F238E27FC236}">
                <a16:creationId xmlns:a16="http://schemas.microsoft.com/office/drawing/2014/main" id="{D1C8BA89-6061-441F-A238-DE1207C482D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08587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36884" y="1597961"/>
            <a:ext cx="8481847" cy="5149679"/>
          </a:xfrm>
        </p:spPr>
        <p:txBody>
          <a:bodyPr>
            <a:noAutofit/>
          </a:bodyPr>
          <a:lstStyle/>
          <a:p>
            <a:pPr algn="just"/>
            <a:r>
              <a:rPr lang="en-IE" sz="2400" dirty="0" err="1"/>
              <a:t>Fiecare</a:t>
            </a:r>
            <a:r>
              <a:rPr lang="en-IE" sz="2400" dirty="0"/>
              <a:t> </a:t>
            </a:r>
            <a:r>
              <a:rPr lang="en-IE" sz="2400" dirty="0" err="1"/>
              <a:t>comunitate</a:t>
            </a:r>
            <a:r>
              <a:rPr lang="en-IE" sz="2400" dirty="0"/>
              <a:t> se </a:t>
            </a:r>
            <a:r>
              <a:rPr lang="en-IE" sz="2400" dirty="0" err="1"/>
              <a:t>mândrește</a:t>
            </a:r>
            <a:r>
              <a:rPr lang="en-IE" sz="2400" dirty="0"/>
              <a:t> cu o </a:t>
            </a:r>
            <a:r>
              <a:rPr lang="en-IE" sz="2400" dirty="0" err="1"/>
              <a:t>combinație</a:t>
            </a:r>
            <a:r>
              <a:rPr lang="en-IE" sz="2400" dirty="0"/>
              <a:t> </a:t>
            </a:r>
            <a:r>
              <a:rPr lang="en-IE" sz="2400" dirty="0" err="1"/>
              <a:t>unică</a:t>
            </a:r>
            <a:r>
              <a:rPr lang="en-IE" sz="2400" dirty="0"/>
              <a:t> de active pe care </a:t>
            </a:r>
            <a:r>
              <a:rPr lang="en-IE" sz="2400" dirty="0" err="1"/>
              <a:t>să</a:t>
            </a:r>
            <a:r>
              <a:rPr lang="en-IE" sz="2400" dirty="0"/>
              <a:t> </a:t>
            </a:r>
            <a:r>
              <a:rPr lang="en-IE" sz="2400" dirty="0" err="1"/>
              <a:t>își</a:t>
            </a:r>
            <a:r>
              <a:rPr lang="en-IE" sz="2400" dirty="0"/>
              <a:t> </a:t>
            </a:r>
            <a:r>
              <a:rPr lang="en-IE" sz="2400" dirty="0" err="1"/>
              <a:t>construiască</a:t>
            </a:r>
            <a:r>
              <a:rPr lang="en-IE" sz="2400" dirty="0"/>
              <a:t> </a:t>
            </a:r>
            <a:r>
              <a:rPr lang="en-IE" sz="2400" dirty="0" err="1"/>
              <a:t>viitorul</a:t>
            </a:r>
            <a:r>
              <a:rPr lang="en-IE" sz="2400" dirty="0"/>
              <a:t>. La </a:t>
            </a:r>
            <a:r>
              <a:rPr lang="en-IE" sz="2400" dirty="0" err="1"/>
              <a:t>planificarea</a:t>
            </a:r>
            <a:r>
              <a:rPr lang="en-IE" sz="2400" dirty="0"/>
              <a:t> </a:t>
            </a:r>
            <a:r>
              <a:rPr lang="en-IE" sz="2400" dirty="0" err="1"/>
              <a:t>oricărui</a:t>
            </a:r>
            <a:r>
              <a:rPr lang="en-IE" sz="2400" dirty="0"/>
              <a:t> </a:t>
            </a:r>
            <a:r>
              <a:rPr lang="en-IE" sz="2400" dirty="0" err="1"/>
              <a:t>nou</a:t>
            </a:r>
            <a:r>
              <a:rPr lang="en-IE" sz="2400" dirty="0"/>
              <a:t> </a:t>
            </a:r>
            <a:r>
              <a:rPr lang="en-IE" sz="2400" dirty="0" err="1"/>
              <a:t>proiect</a:t>
            </a:r>
            <a:r>
              <a:rPr lang="en-IE" sz="2400" dirty="0"/>
              <a:t> de </a:t>
            </a:r>
            <a:r>
              <a:rPr lang="en-IE" sz="2400" dirty="0" err="1"/>
              <a:t>regenerare</a:t>
            </a:r>
            <a:r>
              <a:rPr lang="en-IE" sz="2400" dirty="0"/>
              <a:t> a </a:t>
            </a:r>
            <a:r>
              <a:rPr lang="en-IE" sz="2400" dirty="0" err="1"/>
              <a:t>comunității</a:t>
            </a:r>
            <a:r>
              <a:rPr lang="en-IE" sz="2400" dirty="0"/>
              <a:t>, </a:t>
            </a:r>
            <a:r>
              <a:rPr lang="en-IE" sz="2400" dirty="0" err="1"/>
              <a:t>este</a:t>
            </a:r>
            <a:r>
              <a:rPr lang="en-IE" sz="2400" dirty="0"/>
              <a:t> </a:t>
            </a:r>
            <a:r>
              <a:rPr lang="en-IE" sz="2400" dirty="0" err="1"/>
              <a:t>esențial</a:t>
            </a:r>
            <a:r>
              <a:rPr lang="en-IE" sz="2400" dirty="0"/>
              <a:t> </a:t>
            </a:r>
            <a:r>
              <a:rPr lang="en-IE" sz="2400" dirty="0" err="1"/>
              <a:t>să</a:t>
            </a:r>
            <a:r>
              <a:rPr lang="en-IE" sz="2400" dirty="0"/>
              <a:t> se </a:t>
            </a:r>
            <a:r>
              <a:rPr lang="en-IE" sz="2400" dirty="0" err="1"/>
              <a:t>realizeze</a:t>
            </a:r>
            <a:r>
              <a:rPr lang="en-IE" sz="2400" dirty="0"/>
              <a:t> o </a:t>
            </a:r>
            <a:r>
              <a:rPr lang="en-IE" sz="2400" dirty="0" err="1"/>
              <a:t>hartă</a:t>
            </a:r>
            <a:r>
              <a:rPr lang="en-IE" sz="2400" dirty="0"/>
              <a:t>/</a:t>
            </a:r>
            <a:r>
              <a:rPr lang="en-IE" sz="2400" dirty="0" err="1"/>
              <a:t>inventar</a:t>
            </a:r>
            <a:r>
              <a:rPr lang="en-IE" sz="2400" dirty="0"/>
              <a:t> </a:t>
            </a:r>
            <a:r>
              <a:rPr lang="en-IE" sz="2400" dirty="0" err="1"/>
              <a:t>complet</a:t>
            </a:r>
            <a:r>
              <a:rPr lang="en-IE" sz="2400" dirty="0"/>
              <a:t> al </a:t>
            </a:r>
            <a:r>
              <a:rPr lang="en-IE" sz="2400" dirty="0" err="1"/>
              <a:t>activelor</a:t>
            </a:r>
            <a:r>
              <a:rPr lang="en-IE" sz="2400" dirty="0"/>
              <a:t> </a:t>
            </a:r>
            <a:r>
              <a:rPr lang="en-IE" sz="2400" dirty="0" err="1"/>
              <a:t>comunității</a:t>
            </a:r>
            <a:r>
              <a:rPr lang="en-IE" sz="2400" dirty="0"/>
              <a:t>, </a:t>
            </a:r>
            <a:r>
              <a:rPr lang="en-IE" sz="2400" dirty="0" err="1"/>
              <a:t>inclusiv</a:t>
            </a:r>
            <a:r>
              <a:rPr lang="en-IE" sz="2400" dirty="0"/>
              <a:t> </a:t>
            </a:r>
            <a:r>
              <a:rPr lang="en-IE" sz="2400" dirty="0" err="1"/>
              <a:t>darurile</a:t>
            </a:r>
            <a:r>
              <a:rPr lang="en-IE" sz="2400" dirty="0"/>
              <a:t>, </a:t>
            </a:r>
            <a:r>
              <a:rPr lang="en-IE" sz="2400" dirty="0" err="1"/>
              <a:t>abilitățile</a:t>
            </a:r>
            <a:r>
              <a:rPr lang="en-IE" sz="2400" dirty="0"/>
              <a:t> </a:t>
            </a:r>
            <a:r>
              <a:rPr lang="en-IE" sz="2400" dirty="0" err="1"/>
              <a:t>și</a:t>
            </a:r>
            <a:r>
              <a:rPr lang="en-IE" sz="2400" dirty="0"/>
              <a:t> </a:t>
            </a:r>
            <a:r>
              <a:rPr lang="en-IE" sz="2400" dirty="0" err="1"/>
              <a:t>capacitățile</a:t>
            </a:r>
            <a:r>
              <a:rPr lang="en-IE" sz="2400" dirty="0"/>
              <a:t> </a:t>
            </a:r>
            <a:r>
              <a:rPr lang="en-IE" sz="2400" dirty="0" err="1"/>
              <a:t>rezidenților</a:t>
            </a:r>
            <a:r>
              <a:rPr lang="en-IE" sz="2400" dirty="0"/>
              <a:t> </a:t>
            </a:r>
            <a:r>
              <a:rPr lang="en-IE" sz="2400" dirty="0" err="1"/>
              <a:t>comunității</a:t>
            </a:r>
            <a:r>
              <a:rPr lang="en-IE" sz="2400" dirty="0"/>
              <a:t>.</a:t>
            </a:r>
          </a:p>
          <a:p>
            <a:pPr algn="just"/>
            <a:r>
              <a:rPr lang="en-IE" sz="2400" dirty="0" err="1"/>
              <a:t>Persoană</a:t>
            </a:r>
            <a:r>
              <a:rPr lang="en-IE" sz="2400" dirty="0"/>
              <a:t> cu </a:t>
            </a:r>
            <a:r>
              <a:rPr lang="en-IE" sz="2400" dirty="0" err="1"/>
              <a:t>persoană</a:t>
            </a:r>
            <a:r>
              <a:rPr lang="en-IE" sz="2400" dirty="0"/>
              <a:t>, </a:t>
            </a:r>
            <a:r>
              <a:rPr lang="en-IE" sz="2400" dirty="0" err="1"/>
              <a:t>grup</a:t>
            </a:r>
            <a:r>
              <a:rPr lang="en-IE" sz="2400" dirty="0"/>
              <a:t> cu </a:t>
            </a:r>
            <a:r>
              <a:rPr lang="en-IE" sz="2400" dirty="0" err="1"/>
              <a:t>grup</a:t>
            </a:r>
            <a:r>
              <a:rPr lang="en-IE" sz="2400" dirty="0"/>
              <a:t>, </a:t>
            </a:r>
            <a:r>
              <a:rPr lang="en-IE" sz="2400" dirty="0" err="1"/>
              <a:t>clădire</a:t>
            </a:r>
            <a:r>
              <a:rPr lang="en-IE" sz="2400" dirty="0"/>
              <a:t> cu </a:t>
            </a:r>
            <a:r>
              <a:rPr lang="en-IE" sz="2400" dirty="0" err="1"/>
              <a:t>clădire</a:t>
            </a:r>
            <a:r>
              <a:rPr lang="en-IE" sz="2400" dirty="0"/>
              <a:t>, </a:t>
            </a:r>
            <a:r>
              <a:rPr lang="en-IE" sz="2400" dirty="0" err="1"/>
              <a:t>veți</a:t>
            </a:r>
            <a:r>
              <a:rPr lang="en-IE" sz="2400" dirty="0"/>
              <a:t> </a:t>
            </a:r>
            <a:r>
              <a:rPr lang="en-IE" sz="2400" dirty="0" err="1"/>
              <a:t>descoperi</a:t>
            </a:r>
            <a:r>
              <a:rPr lang="en-IE" sz="2400" dirty="0"/>
              <a:t> o </a:t>
            </a:r>
            <a:r>
              <a:rPr lang="en-IE" sz="2400" dirty="0" err="1"/>
              <a:t>gamă</a:t>
            </a:r>
            <a:r>
              <a:rPr lang="en-IE" sz="2400" dirty="0"/>
              <a:t> </a:t>
            </a:r>
            <a:r>
              <a:rPr lang="en-IE" sz="2400" dirty="0" err="1"/>
              <a:t>vastă</a:t>
            </a:r>
            <a:r>
              <a:rPr lang="en-IE" sz="2400" dirty="0"/>
              <a:t> </a:t>
            </a:r>
            <a:r>
              <a:rPr lang="en-IE" sz="2400" dirty="0" err="1"/>
              <a:t>și</a:t>
            </a:r>
            <a:r>
              <a:rPr lang="en-IE" sz="2400" dirty="0"/>
              <a:t> </a:t>
            </a:r>
            <a:r>
              <a:rPr lang="en-IE" sz="2400" dirty="0" err="1"/>
              <a:t>deseori</a:t>
            </a:r>
            <a:r>
              <a:rPr lang="en-IE" sz="2400" dirty="0"/>
              <a:t> </a:t>
            </a:r>
            <a:r>
              <a:rPr lang="en-IE" sz="2400" dirty="0" err="1"/>
              <a:t>surprinzătoare</a:t>
            </a:r>
            <a:r>
              <a:rPr lang="en-IE" sz="2400" dirty="0"/>
              <a:t> de </a:t>
            </a:r>
            <a:r>
              <a:rPr lang="en-IE" sz="2400" dirty="0" err="1"/>
              <a:t>talente</a:t>
            </a:r>
            <a:r>
              <a:rPr lang="en-IE" sz="2400" dirty="0"/>
              <a:t> </a:t>
            </a:r>
            <a:r>
              <a:rPr lang="en-IE" sz="2400" dirty="0" err="1"/>
              <a:t>individuale</a:t>
            </a:r>
            <a:r>
              <a:rPr lang="en-IE" sz="2400" dirty="0"/>
              <a:t> </a:t>
            </a:r>
            <a:r>
              <a:rPr lang="en-IE" sz="2400" dirty="0" err="1"/>
              <a:t>și</a:t>
            </a:r>
            <a:r>
              <a:rPr lang="en-IE" sz="2400" dirty="0"/>
              <a:t> </a:t>
            </a:r>
            <a:r>
              <a:rPr lang="en-IE" sz="2400" dirty="0" err="1"/>
              <a:t>abilități</a:t>
            </a:r>
            <a:r>
              <a:rPr lang="en-IE" sz="2400" dirty="0"/>
              <a:t> productive, </a:t>
            </a:r>
            <a:r>
              <a:rPr lang="en-IE" sz="2400" dirty="0" err="1"/>
              <a:t>dintre</a:t>
            </a:r>
            <a:r>
              <a:rPr lang="en-IE" sz="2400" dirty="0"/>
              <a:t> care </a:t>
            </a:r>
            <a:r>
              <a:rPr lang="en-IE" sz="2400" dirty="0" err="1"/>
              <a:t>multe</a:t>
            </a:r>
            <a:r>
              <a:rPr lang="en-IE" sz="2400" dirty="0"/>
              <a:t> pot fi </a:t>
            </a:r>
            <a:r>
              <a:rPr lang="en-IE" sz="2400" dirty="0" err="1"/>
              <a:t>mobilizate</a:t>
            </a:r>
            <a:r>
              <a:rPr lang="en-IE" sz="2400" dirty="0"/>
              <a:t> </a:t>
            </a:r>
            <a:r>
              <a:rPr lang="en-IE" sz="2400" dirty="0" err="1"/>
              <a:t>în</a:t>
            </a:r>
            <a:r>
              <a:rPr lang="en-IE" sz="2400" dirty="0"/>
              <a:t> </a:t>
            </a:r>
            <a:r>
              <a:rPr lang="en-IE" sz="2400" dirty="0" err="1"/>
              <a:t>scopuri</a:t>
            </a:r>
            <a:r>
              <a:rPr lang="en-IE" sz="2400" dirty="0"/>
              <a:t> de </a:t>
            </a:r>
            <a:r>
              <a:rPr lang="en-IE" sz="2400" dirty="0" err="1"/>
              <a:t>regenerare</a:t>
            </a:r>
            <a:r>
              <a:rPr lang="en-IE" sz="2400" dirty="0"/>
              <a:t> a </a:t>
            </a:r>
            <a:r>
              <a:rPr lang="en-IE" sz="2400" dirty="0" err="1"/>
              <a:t>comunității</a:t>
            </a:r>
            <a:r>
              <a:rPr lang="en-IE" sz="2400" dirty="0"/>
              <a:t>.</a:t>
            </a:r>
          </a:p>
          <a:p>
            <a:pPr algn="just"/>
            <a:r>
              <a:rPr lang="en-IE" sz="2400" dirty="0" err="1"/>
              <a:t>Când</a:t>
            </a:r>
            <a:r>
              <a:rPr lang="en-IE" sz="2400" dirty="0"/>
              <a:t> </a:t>
            </a:r>
            <a:r>
              <a:rPr lang="en-IE" sz="2400" dirty="0" err="1"/>
              <a:t>faceți</a:t>
            </a:r>
            <a:r>
              <a:rPr lang="en-IE" sz="2400" dirty="0"/>
              <a:t> </a:t>
            </a:r>
            <a:r>
              <a:rPr lang="en-IE" sz="2400" dirty="0" err="1"/>
              <a:t>acest</a:t>
            </a:r>
            <a:r>
              <a:rPr lang="en-IE" sz="2400" dirty="0"/>
              <a:t> </a:t>
            </a:r>
            <a:r>
              <a:rPr lang="en-IE" sz="2400" dirty="0" err="1"/>
              <a:t>exercițiu</a:t>
            </a:r>
            <a:r>
              <a:rPr lang="en-IE" sz="2400" dirty="0"/>
              <a:t>, </a:t>
            </a:r>
            <a:r>
              <a:rPr lang="en-IE" sz="2400" dirty="0" err="1"/>
              <a:t>este</a:t>
            </a:r>
            <a:r>
              <a:rPr lang="en-IE" sz="2400" dirty="0"/>
              <a:t> </a:t>
            </a:r>
            <a:r>
              <a:rPr lang="en-IE" sz="2400" dirty="0" err="1"/>
              <a:t>esențial</a:t>
            </a:r>
            <a:r>
              <a:rPr lang="en-IE" sz="2400" dirty="0"/>
              <a:t> </a:t>
            </a:r>
            <a:r>
              <a:rPr lang="en-IE" sz="2400" dirty="0" err="1"/>
              <a:t>să</a:t>
            </a:r>
            <a:r>
              <a:rPr lang="en-IE" sz="2400" dirty="0"/>
              <a:t> </a:t>
            </a:r>
            <a:r>
              <a:rPr lang="en-IE" sz="2400" dirty="0" err="1"/>
              <a:t>recunoașteți</a:t>
            </a:r>
            <a:r>
              <a:rPr lang="en-IE" sz="2400" dirty="0"/>
              <a:t> </a:t>
            </a:r>
            <a:r>
              <a:rPr lang="en-IE" sz="2400" dirty="0" err="1"/>
              <a:t>capacitățile</a:t>
            </a:r>
            <a:r>
              <a:rPr lang="en-IE" sz="2400" dirty="0"/>
              <a:t> </a:t>
            </a:r>
            <a:r>
              <a:rPr lang="en-IE" sz="2400" dirty="0" err="1"/>
              <a:t>tuturor</a:t>
            </a:r>
            <a:r>
              <a:rPr lang="en-IE" sz="2400" dirty="0"/>
              <a:t>. De </a:t>
            </a:r>
            <a:r>
              <a:rPr lang="en-IE" sz="2400" dirty="0" err="1"/>
              <a:t>exemplu</a:t>
            </a:r>
            <a:r>
              <a:rPr lang="en-IE" sz="2400" dirty="0"/>
              <a:t>, </a:t>
            </a:r>
            <a:r>
              <a:rPr lang="en-IE" sz="2400" dirty="0" err="1"/>
              <a:t>cei</a:t>
            </a:r>
            <a:r>
              <a:rPr lang="en-IE" sz="2400" dirty="0"/>
              <a:t> care </a:t>
            </a:r>
            <a:r>
              <a:rPr lang="ro-RO" sz="2400" dirty="0"/>
              <a:t>spirit antreprenorial cât și cei</a:t>
            </a:r>
            <a:r>
              <a:rPr lang="en-IE" sz="2400" dirty="0"/>
              <a:t> care sunt </a:t>
            </a:r>
            <a:r>
              <a:rPr lang="en-IE" sz="2400" dirty="0" err="1"/>
              <a:t>marginalizați</a:t>
            </a:r>
            <a:r>
              <a:rPr lang="en-IE" sz="2400" dirty="0"/>
              <a:t>, social </a:t>
            </a:r>
            <a:r>
              <a:rPr lang="en-IE" sz="2400" dirty="0" err="1"/>
              <a:t>sau</a:t>
            </a:r>
            <a:r>
              <a:rPr lang="en-IE" sz="2400" dirty="0"/>
              <a:t> economic, au un </a:t>
            </a:r>
            <a:r>
              <a:rPr lang="en-IE" sz="2400" dirty="0" err="1"/>
              <a:t>rol</a:t>
            </a:r>
            <a:r>
              <a:rPr lang="en-IE" sz="2400" dirty="0"/>
              <a:t> de </a:t>
            </a:r>
            <a:r>
              <a:rPr lang="en-IE" sz="2400" dirty="0" err="1"/>
              <a:t>jucat</a:t>
            </a:r>
            <a:r>
              <a:rPr lang="en-IE" sz="2400" dirty="0"/>
              <a:t> </a:t>
            </a:r>
            <a:r>
              <a:rPr lang="en-IE" sz="2400" dirty="0" err="1"/>
              <a:t>în</a:t>
            </a:r>
            <a:r>
              <a:rPr lang="en-IE" sz="2400" dirty="0"/>
              <a:t> </a:t>
            </a:r>
            <a:r>
              <a:rPr lang="en-IE" sz="2400" dirty="0" err="1"/>
              <a:t>calitate</a:t>
            </a:r>
            <a:r>
              <a:rPr lang="en-IE" sz="2400" dirty="0"/>
              <a:t> de </a:t>
            </a:r>
            <a:r>
              <a:rPr lang="en-IE" sz="2400" dirty="0" err="1"/>
              <a:t>contribuabili</a:t>
            </a:r>
            <a:r>
              <a:rPr lang="en-IE" sz="2400" dirty="0"/>
              <a:t> la </a:t>
            </a:r>
            <a:r>
              <a:rPr lang="en-IE" sz="2400" dirty="0" err="1"/>
              <a:t>procesul</a:t>
            </a:r>
            <a:r>
              <a:rPr lang="en-IE" sz="2400" dirty="0"/>
              <a:t> de </a:t>
            </a:r>
            <a:r>
              <a:rPr lang="en-IE" sz="2400" dirty="0" err="1"/>
              <a:t>construire</a:t>
            </a:r>
            <a:r>
              <a:rPr lang="en-IE" sz="2400" dirty="0"/>
              <a:t> a </a:t>
            </a:r>
            <a:r>
              <a:rPr lang="en-IE" sz="2400" dirty="0" err="1"/>
              <a:t>comunității</a:t>
            </a:r>
            <a:r>
              <a:rPr lang="en-IE" sz="2400" dirty="0"/>
              <a:t>.</a:t>
            </a:r>
            <a:endParaRPr lang="en-IE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436883" y="123111"/>
            <a:ext cx="8481847" cy="136364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68BBAF"/>
                </a:solidFill>
              </a:rPr>
              <a:t>Ce </a:t>
            </a:r>
            <a:r>
              <a:rPr lang="en-US" sz="3600" dirty="0" err="1">
                <a:solidFill>
                  <a:srgbClr val="68BBAF"/>
                </a:solidFill>
              </a:rPr>
              <a:t>capacit</a:t>
            </a:r>
            <a:r>
              <a:rPr lang="ro-RO" sz="3600" dirty="0">
                <a:solidFill>
                  <a:srgbClr val="68BBAF"/>
                </a:solidFill>
              </a:rPr>
              <a:t>ăți</a:t>
            </a:r>
            <a:r>
              <a:rPr lang="en-US" sz="3600" dirty="0">
                <a:solidFill>
                  <a:srgbClr val="68BBAF"/>
                </a:solidFill>
              </a:rPr>
              <a:t>, active, </a:t>
            </a:r>
            <a:r>
              <a:rPr lang="en-US" sz="3600" dirty="0" err="1">
                <a:solidFill>
                  <a:srgbClr val="68BBAF"/>
                </a:solidFill>
              </a:rPr>
              <a:t>abilități</a:t>
            </a:r>
            <a:r>
              <a:rPr lang="en-US" sz="3600" dirty="0">
                <a:solidFill>
                  <a:srgbClr val="68BBAF"/>
                </a:solidFill>
              </a:rPr>
              <a:t> </a:t>
            </a:r>
            <a:r>
              <a:rPr lang="en-US" sz="3600" dirty="0" err="1">
                <a:solidFill>
                  <a:srgbClr val="68BBAF"/>
                </a:solidFill>
              </a:rPr>
              <a:t>sau</a:t>
            </a:r>
            <a:r>
              <a:rPr lang="en-US" sz="3600" dirty="0">
                <a:solidFill>
                  <a:srgbClr val="68BBAF"/>
                </a:solidFill>
              </a:rPr>
              <a:t> </a:t>
            </a:r>
            <a:r>
              <a:rPr lang="en-US" sz="3600" dirty="0" err="1">
                <a:solidFill>
                  <a:srgbClr val="68BBAF"/>
                </a:solidFill>
              </a:rPr>
              <a:t>competențe</a:t>
            </a:r>
            <a:r>
              <a:rPr lang="en-US" sz="3600" dirty="0">
                <a:solidFill>
                  <a:srgbClr val="68BBAF"/>
                </a:solidFill>
              </a:rPr>
              <a:t> are </a:t>
            </a:r>
            <a:r>
              <a:rPr lang="en-US" sz="3600" dirty="0" err="1">
                <a:solidFill>
                  <a:srgbClr val="68BBAF"/>
                </a:solidFill>
              </a:rPr>
              <a:t>comunitatea</a:t>
            </a:r>
            <a:r>
              <a:rPr lang="en-US" sz="3600" dirty="0">
                <a:solidFill>
                  <a:srgbClr val="68BBAF"/>
                </a:solidFill>
              </a:rPr>
              <a:t> </a:t>
            </a:r>
            <a:r>
              <a:rPr lang="en-US" sz="3600" dirty="0" err="1">
                <a:solidFill>
                  <a:srgbClr val="68BBAF"/>
                </a:solidFill>
              </a:rPr>
              <a:t>dvs</a:t>
            </a:r>
            <a:r>
              <a:rPr lang="en-US" sz="3600" dirty="0">
                <a:solidFill>
                  <a:srgbClr val="68BBAF"/>
                </a:solidFill>
              </a:rPr>
              <a:t>.?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BB53C9-9F8C-4392-9FAB-74E08DDAEF80}"/>
              </a:ext>
            </a:extLst>
          </p:cNvPr>
          <p:cNvSpPr txBox="1"/>
          <p:nvPr/>
        </p:nvSpPr>
        <p:spPr>
          <a:xfrm>
            <a:off x="7677807" y="6488668"/>
            <a:ext cx="45141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000" dirty="0">
                <a:hlinkClick r:id="rId3"/>
              </a:rPr>
              <a:t>Source: Assets Based Community Development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2820930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aseball, food&#10;&#10;Description automatically generated">
            <a:extLst>
              <a:ext uri="{FF2B5EF4-FFF2-40B4-BE49-F238E27FC236}">
                <a16:creationId xmlns:a16="http://schemas.microsoft.com/office/drawing/2014/main" id="{02B06E7C-B46B-451E-AA07-0154AC3A47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3367931"/>
            <a:ext cx="2411225" cy="158126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07C8B5-88F6-48DA-B4D4-64ACFD0E8E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408767" y="1212120"/>
            <a:ext cx="9779203" cy="5443223"/>
          </a:xfrm>
        </p:spPr>
        <p:txBody>
          <a:bodyPr/>
          <a:lstStyle/>
          <a:p>
            <a:r>
              <a:rPr lang="en-IE" dirty="0" err="1"/>
              <a:t>Blocările</a:t>
            </a:r>
            <a:r>
              <a:rPr lang="en-IE" dirty="0"/>
              <a:t> </a:t>
            </a:r>
            <a:r>
              <a:rPr lang="en-IE" dirty="0" err="1"/>
              <a:t>forțate</a:t>
            </a:r>
            <a:r>
              <a:rPr lang="en-IE" dirty="0"/>
              <a:t> ne-au </a:t>
            </a:r>
            <a:r>
              <a:rPr lang="en-IE" dirty="0" err="1"/>
              <a:t>încurajat</a:t>
            </a:r>
            <a:r>
              <a:rPr lang="en-IE" dirty="0"/>
              <a:t> </a:t>
            </a:r>
            <a:r>
              <a:rPr lang="en-IE" dirty="0" err="1"/>
              <a:t>să</a:t>
            </a:r>
            <a:r>
              <a:rPr lang="en-IE" dirty="0"/>
              <a:t> </a:t>
            </a:r>
            <a:r>
              <a:rPr lang="en-IE" b="1" dirty="0">
                <a:solidFill>
                  <a:srgbClr val="68BBAF"/>
                </a:solidFill>
              </a:rPr>
              <a:t>ne </a:t>
            </a:r>
            <a:r>
              <a:rPr lang="en-IE" b="1" dirty="0" err="1">
                <a:solidFill>
                  <a:srgbClr val="68BBAF"/>
                </a:solidFill>
              </a:rPr>
              <a:t>concentrăm</a:t>
            </a:r>
            <a:r>
              <a:rPr lang="en-IE" b="1" dirty="0">
                <a:solidFill>
                  <a:srgbClr val="68BBAF"/>
                </a:solidFill>
              </a:rPr>
              <a:t> pe </a:t>
            </a:r>
            <a:r>
              <a:rPr lang="en-IE" b="1" dirty="0" err="1">
                <a:solidFill>
                  <a:srgbClr val="68BBAF"/>
                </a:solidFill>
              </a:rPr>
              <a:t>comunități</a:t>
            </a:r>
            <a:r>
              <a:rPr lang="ro-RO" b="1" dirty="0">
                <a:solidFill>
                  <a:srgbClr val="68BBAF"/>
                </a:solidFill>
              </a:rPr>
              <a:t>le locale</a:t>
            </a:r>
            <a:r>
              <a:rPr lang="en-IE" dirty="0"/>
              <a:t>, </a:t>
            </a:r>
            <a:r>
              <a:rPr lang="en-IE" dirty="0" err="1"/>
              <a:t>mai</a:t>
            </a:r>
            <a:r>
              <a:rPr lang="en-IE" dirty="0"/>
              <a:t> </a:t>
            </a:r>
            <a:r>
              <a:rPr lang="en-IE" dirty="0" err="1"/>
              <a:t>degrabă</a:t>
            </a:r>
            <a:r>
              <a:rPr lang="en-IE" dirty="0"/>
              <a:t> </a:t>
            </a:r>
            <a:r>
              <a:rPr lang="en-IE" dirty="0" err="1"/>
              <a:t>decât</a:t>
            </a:r>
            <a:r>
              <a:rPr lang="en-IE" dirty="0"/>
              <a:t> pe perspective </a:t>
            </a:r>
            <a:r>
              <a:rPr lang="en-IE" dirty="0" err="1"/>
              <a:t>regionale</a:t>
            </a:r>
            <a:r>
              <a:rPr lang="en-IE" dirty="0"/>
              <a:t>, </a:t>
            </a:r>
            <a:r>
              <a:rPr lang="en-IE" dirty="0" err="1"/>
              <a:t>naționale</a:t>
            </a:r>
            <a:r>
              <a:rPr lang="en-IE" dirty="0"/>
              <a:t> </a:t>
            </a:r>
            <a:r>
              <a:rPr lang="en-IE" dirty="0" err="1"/>
              <a:t>sau</a:t>
            </a:r>
            <a:r>
              <a:rPr lang="en-IE" dirty="0"/>
              <a:t> </a:t>
            </a:r>
            <a:r>
              <a:rPr lang="en-IE" dirty="0" err="1"/>
              <a:t>globale</a:t>
            </a:r>
            <a:endParaRPr lang="en-IE" dirty="0"/>
          </a:p>
          <a:p>
            <a:r>
              <a:rPr lang="en-IE" dirty="0" err="1"/>
              <a:t>Modificarea</a:t>
            </a:r>
            <a:r>
              <a:rPr lang="en-IE" dirty="0"/>
              <a:t> </a:t>
            </a:r>
            <a:r>
              <a:rPr lang="en-IE" b="1" dirty="0" err="1">
                <a:solidFill>
                  <a:srgbClr val="68BBAF"/>
                </a:solidFill>
              </a:rPr>
              <a:t>modului</a:t>
            </a:r>
            <a:r>
              <a:rPr lang="en-IE" b="1" dirty="0">
                <a:solidFill>
                  <a:srgbClr val="68BBAF"/>
                </a:solidFill>
              </a:rPr>
              <a:t> </a:t>
            </a:r>
            <a:r>
              <a:rPr lang="en-IE" b="1" dirty="0" err="1">
                <a:solidFill>
                  <a:srgbClr val="68BBAF"/>
                </a:solidFill>
              </a:rPr>
              <a:t>în</a:t>
            </a:r>
            <a:r>
              <a:rPr lang="en-IE" b="1" dirty="0">
                <a:solidFill>
                  <a:srgbClr val="68BBAF"/>
                </a:solidFill>
              </a:rPr>
              <a:t> care </a:t>
            </a:r>
            <a:r>
              <a:rPr lang="en-IE" b="1" dirty="0" err="1">
                <a:solidFill>
                  <a:srgbClr val="68BBAF"/>
                </a:solidFill>
              </a:rPr>
              <a:t>comunicăm</a:t>
            </a:r>
            <a:r>
              <a:rPr lang="en-IE" b="1" dirty="0">
                <a:solidFill>
                  <a:srgbClr val="68BBAF"/>
                </a:solidFill>
              </a:rPr>
              <a:t>/</a:t>
            </a:r>
            <a:r>
              <a:rPr lang="en-IE" b="1" dirty="0" err="1">
                <a:solidFill>
                  <a:srgbClr val="68BBAF"/>
                </a:solidFill>
              </a:rPr>
              <a:t>interacționăm</a:t>
            </a:r>
            <a:r>
              <a:rPr lang="en-IE" b="1" dirty="0">
                <a:solidFill>
                  <a:srgbClr val="68BBAF"/>
                </a:solidFill>
              </a:rPr>
              <a:t> </a:t>
            </a:r>
            <a:r>
              <a:rPr lang="en-IE" dirty="0"/>
              <a:t>(</a:t>
            </a:r>
            <a:r>
              <a:rPr lang="en-IE" dirty="0" err="1"/>
              <a:t>distanță</a:t>
            </a:r>
            <a:r>
              <a:rPr lang="en-IE" dirty="0"/>
              <a:t>, </a:t>
            </a:r>
            <a:r>
              <a:rPr lang="en-IE" dirty="0" err="1"/>
              <a:t>acoperirea</a:t>
            </a:r>
            <a:r>
              <a:rPr lang="en-IE" dirty="0"/>
              <a:t> </a:t>
            </a:r>
            <a:r>
              <a:rPr lang="en-IE" dirty="0" err="1"/>
              <a:t>feței</a:t>
            </a:r>
            <a:r>
              <a:rPr lang="en-IE" dirty="0"/>
              <a:t>)</a:t>
            </a:r>
          </a:p>
          <a:p>
            <a:r>
              <a:rPr lang="en-IE" dirty="0"/>
              <a:t>O </a:t>
            </a:r>
            <a:r>
              <a:rPr lang="en-IE" dirty="0" err="1"/>
              <a:t>schimbare</a:t>
            </a:r>
            <a:r>
              <a:rPr lang="en-IE" dirty="0"/>
              <a:t> </a:t>
            </a:r>
            <a:r>
              <a:rPr lang="en-IE" dirty="0" err="1"/>
              <a:t>uriașă</a:t>
            </a:r>
            <a:r>
              <a:rPr lang="en-IE" dirty="0"/>
              <a:t> </a:t>
            </a:r>
            <a:r>
              <a:rPr lang="en-IE" dirty="0" err="1"/>
              <a:t>către</a:t>
            </a:r>
            <a:r>
              <a:rPr lang="en-IE" dirty="0"/>
              <a:t> </a:t>
            </a:r>
            <a:r>
              <a:rPr lang="en-IE" b="1" dirty="0">
                <a:solidFill>
                  <a:srgbClr val="68BBAF"/>
                </a:solidFill>
              </a:rPr>
              <a:t>„</a:t>
            </a:r>
            <a:r>
              <a:rPr lang="en-IE" b="1" dirty="0" err="1">
                <a:solidFill>
                  <a:srgbClr val="68BBAF"/>
                </a:solidFill>
              </a:rPr>
              <a:t>viața</a:t>
            </a:r>
            <a:r>
              <a:rPr lang="en-IE" b="1" dirty="0">
                <a:solidFill>
                  <a:srgbClr val="68BBAF"/>
                </a:solidFill>
              </a:rPr>
              <a:t> online” </a:t>
            </a:r>
            <a:r>
              <a:rPr lang="en-IE" dirty="0"/>
              <a:t>- de la </a:t>
            </a:r>
            <a:r>
              <a:rPr lang="en-IE" dirty="0" err="1"/>
              <a:t>exerciții</a:t>
            </a:r>
            <a:r>
              <a:rPr lang="en-IE" dirty="0"/>
              <a:t>, </a:t>
            </a:r>
            <a:r>
              <a:rPr lang="en-IE" dirty="0" err="1"/>
              <a:t>socializare</a:t>
            </a:r>
            <a:r>
              <a:rPr lang="en-IE" dirty="0"/>
              <a:t>, </a:t>
            </a:r>
            <a:r>
              <a:rPr lang="en-IE" dirty="0" err="1"/>
              <a:t>lucru</a:t>
            </a:r>
            <a:endParaRPr lang="en-IE" dirty="0"/>
          </a:p>
          <a:p>
            <a:r>
              <a:rPr lang="ro-RO" dirty="0"/>
              <a:t>Încurajarea</a:t>
            </a:r>
            <a:r>
              <a:rPr lang="en-IE" dirty="0"/>
              <a:t> </a:t>
            </a:r>
            <a:r>
              <a:rPr lang="en-IE" b="1" dirty="0" err="1">
                <a:solidFill>
                  <a:srgbClr val="68BBAF"/>
                </a:solidFill>
              </a:rPr>
              <a:t>lucrul</a:t>
            </a:r>
            <a:r>
              <a:rPr lang="ro-RO" b="1" dirty="0">
                <a:solidFill>
                  <a:srgbClr val="68BBAF"/>
                </a:solidFill>
              </a:rPr>
              <a:t>ui</a:t>
            </a:r>
            <a:r>
              <a:rPr lang="en-IE" b="1" dirty="0">
                <a:solidFill>
                  <a:srgbClr val="68BBAF"/>
                </a:solidFill>
              </a:rPr>
              <a:t> la </a:t>
            </a:r>
            <a:r>
              <a:rPr lang="en-IE" b="1" dirty="0" err="1">
                <a:solidFill>
                  <a:srgbClr val="68BBAF"/>
                </a:solidFill>
              </a:rPr>
              <a:t>distanță</a:t>
            </a:r>
            <a:r>
              <a:rPr lang="en-IE" b="1" dirty="0">
                <a:solidFill>
                  <a:srgbClr val="68BBAF"/>
                </a:solidFill>
              </a:rPr>
              <a:t> </a:t>
            </a:r>
            <a:r>
              <a:rPr lang="ro-RO" dirty="0"/>
              <a:t>și a studiului</a:t>
            </a:r>
            <a:r>
              <a:rPr lang="en-IE" dirty="0"/>
              <a:t> de </a:t>
            </a:r>
            <a:r>
              <a:rPr lang="en-IE" dirty="0" err="1"/>
              <a:t>acasă</a:t>
            </a:r>
            <a:endParaRPr lang="en-IE" dirty="0"/>
          </a:p>
          <a:p>
            <a:r>
              <a:rPr lang="en-IE" dirty="0" err="1"/>
              <a:t>Îngrijorări</a:t>
            </a:r>
            <a:r>
              <a:rPr lang="en-IE" dirty="0"/>
              <a:t> legate de </a:t>
            </a:r>
            <a:r>
              <a:rPr lang="en-IE" b="1" dirty="0" err="1">
                <a:solidFill>
                  <a:srgbClr val="68BBAF"/>
                </a:solidFill>
              </a:rPr>
              <a:t>presiunea</a:t>
            </a:r>
            <a:r>
              <a:rPr lang="en-IE" b="1" dirty="0">
                <a:solidFill>
                  <a:srgbClr val="68BBAF"/>
                </a:solidFill>
              </a:rPr>
              <a:t> </a:t>
            </a:r>
            <a:r>
              <a:rPr lang="en-IE" b="1" dirty="0" err="1">
                <a:solidFill>
                  <a:srgbClr val="68BBAF"/>
                </a:solidFill>
              </a:rPr>
              <a:t>crescută</a:t>
            </a:r>
            <a:r>
              <a:rPr lang="en-IE" b="1" dirty="0">
                <a:solidFill>
                  <a:srgbClr val="68BBAF"/>
                </a:solidFill>
              </a:rPr>
              <a:t> </a:t>
            </a:r>
            <a:r>
              <a:rPr lang="en-IE" b="1" dirty="0" err="1">
                <a:solidFill>
                  <a:srgbClr val="68BBAF"/>
                </a:solidFill>
              </a:rPr>
              <a:t>asupra</a:t>
            </a:r>
            <a:r>
              <a:rPr lang="en-IE" b="1" dirty="0">
                <a:solidFill>
                  <a:srgbClr val="68BBAF"/>
                </a:solidFill>
              </a:rPr>
              <a:t> </a:t>
            </a:r>
            <a:r>
              <a:rPr lang="en-IE" b="1" dirty="0" err="1">
                <a:solidFill>
                  <a:srgbClr val="68BBAF"/>
                </a:solidFill>
              </a:rPr>
              <a:t>micilor</a:t>
            </a:r>
            <a:r>
              <a:rPr lang="en-IE" b="1" dirty="0">
                <a:solidFill>
                  <a:srgbClr val="68BBAF"/>
                </a:solidFill>
              </a:rPr>
              <a:t> </a:t>
            </a:r>
            <a:r>
              <a:rPr lang="en-IE" b="1" dirty="0" err="1">
                <a:solidFill>
                  <a:srgbClr val="68BBAF"/>
                </a:solidFill>
              </a:rPr>
              <a:t>afaceri</a:t>
            </a:r>
            <a:r>
              <a:rPr lang="en-IE" b="1" dirty="0">
                <a:solidFill>
                  <a:srgbClr val="68BBAF"/>
                </a:solidFill>
              </a:rPr>
              <a:t>/</a:t>
            </a:r>
            <a:r>
              <a:rPr lang="en-IE" b="1" dirty="0" err="1">
                <a:solidFill>
                  <a:srgbClr val="68BBAF"/>
                </a:solidFill>
              </a:rPr>
              <a:t>economie</a:t>
            </a:r>
            <a:r>
              <a:rPr lang="ro-RO" b="1" dirty="0">
                <a:solidFill>
                  <a:srgbClr val="68BBAF"/>
                </a:solidFill>
              </a:rPr>
              <a:t>i</a:t>
            </a:r>
            <a:r>
              <a:rPr lang="en-IE" b="1" dirty="0">
                <a:solidFill>
                  <a:srgbClr val="68BBAF"/>
                </a:solidFill>
              </a:rPr>
              <a:t>/ </a:t>
            </a:r>
            <a:r>
              <a:rPr lang="en-IE" b="1" dirty="0" err="1">
                <a:solidFill>
                  <a:srgbClr val="68BBAF"/>
                </a:solidFill>
              </a:rPr>
              <a:t>sectorului</a:t>
            </a:r>
            <a:r>
              <a:rPr lang="en-IE" b="1" dirty="0">
                <a:solidFill>
                  <a:srgbClr val="68BBAF"/>
                </a:solidFill>
              </a:rPr>
              <a:t> </a:t>
            </a:r>
            <a:r>
              <a:rPr lang="en-IE" b="1" dirty="0" err="1">
                <a:solidFill>
                  <a:srgbClr val="68BBAF"/>
                </a:solidFill>
              </a:rPr>
              <a:t>sănătății</a:t>
            </a:r>
            <a:endParaRPr lang="en-IE" b="1" dirty="0">
              <a:solidFill>
                <a:srgbClr val="68BBAF"/>
              </a:solidFill>
            </a:endParaRPr>
          </a:p>
          <a:p>
            <a:r>
              <a:rPr lang="en-IE" b="1" dirty="0" err="1">
                <a:solidFill>
                  <a:srgbClr val="68BBAF"/>
                </a:solidFill>
              </a:rPr>
              <a:t>Creșterea</a:t>
            </a:r>
            <a:r>
              <a:rPr lang="en-IE" b="1" dirty="0">
                <a:solidFill>
                  <a:srgbClr val="68BBAF"/>
                </a:solidFill>
              </a:rPr>
              <a:t> </a:t>
            </a:r>
            <a:r>
              <a:rPr lang="en-IE" b="1" dirty="0" err="1">
                <a:solidFill>
                  <a:srgbClr val="68BBAF"/>
                </a:solidFill>
              </a:rPr>
              <a:t>spiritului</a:t>
            </a:r>
            <a:r>
              <a:rPr lang="en-IE" b="1" dirty="0">
                <a:solidFill>
                  <a:srgbClr val="68BBAF"/>
                </a:solidFill>
              </a:rPr>
              <a:t> </a:t>
            </a:r>
            <a:r>
              <a:rPr lang="en-IE" b="1" dirty="0" err="1">
                <a:solidFill>
                  <a:srgbClr val="68BBAF"/>
                </a:solidFill>
              </a:rPr>
              <a:t>comunitar</a:t>
            </a:r>
            <a:r>
              <a:rPr lang="en-IE" b="1" dirty="0">
                <a:solidFill>
                  <a:srgbClr val="68BBAF"/>
                </a:solidFill>
              </a:rPr>
              <a:t> </a:t>
            </a:r>
            <a:r>
              <a:rPr lang="en-IE" b="1" dirty="0" err="1">
                <a:solidFill>
                  <a:srgbClr val="68BBAF"/>
                </a:solidFill>
              </a:rPr>
              <a:t>și</a:t>
            </a:r>
            <a:r>
              <a:rPr lang="en-IE" b="1" dirty="0">
                <a:solidFill>
                  <a:srgbClr val="68BBAF"/>
                </a:solidFill>
              </a:rPr>
              <a:t> a </a:t>
            </a:r>
            <a:r>
              <a:rPr lang="en-IE" b="1" dirty="0" err="1">
                <a:solidFill>
                  <a:srgbClr val="68BBAF"/>
                </a:solidFill>
              </a:rPr>
              <a:t>sentimentului</a:t>
            </a:r>
            <a:r>
              <a:rPr lang="en-IE" b="1" dirty="0">
                <a:solidFill>
                  <a:srgbClr val="68BBAF"/>
                </a:solidFill>
              </a:rPr>
              <a:t> de </a:t>
            </a:r>
            <a:r>
              <a:rPr lang="en-IE" b="1" dirty="0" err="1">
                <a:solidFill>
                  <a:srgbClr val="68BBAF"/>
                </a:solidFill>
              </a:rPr>
              <a:t>comunitate</a:t>
            </a:r>
            <a:r>
              <a:rPr lang="en-IE" b="1" dirty="0">
                <a:solidFill>
                  <a:srgbClr val="68BBAF"/>
                </a:solidFill>
              </a:rPr>
              <a:t> </a:t>
            </a:r>
            <a:r>
              <a:rPr lang="en-IE" dirty="0"/>
              <a:t>(</a:t>
            </a:r>
            <a:r>
              <a:rPr lang="en-IE" dirty="0" err="1"/>
              <a:t>îngrijirea</a:t>
            </a:r>
            <a:r>
              <a:rPr lang="en-IE" dirty="0"/>
              <a:t> </a:t>
            </a:r>
            <a:r>
              <a:rPr lang="en-IE" dirty="0" err="1"/>
              <a:t>persoanelor</a:t>
            </a:r>
            <a:r>
              <a:rPr lang="en-IE" dirty="0"/>
              <a:t> </a:t>
            </a:r>
            <a:r>
              <a:rPr lang="en-IE" dirty="0" err="1"/>
              <a:t>vârstnice</a:t>
            </a:r>
            <a:r>
              <a:rPr lang="en-IE" dirty="0"/>
              <a:t>, </a:t>
            </a:r>
            <a:r>
              <a:rPr lang="en-IE" dirty="0" err="1"/>
              <a:t>vulnerabile</a:t>
            </a:r>
            <a:r>
              <a:rPr lang="en-IE" dirty="0"/>
              <a:t>).</a:t>
            </a:r>
          </a:p>
          <a:p>
            <a:r>
              <a:rPr lang="en-IE" b="1" dirty="0" err="1">
                <a:solidFill>
                  <a:srgbClr val="68BBAF"/>
                </a:solidFill>
              </a:rPr>
              <a:t>Nevoia</a:t>
            </a:r>
            <a:r>
              <a:rPr lang="en-IE" b="1" dirty="0">
                <a:solidFill>
                  <a:srgbClr val="68BBAF"/>
                </a:solidFill>
              </a:rPr>
              <a:t> </a:t>
            </a:r>
            <a:r>
              <a:rPr lang="en-IE" b="1" dirty="0" err="1">
                <a:solidFill>
                  <a:srgbClr val="68BBAF"/>
                </a:solidFill>
              </a:rPr>
              <a:t>crescută</a:t>
            </a:r>
            <a:r>
              <a:rPr lang="en-IE" b="1" dirty="0">
                <a:solidFill>
                  <a:srgbClr val="68BBAF"/>
                </a:solidFill>
              </a:rPr>
              <a:t> de </a:t>
            </a:r>
            <a:r>
              <a:rPr lang="en-IE" b="1" dirty="0" err="1">
                <a:solidFill>
                  <a:srgbClr val="68BBAF"/>
                </a:solidFill>
              </a:rPr>
              <a:t>conexiuni</a:t>
            </a:r>
            <a:r>
              <a:rPr lang="en-IE" b="1" dirty="0">
                <a:solidFill>
                  <a:srgbClr val="68BBAF"/>
                </a:solidFill>
              </a:rPr>
              <a:t> </a:t>
            </a:r>
            <a:r>
              <a:rPr lang="en-IE" b="1" dirty="0" err="1">
                <a:solidFill>
                  <a:srgbClr val="68BBAF"/>
                </a:solidFill>
              </a:rPr>
              <a:t>pentru</a:t>
            </a:r>
            <a:r>
              <a:rPr lang="en-IE" b="1" dirty="0">
                <a:solidFill>
                  <a:srgbClr val="68BBAF"/>
                </a:solidFill>
              </a:rPr>
              <a:t> a </a:t>
            </a:r>
            <a:r>
              <a:rPr lang="en-IE" b="1" dirty="0" err="1">
                <a:solidFill>
                  <a:srgbClr val="68BBAF"/>
                </a:solidFill>
              </a:rPr>
              <a:t>combate</a:t>
            </a:r>
            <a:r>
              <a:rPr lang="en-IE" b="1" dirty="0">
                <a:solidFill>
                  <a:srgbClr val="68BBAF"/>
                </a:solidFill>
              </a:rPr>
              <a:t> </a:t>
            </a:r>
            <a:r>
              <a:rPr lang="en-IE" b="1" dirty="0" err="1">
                <a:solidFill>
                  <a:srgbClr val="68BBAF"/>
                </a:solidFill>
              </a:rPr>
              <a:t>singurătatea</a:t>
            </a:r>
            <a:r>
              <a:rPr lang="en-IE" dirty="0"/>
              <a:t>/</a:t>
            </a:r>
            <a:r>
              <a:rPr lang="en-IE" dirty="0" err="1"/>
              <a:t>izolarea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a </a:t>
            </a:r>
            <a:r>
              <a:rPr lang="en-IE" dirty="0" err="1"/>
              <a:t>îmbunătăți</a:t>
            </a:r>
            <a:r>
              <a:rPr lang="en-IE" dirty="0"/>
              <a:t> </a:t>
            </a:r>
            <a:r>
              <a:rPr lang="ro-RO" dirty="0"/>
              <a:t>starea de spirit</a:t>
            </a:r>
            <a:endParaRPr lang="en-IE" dirty="0"/>
          </a:p>
          <a:p>
            <a:r>
              <a:rPr lang="en-IE" dirty="0" err="1"/>
              <a:t>Interes</a:t>
            </a:r>
            <a:r>
              <a:rPr lang="en-IE" dirty="0"/>
              <a:t> </a:t>
            </a:r>
            <a:r>
              <a:rPr lang="en-IE" dirty="0" err="1"/>
              <a:t>sporit</a:t>
            </a:r>
            <a:r>
              <a:rPr lang="en-IE" dirty="0"/>
              <a:t> </a:t>
            </a:r>
            <a:r>
              <a:rPr lang="ro-RO" dirty="0"/>
              <a:t>față de </a:t>
            </a:r>
            <a:r>
              <a:rPr lang="ro-RO" b="1" dirty="0">
                <a:solidFill>
                  <a:srgbClr val="68BBAF"/>
                </a:solidFill>
              </a:rPr>
              <a:t>practicile </a:t>
            </a:r>
            <a:r>
              <a:rPr lang="en-IE" b="1" dirty="0" err="1">
                <a:solidFill>
                  <a:srgbClr val="68BBAF"/>
                </a:solidFill>
              </a:rPr>
              <a:t>tradiționale</a:t>
            </a:r>
            <a:r>
              <a:rPr lang="en-IE" b="1" dirty="0">
                <a:solidFill>
                  <a:srgbClr val="68BBAF"/>
                </a:solidFill>
              </a:rPr>
              <a:t> de </a:t>
            </a:r>
            <a:r>
              <a:rPr lang="en-IE" b="1" dirty="0" err="1">
                <a:solidFill>
                  <a:srgbClr val="68BBAF"/>
                </a:solidFill>
              </a:rPr>
              <a:t>viață</a:t>
            </a:r>
            <a:r>
              <a:rPr lang="en-IE" b="1" dirty="0">
                <a:solidFill>
                  <a:srgbClr val="68BBAF"/>
                </a:solidFill>
              </a:rPr>
              <a:t> </a:t>
            </a:r>
            <a:r>
              <a:rPr lang="en-IE" dirty="0"/>
              <a:t>- </a:t>
            </a:r>
            <a:r>
              <a:rPr lang="en-IE" dirty="0" err="1"/>
              <a:t>gătit</a:t>
            </a:r>
            <a:r>
              <a:rPr lang="en-IE" dirty="0"/>
              <a:t>, </a:t>
            </a:r>
            <a:r>
              <a:rPr lang="en-IE" dirty="0" err="1"/>
              <a:t>cultivare</a:t>
            </a:r>
            <a:r>
              <a:rPr lang="en-IE" dirty="0"/>
              <a:t>, </a:t>
            </a:r>
            <a:r>
              <a:rPr lang="en-IE" dirty="0" err="1"/>
              <a:t>grădinărit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383D0-C926-44EA-B91D-456EED2F098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32142" y="27641"/>
            <a:ext cx="9609104" cy="110832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IE" sz="11200" u="sng" dirty="0" err="1">
                <a:solidFill>
                  <a:srgbClr val="7F4182"/>
                </a:solidFill>
              </a:rPr>
              <a:t>Unele</a:t>
            </a:r>
            <a:r>
              <a:rPr lang="en-IE" sz="11200" u="sng" dirty="0">
                <a:solidFill>
                  <a:srgbClr val="7F4182"/>
                </a:solidFill>
              </a:rPr>
              <a:t> </a:t>
            </a:r>
            <a:r>
              <a:rPr lang="en-IE" sz="11200" dirty="0" err="1">
                <a:solidFill>
                  <a:srgbClr val="7F4182"/>
                </a:solidFill>
              </a:rPr>
              <a:t>dintre</a:t>
            </a:r>
            <a:r>
              <a:rPr lang="en-IE" sz="11200" dirty="0">
                <a:solidFill>
                  <a:srgbClr val="7F4182"/>
                </a:solidFill>
              </a:rPr>
              <a:t> </a:t>
            </a:r>
            <a:r>
              <a:rPr lang="en-IE" sz="11200" dirty="0" err="1">
                <a:solidFill>
                  <a:srgbClr val="7F4182"/>
                </a:solidFill>
              </a:rPr>
              <a:t>modurile</a:t>
            </a:r>
            <a:r>
              <a:rPr lang="en-IE" sz="11200" dirty="0">
                <a:solidFill>
                  <a:srgbClr val="7F4182"/>
                </a:solidFill>
              </a:rPr>
              <a:t> </a:t>
            </a:r>
            <a:r>
              <a:rPr lang="en-IE" sz="11200" dirty="0" err="1">
                <a:solidFill>
                  <a:srgbClr val="7F4182"/>
                </a:solidFill>
              </a:rPr>
              <a:t>în</a:t>
            </a:r>
            <a:r>
              <a:rPr lang="en-IE" sz="11200" dirty="0">
                <a:solidFill>
                  <a:srgbClr val="7F4182"/>
                </a:solidFill>
              </a:rPr>
              <a:t> care COVID19 a </a:t>
            </a:r>
            <a:r>
              <a:rPr lang="en-IE" sz="11200" dirty="0" err="1">
                <a:solidFill>
                  <a:srgbClr val="7F4182"/>
                </a:solidFill>
              </a:rPr>
              <a:t>influențat</a:t>
            </a:r>
            <a:r>
              <a:rPr lang="en-IE" sz="11200" dirty="0">
                <a:solidFill>
                  <a:srgbClr val="7F4182"/>
                </a:solidFill>
              </a:rPr>
              <a:t> o </a:t>
            </a:r>
            <a:r>
              <a:rPr lang="en-IE" sz="11200" dirty="0" err="1">
                <a:solidFill>
                  <a:srgbClr val="7F4182"/>
                </a:solidFill>
              </a:rPr>
              <a:t>parte</a:t>
            </a:r>
            <a:r>
              <a:rPr lang="en-IE" sz="11200" dirty="0">
                <a:solidFill>
                  <a:srgbClr val="7F4182"/>
                </a:solidFill>
              </a:rPr>
              <a:t> din </a:t>
            </a:r>
            <a:r>
              <a:rPr lang="en-IE" sz="11200" dirty="0" err="1">
                <a:solidFill>
                  <a:srgbClr val="7F4182"/>
                </a:solidFill>
              </a:rPr>
              <a:t>viața</a:t>
            </a:r>
            <a:r>
              <a:rPr lang="en-IE" sz="11200" dirty="0">
                <a:solidFill>
                  <a:srgbClr val="7F4182"/>
                </a:solidFill>
              </a:rPr>
              <a:t> </a:t>
            </a:r>
            <a:r>
              <a:rPr lang="en-IE" sz="11200" dirty="0" err="1">
                <a:solidFill>
                  <a:srgbClr val="7F4182"/>
                </a:solidFill>
              </a:rPr>
              <a:t>noastră</a:t>
            </a:r>
            <a:r>
              <a:rPr lang="en-IE" sz="11200" dirty="0">
                <a:solidFill>
                  <a:srgbClr val="7F4182"/>
                </a:solidFill>
              </a:rPr>
              <a:t> </a:t>
            </a:r>
            <a:r>
              <a:rPr lang="en-IE" sz="11200" dirty="0" err="1">
                <a:solidFill>
                  <a:srgbClr val="7F4182"/>
                </a:solidFill>
              </a:rPr>
              <a:t>zilnică</a:t>
            </a:r>
            <a:r>
              <a:rPr lang="en-IE" sz="11200" dirty="0">
                <a:solidFill>
                  <a:srgbClr val="7F4182"/>
                </a:solidFill>
              </a:rPr>
              <a:t>/</a:t>
            </a:r>
            <a:r>
              <a:rPr lang="en-IE" sz="11200" dirty="0" err="1">
                <a:solidFill>
                  <a:srgbClr val="7F4182"/>
                </a:solidFill>
              </a:rPr>
              <a:t>personală</a:t>
            </a:r>
            <a:r>
              <a:rPr lang="en-IE" sz="11200" dirty="0">
                <a:solidFill>
                  <a:srgbClr val="7F4182"/>
                </a:solidFill>
              </a:rPr>
              <a:t> ..</a:t>
            </a:r>
          </a:p>
        </p:txBody>
      </p:sp>
      <p:pic>
        <p:nvPicPr>
          <p:cNvPr id="7" name="Picture 8" descr="How to move from in-person classes and sessions to doing bus">
            <a:extLst>
              <a:ext uri="{FF2B5EF4-FFF2-40B4-BE49-F238E27FC236}">
                <a16:creationId xmlns:a16="http://schemas.microsoft.com/office/drawing/2014/main" id="{4EED196E-C862-47EC-9696-0764632F53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84" t="14248" r="8523" b="11558"/>
          <a:stretch/>
        </p:blipFill>
        <p:spPr bwMode="auto">
          <a:xfrm>
            <a:off x="119682" y="1679591"/>
            <a:ext cx="2375585" cy="188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D47166-7F0C-4919-B13C-E6E41DFC1C12}"/>
              </a:ext>
            </a:extLst>
          </p:cNvPr>
          <p:cNvSpPr txBox="1"/>
          <p:nvPr/>
        </p:nvSpPr>
        <p:spPr>
          <a:xfrm>
            <a:off x="735550" y="7119824"/>
            <a:ext cx="2375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>
                <a:hlinkClick r:id="rId3" tooltip="http://mennoknight.wordpress.com/2014/09/25/an-open-letter-to-every-celebrity-christian"/>
              </a:rPr>
              <a:t>This Photo</a:t>
            </a:r>
            <a:r>
              <a:rPr lang="en-IE" sz="900"/>
              <a:t> by Unknown Author is licensed under </a:t>
            </a:r>
            <a:r>
              <a:rPr lang="en-IE" sz="900">
                <a:hlinkClick r:id="rId5" tooltip="https://creativecommons.org/licenses/by-nc-nd/3.0/"/>
              </a:rPr>
              <a:t>CC BY-NC-ND</a:t>
            </a:r>
            <a:endParaRPr lang="en-IE" sz="900"/>
          </a:p>
        </p:txBody>
      </p:sp>
      <p:pic>
        <p:nvPicPr>
          <p:cNvPr id="14" name="Picture 13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A8882C53-50CF-404C-ABD5-A477FB54895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030" y="4949191"/>
            <a:ext cx="2491237" cy="185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629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36884" y="1597961"/>
            <a:ext cx="8481847" cy="1691777"/>
          </a:xfrm>
        </p:spPr>
        <p:txBody>
          <a:bodyPr>
            <a:noAutofit/>
          </a:bodyPr>
          <a:lstStyle/>
          <a:p>
            <a:pPr algn="just"/>
            <a:r>
              <a:rPr lang="en-IE" dirty="0">
                <a:solidFill>
                  <a:srgbClr val="7F4182"/>
                </a:solidFill>
              </a:rPr>
              <a:t>1: </a:t>
            </a:r>
            <a:r>
              <a:rPr lang="ro-RO" dirty="0">
                <a:solidFill>
                  <a:srgbClr val="7F4182"/>
                </a:solidFill>
              </a:rPr>
              <a:t>ABILITĂȚI DE RELAȚIONARE</a:t>
            </a:r>
            <a:endParaRPr lang="en-IE" dirty="0">
              <a:solidFill>
                <a:srgbClr val="7F4182"/>
              </a:solidFill>
            </a:endParaRPr>
          </a:p>
          <a:p>
            <a:pPr algn="just"/>
            <a:r>
              <a:rPr lang="en-IE" sz="2400" dirty="0" err="1"/>
              <a:t>Practicile</a:t>
            </a:r>
            <a:r>
              <a:rPr lang="en-IE" sz="2400" dirty="0"/>
              <a:t>, </a:t>
            </a:r>
            <a:r>
              <a:rPr lang="en-IE" sz="2400" dirty="0" err="1"/>
              <a:t>atitudinile</a:t>
            </a:r>
            <a:r>
              <a:rPr lang="en-IE" sz="2400" dirty="0"/>
              <a:t>, </a:t>
            </a:r>
            <a:r>
              <a:rPr lang="en-IE" sz="2400" dirty="0" err="1"/>
              <a:t>valorile</a:t>
            </a:r>
            <a:r>
              <a:rPr lang="en-IE" sz="2400" dirty="0"/>
              <a:t> </a:t>
            </a:r>
            <a:r>
              <a:rPr lang="en-IE" sz="2400" dirty="0" err="1"/>
              <a:t>și</a:t>
            </a:r>
            <a:r>
              <a:rPr lang="en-IE" sz="2400" dirty="0"/>
              <a:t> </a:t>
            </a:r>
            <a:r>
              <a:rPr lang="en-IE" sz="2400" dirty="0" err="1"/>
              <a:t>relațiile</a:t>
            </a:r>
            <a:r>
              <a:rPr lang="en-IE" sz="2400" dirty="0"/>
              <a:t> care permit </a:t>
            </a:r>
            <a:r>
              <a:rPr lang="en-IE" sz="2400" dirty="0" err="1"/>
              <a:t>oamenilor</a:t>
            </a:r>
            <a:r>
              <a:rPr lang="en-IE" sz="2400" dirty="0"/>
              <a:t> </a:t>
            </a:r>
            <a:r>
              <a:rPr lang="en-IE" sz="2400" dirty="0" err="1"/>
              <a:t>să</a:t>
            </a:r>
            <a:r>
              <a:rPr lang="en-IE" sz="2400" dirty="0"/>
              <a:t> </a:t>
            </a:r>
            <a:r>
              <a:rPr lang="en-IE" sz="2400" dirty="0" err="1"/>
              <a:t>lucreze</a:t>
            </a:r>
            <a:r>
              <a:rPr lang="en-IE" sz="2400" dirty="0"/>
              <a:t> </a:t>
            </a:r>
            <a:r>
              <a:rPr lang="en-IE" sz="2400" dirty="0" err="1"/>
              <a:t>în</a:t>
            </a:r>
            <a:r>
              <a:rPr lang="en-IE" sz="2400" dirty="0"/>
              <a:t> </a:t>
            </a:r>
            <a:r>
              <a:rPr lang="en-IE" sz="2400" dirty="0" err="1"/>
              <a:t>colaborare</a:t>
            </a:r>
            <a:r>
              <a:rPr lang="en-IE" sz="2400" dirty="0"/>
              <a:t>, </a:t>
            </a:r>
            <a:r>
              <a:rPr lang="ro-RO" sz="2400" dirty="0"/>
              <a:t>trebuie </a:t>
            </a:r>
            <a:r>
              <a:rPr lang="en-IE" sz="2400" dirty="0" err="1"/>
              <a:t>să</a:t>
            </a:r>
            <a:r>
              <a:rPr lang="en-IE" sz="2400" dirty="0"/>
              <a:t> </a:t>
            </a:r>
            <a:r>
              <a:rPr lang="en-IE" sz="2400" dirty="0" err="1"/>
              <a:t>îmbine</a:t>
            </a:r>
            <a:r>
              <a:rPr lang="en-IE" sz="2400" dirty="0"/>
              <a:t> </a:t>
            </a:r>
            <a:r>
              <a:rPr lang="en-IE" sz="2400" dirty="0" err="1"/>
              <a:t>obiectivele</a:t>
            </a:r>
            <a:r>
              <a:rPr lang="en-IE" sz="2400" dirty="0"/>
              <a:t> </a:t>
            </a:r>
            <a:r>
              <a:rPr lang="en-IE" sz="2400" dirty="0" err="1"/>
              <a:t>comunității</a:t>
            </a:r>
            <a:r>
              <a:rPr lang="en-IE" sz="2400" dirty="0"/>
              <a:t> </a:t>
            </a:r>
            <a:r>
              <a:rPr lang="en-IE" sz="2400" dirty="0" err="1"/>
              <a:t>și</a:t>
            </a:r>
            <a:r>
              <a:rPr lang="en-IE" sz="2400" dirty="0"/>
              <a:t> </a:t>
            </a:r>
            <a:r>
              <a:rPr lang="en-IE" sz="2400" dirty="0" err="1"/>
              <a:t>să</a:t>
            </a:r>
            <a:r>
              <a:rPr lang="en-IE" sz="2400" dirty="0"/>
              <a:t> </a:t>
            </a:r>
            <a:r>
              <a:rPr lang="en-IE" sz="2400" dirty="0" err="1"/>
              <a:t>recunoască</a:t>
            </a:r>
            <a:r>
              <a:rPr lang="en-IE" sz="2400" dirty="0"/>
              <a:t> </a:t>
            </a:r>
            <a:r>
              <a:rPr lang="en-IE" sz="2400" dirty="0" err="1"/>
              <a:t>necesitatea</a:t>
            </a:r>
            <a:r>
              <a:rPr lang="en-IE" sz="2400" dirty="0"/>
              <a:t> </a:t>
            </a:r>
            <a:r>
              <a:rPr lang="en-IE" sz="2400" dirty="0" err="1"/>
              <a:t>unei</a:t>
            </a:r>
            <a:r>
              <a:rPr lang="en-IE" sz="2400" dirty="0"/>
              <a:t> </a:t>
            </a:r>
            <a:r>
              <a:rPr lang="en-IE" sz="2400" dirty="0" err="1"/>
              <a:t>responsabilități</a:t>
            </a:r>
            <a:r>
              <a:rPr lang="en-IE" sz="2400" dirty="0"/>
              <a:t> </a:t>
            </a:r>
            <a:r>
              <a:rPr lang="en-IE" sz="2400" dirty="0" err="1"/>
              <a:t>comune</a:t>
            </a:r>
            <a:r>
              <a:rPr lang="en-IE" sz="2400" dirty="0"/>
              <a:t> </a:t>
            </a:r>
            <a:r>
              <a:rPr lang="en-IE" sz="2400" dirty="0" err="1"/>
              <a:t>pentru</a:t>
            </a:r>
            <a:r>
              <a:rPr lang="en-IE" sz="2400" dirty="0"/>
              <a:t> a </a:t>
            </a:r>
            <a:r>
              <a:rPr lang="en-IE" sz="2400" dirty="0" err="1"/>
              <a:t>asigura</a:t>
            </a:r>
            <a:r>
              <a:rPr lang="en-IE" sz="2400" dirty="0"/>
              <a:t> </a:t>
            </a:r>
            <a:r>
              <a:rPr lang="en-IE" sz="2400" dirty="0" err="1"/>
              <a:t>realizarea</a:t>
            </a:r>
            <a:r>
              <a:rPr lang="en-IE" sz="2400" dirty="0"/>
              <a:t> cu </a:t>
            </a:r>
            <a:r>
              <a:rPr lang="en-IE" sz="2400" dirty="0" err="1"/>
              <a:t>succes</a:t>
            </a:r>
            <a:r>
              <a:rPr lang="en-IE" sz="2400" dirty="0"/>
              <a:t> a </a:t>
            </a:r>
            <a:r>
              <a:rPr lang="en-IE" sz="2400" dirty="0" err="1"/>
              <a:t>proiectelor</a:t>
            </a:r>
            <a:r>
              <a:rPr lang="en-IE" sz="2400" dirty="0"/>
              <a:t>. </a:t>
            </a:r>
            <a:r>
              <a:rPr lang="en-IE" sz="2400" dirty="0" err="1"/>
              <a:t>Există</a:t>
            </a:r>
            <a:r>
              <a:rPr lang="en-IE" sz="2400" dirty="0"/>
              <a:t> o </a:t>
            </a:r>
            <a:r>
              <a:rPr lang="en-IE" sz="2400" dirty="0" err="1"/>
              <a:t>serie</a:t>
            </a:r>
            <a:r>
              <a:rPr lang="en-IE" sz="2400" dirty="0"/>
              <a:t> de </a:t>
            </a:r>
            <a:r>
              <a:rPr lang="en-IE" sz="2400" dirty="0" err="1"/>
              <a:t>abilități</a:t>
            </a:r>
            <a:r>
              <a:rPr lang="en-IE" sz="2400" dirty="0"/>
              <a:t> </a:t>
            </a:r>
            <a:r>
              <a:rPr lang="en-IE" sz="2400" dirty="0" err="1"/>
              <a:t>în</a:t>
            </a:r>
            <a:r>
              <a:rPr lang="en-IE" sz="2400" dirty="0"/>
              <a:t> </a:t>
            </a:r>
            <a:r>
              <a:rPr lang="en-IE" sz="2400" dirty="0" err="1"/>
              <a:t>setul</a:t>
            </a:r>
            <a:r>
              <a:rPr lang="en-IE" sz="2400" dirty="0"/>
              <a:t> </a:t>
            </a:r>
            <a:r>
              <a:rPr lang="en-IE" sz="2400" dirty="0" err="1"/>
              <a:t>conectiv</a:t>
            </a:r>
            <a:r>
              <a:rPr lang="en-IE" sz="2400" dirty="0"/>
              <a:t> de </a:t>
            </a:r>
            <a:r>
              <a:rPr lang="en-IE" sz="2400" dirty="0" err="1"/>
              <a:t>abilități</a:t>
            </a:r>
            <a:r>
              <a:rPr lang="en-IE" sz="2400" dirty="0"/>
              <a:t>, </a:t>
            </a:r>
            <a:r>
              <a:rPr lang="en-IE" sz="2400" dirty="0" err="1"/>
              <a:t>acestea</a:t>
            </a:r>
            <a:r>
              <a:rPr lang="en-IE" sz="2400" dirty="0"/>
              <a:t> </a:t>
            </a:r>
            <a:r>
              <a:rPr lang="en-IE" sz="2400" dirty="0" err="1"/>
              <a:t>fiind</a:t>
            </a:r>
            <a:r>
              <a:rPr lang="en-IE" sz="2400" dirty="0"/>
              <a:t>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436884" y="325821"/>
            <a:ext cx="8315458" cy="1160933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68BBAF"/>
                </a:solidFill>
              </a:rPr>
              <a:t>Ce fel de abilități/competențe ar trebui să căutați?</a:t>
            </a:r>
            <a:endParaRPr lang="en-US" sz="3600" dirty="0">
              <a:solidFill>
                <a:srgbClr val="68BBAF"/>
              </a:solidFill>
            </a:endParaRPr>
          </a:p>
        </p:txBody>
      </p:sp>
      <p:pic>
        <p:nvPicPr>
          <p:cNvPr id="9" name="Picture Placeholder 8" descr="One blue butterfly in a group of red butterflies">
            <a:extLst>
              <a:ext uri="{FF2B5EF4-FFF2-40B4-BE49-F238E27FC236}">
                <a16:creationId xmlns:a16="http://schemas.microsoft.com/office/drawing/2014/main" id="{525FD79B-1511-467C-A4C9-B588FFC1559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7A8101-0CAA-4C48-92FF-807A8039454F}"/>
              </a:ext>
            </a:extLst>
          </p:cNvPr>
          <p:cNvSpPr txBox="1"/>
          <p:nvPr/>
        </p:nvSpPr>
        <p:spPr>
          <a:xfrm>
            <a:off x="3532212" y="4004441"/>
            <a:ext cx="8313682" cy="2727926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Conducere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6D6E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Parteneriat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6D6E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Comunicare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6D6E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Construc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ț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ia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unei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echipe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6D6E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Vizion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6D6E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Activare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6D6E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Construirea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consensului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6D6E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Brokeraj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Rezolvarea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conflictelor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6D6E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Angajamentul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comunității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6D6E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Orientarea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către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client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D133DF-03DB-48E3-BC70-C3FEDD1D39D4}"/>
              </a:ext>
            </a:extLst>
          </p:cNvPr>
          <p:cNvSpPr txBox="1"/>
          <p:nvPr/>
        </p:nvSpPr>
        <p:spPr>
          <a:xfrm>
            <a:off x="7263017" y="6496656"/>
            <a:ext cx="43717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00" dirty="0">
                <a:hlinkClick r:id="rId3"/>
              </a:rPr>
              <a:t>Source: Regeneration Skills A Consideration of Current and Future Requirements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23666700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36884" y="1597961"/>
            <a:ext cx="8481847" cy="1691777"/>
          </a:xfrm>
        </p:spPr>
        <p:txBody>
          <a:bodyPr>
            <a:noAutofit/>
          </a:bodyPr>
          <a:lstStyle/>
          <a:p>
            <a:pPr algn="just"/>
            <a:r>
              <a:rPr lang="en-IE" dirty="0">
                <a:solidFill>
                  <a:srgbClr val="7F4182"/>
                </a:solidFill>
              </a:rPr>
              <a:t>2: </a:t>
            </a:r>
            <a:r>
              <a:rPr lang="ro-RO" dirty="0">
                <a:solidFill>
                  <a:srgbClr val="7F4182"/>
                </a:solidFill>
              </a:rPr>
              <a:t>ABILITĂȚI DE LIVRARE</a:t>
            </a:r>
            <a:endParaRPr lang="en-IE" dirty="0">
              <a:solidFill>
                <a:srgbClr val="7F4182"/>
              </a:solidFill>
            </a:endParaRPr>
          </a:p>
          <a:p>
            <a:pPr algn="just"/>
            <a:r>
              <a:rPr lang="en-IE" sz="2400" dirty="0" err="1"/>
              <a:t>Abilitățile</a:t>
            </a:r>
            <a:r>
              <a:rPr lang="en-IE" sz="2400" dirty="0"/>
              <a:t> de </a:t>
            </a:r>
            <a:r>
              <a:rPr lang="en-IE" sz="2400" dirty="0" err="1"/>
              <a:t>livrare</a:t>
            </a:r>
            <a:r>
              <a:rPr lang="en-IE" sz="2400" dirty="0"/>
              <a:t> sunt </a:t>
            </a:r>
            <a:r>
              <a:rPr lang="en-IE" sz="2400" dirty="0" err="1"/>
              <a:t>cele</a:t>
            </a:r>
            <a:r>
              <a:rPr lang="en-IE" sz="2400" dirty="0"/>
              <a:t> </a:t>
            </a:r>
            <a:r>
              <a:rPr lang="en-IE" sz="2400" dirty="0" err="1"/>
              <a:t>necesare</a:t>
            </a:r>
            <a:r>
              <a:rPr lang="en-IE" sz="2400" dirty="0"/>
              <a:t> </a:t>
            </a:r>
            <a:r>
              <a:rPr lang="en-IE" sz="2400" dirty="0" err="1"/>
              <a:t>pentru</a:t>
            </a:r>
            <a:r>
              <a:rPr lang="en-IE" sz="2400" dirty="0"/>
              <a:t> a </a:t>
            </a:r>
            <a:r>
              <a:rPr lang="en-IE" sz="2400" dirty="0" err="1"/>
              <a:t>transforma</a:t>
            </a:r>
            <a:r>
              <a:rPr lang="en-IE" sz="2400" dirty="0"/>
              <a:t> o </a:t>
            </a:r>
            <a:r>
              <a:rPr lang="en-IE" sz="2400" dirty="0" err="1"/>
              <a:t>viziune</a:t>
            </a:r>
            <a:r>
              <a:rPr lang="en-IE" sz="2400" dirty="0"/>
              <a:t> </a:t>
            </a:r>
            <a:r>
              <a:rPr lang="en-IE" sz="2400" dirty="0" err="1"/>
              <a:t>într</a:t>
            </a:r>
            <a:r>
              <a:rPr lang="en-IE" sz="2400" dirty="0"/>
              <a:t>-un </a:t>
            </a:r>
            <a:r>
              <a:rPr lang="en-IE" sz="2400" dirty="0" err="1"/>
              <a:t>proiect</a:t>
            </a:r>
            <a:r>
              <a:rPr lang="en-IE" sz="2400" dirty="0"/>
              <a:t> </a:t>
            </a:r>
            <a:r>
              <a:rPr lang="en-IE" sz="2400" dirty="0" err="1"/>
              <a:t>finalizat</a:t>
            </a:r>
            <a:r>
              <a:rPr lang="en-IE" sz="2400" dirty="0"/>
              <a:t> cu </a:t>
            </a:r>
            <a:r>
              <a:rPr lang="en-IE" sz="2400" dirty="0" err="1"/>
              <a:t>succes</a:t>
            </a:r>
            <a:r>
              <a:rPr lang="en-IE" sz="2400" dirty="0"/>
              <a:t>. </a:t>
            </a:r>
            <a:r>
              <a:rPr lang="en-IE" sz="2400" dirty="0" err="1"/>
              <a:t>Aceste</a:t>
            </a:r>
            <a:r>
              <a:rPr lang="en-IE" sz="2400" dirty="0"/>
              <a:t> </a:t>
            </a:r>
            <a:r>
              <a:rPr lang="en-IE" sz="2400" dirty="0" err="1"/>
              <a:t>abilități</a:t>
            </a:r>
            <a:r>
              <a:rPr lang="en-IE" sz="2400" dirty="0"/>
              <a:t> </a:t>
            </a:r>
            <a:r>
              <a:rPr lang="en-IE" sz="2400" dirty="0" err="1"/>
              <a:t>reunesc</a:t>
            </a:r>
            <a:r>
              <a:rPr lang="en-IE" sz="2400" dirty="0"/>
              <a:t> </a:t>
            </a:r>
            <a:r>
              <a:rPr lang="en-IE" sz="2400" dirty="0" err="1"/>
              <a:t>și</a:t>
            </a:r>
            <a:r>
              <a:rPr lang="en-IE" sz="2400" dirty="0"/>
              <a:t> </a:t>
            </a:r>
            <a:r>
              <a:rPr lang="en-IE" sz="2400" dirty="0" err="1"/>
              <a:t>unifică</a:t>
            </a:r>
            <a:r>
              <a:rPr lang="en-IE" sz="2400" dirty="0"/>
              <a:t> </a:t>
            </a:r>
            <a:r>
              <a:rPr lang="en-IE" sz="2400" dirty="0" err="1"/>
              <a:t>contribuțiile</a:t>
            </a:r>
            <a:r>
              <a:rPr lang="en-IE" sz="2400" dirty="0"/>
              <a:t> </a:t>
            </a:r>
            <a:r>
              <a:rPr lang="en-IE" sz="2400" dirty="0" err="1"/>
              <a:t>unei</a:t>
            </a:r>
            <a:r>
              <a:rPr lang="en-IE" sz="2400" dirty="0"/>
              <a:t> game </a:t>
            </a:r>
            <a:r>
              <a:rPr lang="en-IE" sz="2400" dirty="0" err="1"/>
              <a:t>largi</a:t>
            </a:r>
            <a:r>
              <a:rPr lang="en-IE" sz="2400" dirty="0"/>
              <a:t> de </a:t>
            </a:r>
            <a:r>
              <a:rPr lang="en-IE" sz="2400" dirty="0" err="1"/>
              <a:t>membri</a:t>
            </a:r>
            <a:r>
              <a:rPr lang="en-IE" sz="2400" dirty="0"/>
              <a:t> ai </a:t>
            </a:r>
            <a:r>
              <a:rPr lang="en-IE" sz="2400" dirty="0" err="1"/>
              <a:t>comunității</a:t>
            </a:r>
            <a:r>
              <a:rPr lang="en-IE" sz="2400" dirty="0"/>
              <a:t>, </a:t>
            </a:r>
            <a:r>
              <a:rPr lang="en-IE" sz="2400" dirty="0" err="1"/>
              <a:t>agenții</a:t>
            </a:r>
            <a:r>
              <a:rPr lang="en-IE" sz="2400" dirty="0"/>
              <a:t> </a:t>
            </a:r>
            <a:r>
              <a:rPr lang="en-IE" sz="2400" dirty="0" err="1"/>
              <a:t>și</a:t>
            </a:r>
            <a:r>
              <a:rPr lang="en-IE" sz="2400" dirty="0"/>
              <a:t> </a:t>
            </a:r>
            <a:r>
              <a:rPr lang="en-IE" sz="2400" dirty="0" err="1"/>
              <a:t>actori</a:t>
            </a:r>
            <a:r>
              <a:rPr lang="en-IE" sz="2400" dirty="0"/>
              <a:t>. </a:t>
            </a:r>
            <a:r>
              <a:rPr lang="en-IE" sz="2400" dirty="0" err="1"/>
              <a:t>Abilitățile</a:t>
            </a:r>
            <a:r>
              <a:rPr lang="en-IE" sz="2400" dirty="0"/>
              <a:t> din </a:t>
            </a:r>
            <a:r>
              <a:rPr lang="en-IE" sz="2400" dirty="0" err="1"/>
              <a:t>acest</a:t>
            </a:r>
            <a:r>
              <a:rPr lang="en-IE" sz="2400" dirty="0"/>
              <a:t> set sunt: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436884" y="361344"/>
            <a:ext cx="8315458" cy="1045320"/>
          </a:xfrm>
        </p:spPr>
        <p:txBody>
          <a:bodyPr>
            <a:normAutofit lnSpcReduction="10000"/>
          </a:bodyPr>
          <a:lstStyle/>
          <a:p>
            <a:r>
              <a:rPr lang="pt-BR" sz="3600" dirty="0">
                <a:solidFill>
                  <a:srgbClr val="68BBAF"/>
                </a:solidFill>
              </a:rPr>
              <a:t>Ce fel de abilități/competențe ar trebui să căutați?</a:t>
            </a:r>
            <a:endParaRPr lang="en-US" sz="3600" dirty="0">
              <a:solidFill>
                <a:srgbClr val="68BBAF"/>
              </a:solidFill>
            </a:endParaRPr>
          </a:p>
          <a:p>
            <a:endParaRPr lang="en-US" sz="3600" dirty="0">
              <a:solidFill>
                <a:srgbClr val="68BBAF"/>
              </a:solidFill>
            </a:endParaRPr>
          </a:p>
        </p:txBody>
      </p:sp>
      <p:pic>
        <p:nvPicPr>
          <p:cNvPr id="9" name="Picture Placeholder 8" descr="One blue butterfly in a group of red butterflies">
            <a:extLst>
              <a:ext uri="{FF2B5EF4-FFF2-40B4-BE49-F238E27FC236}">
                <a16:creationId xmlns:a16="http://schemas.microsoft.com/office/drawing/2014/main" id="{525FD79B-1511-467C-A4C9-B588FFC1559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7A8101-0CAA-4C48-92FF-807A8039454F}"/>
              </a:ext>
            </a:extLst>
          </p:cNvPr>
          <p:cNvSpPr txBox="1"/>
          <p:nvPr/>
        </p:nvSpPr>
        <p:spPr>
          <a:xfrm>
            <a:off x="3532212" y="3768730"/>
            <a:ext cx="8313682" cy="2727926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Proiectarea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proiectului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6D6E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Finanțare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6D6E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Analiza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luarea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deciziilor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6D6E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Management de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proiect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6D6E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Achiziții</a:t>
            </a:r>
            <a:endParaRPr kumimoji="0" lang="ro-RO" sz="2400" b="0" i="0" u="none" strike="noStrike" kern="1200" cap="none" spc="0" normalizeH="0" baseline="0" noProof="0" dirty="0">
              <a:ln>
                <a:noFill/>
              </a:ln>
              <a:solidFill>
                <a:srgbClr val="6D6E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Monitorizare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evaluare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6D6E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Dezvoltarea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lanțului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aprovizionare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6D6E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Dezvoltarea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locului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muncă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6D6E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Raportarea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diseminarea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bunelor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E6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practici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6D6E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D133DF-03DB-48E3-BC70-C3FEDD1D39D4}"/>
              </a:ext>
            </a:extLst>
          </p:cNvPr>
          <p:cNvSpPr txBox="1"/>
          <p:nvPr/>
        </p:nvSpPr>
        <p:spPr>
          <a:xfrm>
            <a:off x="7263017" y="6496656"/>
            <a:ext cx="43717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00" dirty="0">
                <a:hlinkClick r:id="rId3"/>
              </a:rPr>
              <a:t>Source: Regeneration Skills A Consideration of Current and Future Requirements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42752573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28D9C57-FBD2-4590-BA5F-8E00AEF9620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29109-DE01-4E4C-AB13-C110089AC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84634" y="80010"/>
            <a:ext cx="8851155" cy="1291231"/>
          </a:xfrm>
          <a:solidFill>
            <a:srgbClr val="68BBAF"/>
          </a:solidFill>
        </p:spPr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Better Together - </a:t>
            </a:r>
            <a:r>
              <a:rPr lang="en-IE" dirty="0" err="1">
                <a:solidFill>
                  <a:schemeClr val="bg1"/>
                </a:solidFill>
              </a:rPr>
              <a:t>Povestea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Centrul</a:t>
            </a:r>
            <a:r>
              <a:rPr lang="ro-RO" dirty="0">
                <a:solidFill>
                  <a:schemeClr val="bg1"/>
                </a:solidFill>
              </a:rPr>
              <a:t>ui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Comunitar</a:t>
            </a:r>
            <a:r>
              <a:rPr lang="en-IE" dirty="0">
                <a:solidFill>
                  <a:schemeClr val="bg1"/>
                </a:solidFill>
              </a:rPr>
              <a:t> Exchange din Donegal, </a:t>
            </a:r>
            <a:r>
              <a:rPr lang="en-IE" dirty="0" err="1">
                <a:solidFill>
                  <a:schemeClr val="bg1"/>
                </a:solidFill>
              </a:rPr>
              <a:t>Irlanda</a:t>
            </a:r>
            <a:r>
              <a:rPr lang="en-IE" dirty="0">
                <a:solidFill>
                  <a:schemeClr val="bg1"/>
                </a:solidFill>
              </a:rPr>
              <a:t> 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6820-3DBD-49D3-8C08-5DE279F07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79531" y="1519082"/>
            <a:ext cx="9125159" cy="4398242"/>
          </a:xfrm>
        </p:spPr>
        <p:txBody>
          <a:bodyPr/>
          <a:lstStyle/>
          <a:p>
            <a:pPr algn="l" fontAlgn="base"/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Bursa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este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o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întreprindere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socială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,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comunitate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și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centru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cultural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administrat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voluntar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în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Buncrana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, Co Donegal,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Irlanda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.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Organizația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a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fost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înființată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de un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grup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de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indivizi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,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întreprinzători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sociali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și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grupuri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comunitare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cu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aceeași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mentalitate</a:t>
            </a:r>
            <a:r>
              <a:rPr lang="ro-RO" b="0" i="0" dirty="0">
                <a:solidFill>
                  <a:srgbClr val="626262"/>
                </a:solidFill>
                <a:effectLst/>
                <a:latin typeface="Quattrocento"/>
              </a:rPr>
              <a:t>,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în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2012. O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lipsă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de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spațiu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comunitar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și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cultural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și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o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lipsă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similară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de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sprijin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pentru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dezvoltarea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întreprinderilor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mici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au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dus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la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formarea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parteneriatului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.</a:t>
            </a:r>
          </a:p>
          <a:p>
            <a:pPr algn="l" fontAlgn="base"/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În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seria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de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articole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Linkedin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, Ruth Garvey-Williams,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unul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dintre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membrii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fondatori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,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spune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626262"/>
                </a:solidFill>
                <a:effectLst/>
                <a:latin typeface="Quattrocento"/>
              </a:rPr>
              <a:t>povestea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 </a:t>
            </a:r>
            <a:r>
              <a:rPr lang="ro-RO" b="0" i="0" dirty="0">
                <a:solidFill>
                  <a:srgbClr val="626262"/>
                </a:solidFill>
                <a:effectLst/>
                <a:latin typeface="Quattrocento"/>
              </a:rPr>
              <a:t>inițiativei</a:t>
            </a:r>
            <a:r>
              <a:rPr lang="en-IE" b="0" i="0" dirty="0">
                <a:solidFill>
                  <a:srgbClr val="626262"/>
                </a:solidFill>
                <a:effectLst/>
                <a:latin typeface="Quattrocento"/>
              </a:rPr>
              <a:t>. </a:t>
            </a:r>
            <a:r>
              <a:rPr lang="en-IE" b="0" i="0" dirty="0">
                <a:solidFill>
                  <a:srgbClr val="7030A0"/>
                </a:solidFill>
                <a:effectLst/>
                <a:latin typeface="Quattrocento"/>
              </a:rPr>
              <a:t>„Am </a:t>
            </a:r>
            <a:r>
              <a:rPr lang="en-IE" b="0" i="0" dirty="0" err="1">
                <a:solidFill>
                  <a:srgbClr val="7030A0"/>
                </a:solidFill>
                <a:effectLst/>
                <a:latin typeface="Quattrocento"/>
              </a:rPr>
              <a:t>organizat</a:t>
            </a:r>
            <a:r>
              <a:rPr lang="en-IE" b="0" i="0" dirty="0">
                <a:solidFill>
                  <a:srgbClr val="7030A0"/>
                </a:solidFill>
                <a:effectLst/>
                <a:latin typeface="Quattrocento"/>
              </a:rPr>
              <a:t> o </a:t>
            </a:r>
            <a:r>
              <a:rPr lang="en-IE" b="0" i="0" dirty="0" err="1">
                <a:solidFill>
                  <a:srgbClr val="7030A0"/>
                </a:solidFill>
                <a:effectLst/>
                <a:latin typeface="Quattrocento"/>
              </a:rPr>
              <a:t>ieșire</a:t>
            </a:r>
            <a:r>
              <a:rPr lang="en-IE" b="0" i="0" dirty="0">
                <a:solidFill>
                  <a:srgbClr val="7030A0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7030A0"/>
                </a:solidFill>
                <a:effectLst/>
                <a:latin typeface="Quattrocento"/>
              </a:rPr>
              <a:t>pentru</a:t>
            </a:r>
            <a:r>
              <a:rPr lang="en-IE" b="0" i="0" dirty="0">
                <a:solidFill>
                  <a:srgbClr val="7030A0"/>
                </a:solidFill>
                <a:effectLst/>
                <a:latin typeface="Quattrocento"/>
              </a:rPr>
              <a:t> a </a:t>
            </a:r>
            <a:r>
              <a:rPr lang="en-IE" b="0" i="0" dirty="0" err="1">
                <a:solidFill>
                  <a:srgbClr val="7030A0"/>
                </a:solidFill>
                <a:effectLst/>
                <a:latin typeface="Quattrocento"/>
              </a:rPr>
              <a:t>vizita</a:t>
            </a:r>
            <a:r>
              <a:rPr lang="en-IE" b="0" i="0" dirty="0">
                <a:solidFill>
                  <a:srgbClr val="7030A0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7030A0"/>
                </a:solidFill>
                <a:effectLst/>
                <a:latin typeface="Quattrocento"/>
              </a:rPr>
              <a:t>clădirea</a:t>
            </a:r>
            <a:r>
              <a:rPr lang="en-IE" b="0" i="0" dirty="0">
                <a:solidFill>
                  <a:srgbClr val="7030A0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7030A0"/>
                </a:solidFill>
                <a:effectLst/>
                <a:latin typeface="Quattrocento"/>
              </a:rPr>
              <a:t>ponosită</a:t>
            </a:r>
            <a:r>
              <a:rPr lang="en-IE" b="0" i="0" dirty="0">
                <a:solidFill>
                  <a:srgbClr val="7030A0"/>
                </a:solidFill>
                <a:effectLst/>
                <a:latin typeface="Quattrocento"/>
              </a:rPr>
              <a:t>, </a:t>
            </a:r>
            <a:r>
              <a:rPr lang="en-IE" b="0" i="0" dirty="0" err="1">
                <a:solidFill>
                  <a:srgbClr val="7030A0"/>
                </a:solidFill>
                <a:effectLst/>
                <a:latin typeface="Quattrocento"/>
              </a:rPr>
              <a:t>completată</a:t>
            </a:r>
            <a:r>
              <a:rPr lang="en-IE" b="0" i="0" dirty="0">
                <a:solidFill>
                  <a:srgbClr val="7030A0"/>
                </a:solidFill>
                <a:effectLst/>
                <a:latin typeface="Quattrocento"/>
              </a:rPr>
              <a:t> cu </a:t>
            </a:r>
            <a:r>
              <a:rPr lang="en-IE" b="0" i="0" dirty="0" err="1">
                <a:solidFill>
                  <a:srgbClr val="7030A0"/>
                </a:solidFill>
                <a:effectLst/>
                <a:latin typeface="Quattrocento"/>
              </a:rPr>
              <a:t>ferestrele</a:t>
            </a:r>
            <a:r>
              <a:rPr lang="en-IE" b="0" i="0" dirty="0">
                <a:solidFill>
                  <a:srgbClr val="7030A0"/>
                </a:solidFill>
                <a:effectLst/>
                <a:latin typeface="Quattrocento"/>
              </a:rPr>
              <a:t> sale </a:t>
            </a:r>
            <a:r>
              <a:rPr lang="en-IE" b="0" i="0" dirty="0" err="1">
                <a:solidFill>
                  <a:srgbClr val="7030A0"/>
                </a:solidFill>
                <a:effectLst/>
                <a:latin typeface="Quattrocento"/>
              </a:rPr>
              <a:t>tapițate</a:t>
            </a:r>
            <a:r>
              <a:rPr lang="en-IE" b="0" i="0" dirty="0">
                <a:solidFill>
                  <a:srgbClr val="7030A0"/>
                </a:solidFill>
                <a:effectLst/>
                <a:latin typeface="Quattrocento"/>
              </a:rPr>
              <a:t> cu </a:t>
            </a:r>
            <a:r>
              <a:rPr lang="en-IE" b="0" i="0" dirty="0" err="1">
                <a:solidFill>
                  <a:srgbClr val="7030A0"/>
                </a:solidFill>
                <a:effectLst/>
                <a:latin typeface="Quattrocento"/>
              </a:rPr>
              <a:t>probleme</a:t>
            </a:r>
            <a:r>
              <a:rPr lang="en-IE" b="0" i="0" dirty="0">
                <a:solidFill>
                  <a:srgbClr val="7030A0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7030A0"/>
                </a:solidFill>
                <a:effectLst/>
                <a:latin typeface="Quattrocento"/>
              </a:rPr>
              <a:t>guvernamentale</a:t>
            </a:r>
            <a:r>
              <a:rPr lang="en-IE" b="0" i="0" dirty="0">
                <a:solidFill>
                  <a:srgbClr val="7030A0"/>
                </a:solidFill>
                <a:effectLst/>
                <a:latin typeface="Quattrocento"/>
              </a:rPr>
              <a:t>. Prima </a:t>
            </a:r>
            <a:r>
              <a:rPr lang="en-IE" b="0" i="0" dirty="0" err="1">
                <a:solidFill>
                  <a:srgbClr val="7030A0"/>
                </a:solidFill>
                <a:effectLst/>
                <a:latin typeface="Quattrocento"/>
              </a:rPr>
              <a:t>vedere</a:t>
            </a:r>
            <a:r>
              <a:rPr lang="en-IE" b="0" i="0" dirty="0">
                <a:solidFill>
                  <a:srgbClr val="7030A0"/>
                </a:solidFill>
                <a:effectLst/>
                <a:latin typeface="Quattrocento"/>
              </a:rPr>
              <a:t> nu a </a:t>
            </a:r>
            <a:r>
              <a:rPr lang="en-IE" b="0" i="0" dirty="0" err="1">
                <a:solidFill>
                  <a:srgbClr val="7030A0"/>
                </a:solidFill>
                <a:effectLst/>
                <a:latin typeface="Quattrocento"/>
              </a:rPr>
              <a:t>fost</a:t>
            </a:r>
            <a:r>
              <a:rPr lang="en-IE" b="0" i="0" dirty="0">
                <a:solidFill>
                  <a:srgbClr val="7030A0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7030A0"/>
                </a:solidFill>
                <a:effectLst/>
                <a:latin typeface="Quattrocento"/>
              </a:rPr>
              <a:t>încuraj</a:t>
            </a:r>
            <a:r>
              <a:rPr lang="ro-RO" dirty="0">
                <a:solidFill>
                  <a:srgbClr val="7030A0"/>
                </a:solidFill>
                <a:latin typeface="Quattrocento"/>
              </a:rPr>
              <a:t>ă</a:t>
            </a:r>
            <a:r>
              <a:rPr lang="en-IE" b="0" i="0" dirty="0" err="1">
                <a:solidFill>
                  <a:srgbClr val="7030A0"/>
                </a:solidFill>
                <a:effectLst/>
                <a:latin typeface="Quattrocento"/>
              </a:rPr>
              <a:t>toare</a:t>
            </a:r>
            <a:r>
              <a:rPr lang="en-IE" b="0" i="0" dirty="0">
                <a:solidFill>
                  <a:srgbClr val="7030A0"/>
                </a:solidFill>
                <a:effectLst/>
                <a:latin typeface="Quattrocento"/>
              </a:rPr>
              <a:t>. </a:t>
            </a:r>
            <a:r>
              <a:rPr lang="en-IE" b="0" i="0" dirty="0" err="1">
                <a:solidFill>
                  <a:srgbClr val="7030A0"/>
                </a:solidFill>
                <a:effectLst/>
                <a:latin typeface="Quattrocento"/>
              </a:rPr>
              <a:t>Începeam</a:t>
            </a:r>
            <a:r>
              <a:rPr lang="en-IE" b="0" i="0" dirty="0">
                <a:solidFill>
                  <a:srgbClr val="7030A0"/>
                </a:solidFill>
                <a:effectLst/>
                <a:latin typeface="Quattrocento"/>
              </a:rPr>
              <a:t> o </a:t>
            </a:r>
            <a:r>
              <a:rPr lang="en-IE" b="0" i="0" dirty="0" err="1">
                <a:solidFill>
                  <a:srgbClr val="7030A0"/>
                </a:solidFill>
                <a:effectLst/>
                <a:latin typeface="Quattrocento"/>
              </a:rPr>
              <a:t>călătorie</a:t>
            </a:r>
            <a:r>
              <a:rPr lang="en-IE" b="0" i="0" dirty="0">
                <a:solidFill>
                  <a:srgbClr val="7030A0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7030A0"/>
                </a:solidFill>
                <a:effectLst/>
                <a:latin typeface="Quattrocento"/>
              </a:rPr>
              <a:t>împreună</a:t>
            </a:r>
            <a:r>
              <a:rPr lang="en-IE" b="0" i="0" dirty="0">
                <a:solidFill>
                  <a:srgbClr val="7030A0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7030A0"/>
                </a:solidFill>
                <a:effectLst/>
                <a:latin typeface="Quattrocento"/>
              </a:rPr>
              <a:t>și</a:t>
            </a:r>
            <a:r>
              <a:rPr lang="en-IE" b="0" i="0" dirty="0">
                <a:solidFill>
                  <a:srgbClr val="7030A0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7030A0"/>
                </a:solidFill>
                <a:effectLst/>
                <a:latin typeface="Quattrocento"/>
              </a:rPr>
              <a:t>destinația</a:t>
            </a:r>
            <a:r>
              <a:rPr lang="en-IE" b="0" i="0" dirty="0">
                <a:solidFill>
                  <a:srgbClr val="7030A0"/>
                </a:solidFill>
                <a:effectLst/>
                <a:latin typeface="Quattrocento"/>
              </a:rPr>
              <a:t> era </a:t>
            </a:r>
            <a:r>
              <a:rPr lang="en-IE" b="0" i="0" dirty="0" err="1">
                <a:solidFill>
                  <a:srgbClr val="7030A0"/>
                </a:solidFill>
                <a:effectLst/>
                <a:latin typeface="Quattrocento"/>
              </a:rPr>
              <a:t>mult</a:t>
            </a:r>
            <a:r>
              <a:rPr lang="en-IE" b="0" i="0" dirty="0">
                <a:solidFill>
                  <a:srgbClr val="7030A0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7030A0"/>
                </a:solidFill>
                <a:effectLst/>
                <a:latin typeface="Quattrocento"/>
              </a:rPr>
              <a:t>mai</a:t>
            </a:r>
            <a:r>
              <a:rPr lang="en-IE" b="0" i="0" dirty="0">
                <a:solidFill>
                  <a:srgbClr val="7030A0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7030A0"/>
                </a:solidFill>
                <a:effectLst/>
                <a:latin typeface="Quattrocento"/>
              </a:rPr>
              <a:t>mult</a:t>
            </a:r>
            <a:r>
              <a:rPr lang="en-IE" b="0" i="0" dirty="0">
                <a:solidFill>
                  <a:srgbClr val="7030A0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7030A0"/>
                </a:solidFill>
                <a:effectLst/>
                <a:latin typeface="Quattrocento"/>
              </a:rPr>
              <a:t>decât</a:t>
            </a:r>
            <a:r>
              <a:rPr lang="en-IE" b="0" i="0" dirty="0">
                <a:solidFill>
                  <a:srgbClr val="7030A0"/>
                </a:solidFill>
                <a:effectLst/>
                <a:latin typeface="Quattrocento"/>
              </a:rPr>
              <a:t> o </a:t>
            </a:r>
            <a:r>
              <a:rPr lang="en-IE" b="0" i="0" dirty="0" err="1">
                <a:solidFill>
                  <a:srgbClr val="7030A0"/>
                </a:solidFill>
                <a:effectLst/>
                <a:latin typeface="Quattrocento"/>
              </a:rPr>
              <a:t>clădire</a:t>
            </a:r>
            <a:r>
              <a:rPr lang="en-IE" b="0" i="0" dirty="0">
                <a:solidFill>
                  <a:srgbClr val="7030A0"/>
                </a:solidFill>
                <a:effectLst/>
                <a:latin typeface="Quattrocento"/>
              </a:rPr>
              <a:t>. </a:t>
            </a:r>
            <a:r>
              <a:rPr lang="en-IE" b="0" i="0" dirty="0" err="1">
                <a:solidFill>
                  <a:srgbClr val="7030A0"/>
                </a:solidFill>
                <a:effectLst/>
                <a:latin typeface="Quattrocento"/>
              </a:rPr>
              <a:t>Când</a:t>
            </a:r>
            <a:r>
              <a:rPr lang="en-IE" b="0" i="0" dirty="0">
                <a:solidFill>
                  <a:srgbClr val="7030A0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7030A0"/>
                </a:solidFill>
                <a:effectLst/>
                <a:latin typeface="Quattrocento"/>
              </a:rPr>
              <a:t>devine</a:t>
            </a:r>
            <a:r>
              <a:rPr lang="en-IE" b="0" i="0" dirty="0">
                <a:solidFill>
                  <a:srgbClr val="7030A0"/>
                </a:solidFill>
                <a:effectLst/>
                <a:latin typeface="Quattrocento"/>
              </a:rPr>
              <a:t> o idee </a:t>
            </a:r>
            <a:r>
              <a:rPr lang="en-IE" b="0" i="0" dirty="0" err="1">
                <a:solidFill>
                  <a:srgbClr val="7030A0"/>
                </a:solidFill>
                <a:effectLst/>
                <a:latin typeface="Quattrocento"/>
              </a:rPr>
              <a:t>comună</a:t>
            </a:r>
            <a:r>
              <a:rPr lang="en-IE" b="0" i="0" dirty="0">
                <a:solidFill>
                  <a:srgbClr val="7030A0"/>
                </a:solidFill>
                <a:effectLst/>
                <a:latin typeface="Quattrocento"/>
              </a:rPr>
              <a:t> o </a:t>
            </a:r>
            <a:r>
              <a:rPr lang="en-IE" b="0" i="0" dirty="0" err="1">
                <a:solidFill>
                  <a:srgbClr val="7030A0"/>
                </a:solidFill>
                <a:effectLst/>
                <a:latin typeface="Quattrocento"/>
              </a:rPr>
              <a:t>viziune</a:t>
            </a:r>
            <a:r>
              <a:rPr lang="en-IE" b="0" i="0" dirty="0">
                <a:solidFill>
                  <a:srgbClr val="7030A0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7030A0"/>
                </a:solidFill>
                <a:effectLst/>
                <a:latin typeface="Quattrocento"/>
              </a:rPr>
              <a:t>comună</a:t>
            </a:r>
            <a:r>
              <a:rPr lang="en-IE" b="0" i="0" dirty="0">
                <a:solidFill>
                  <a:srgbClr val="7030A0"/>
                </a:solidFill>
                <a:effectLst/>
                <a:latin typeface="Quattrocento"/>
              </a:rPr>
              <a:t>? </a:t>
            </a:r>
            <a:r>
              <a:rPr lang="ro-RO" b="0" i="0" dirty="0">
                <a:solidFill>
                  <a:srgbClr val="7030A0"/>
                </a:solidFill>
                <a:effectLst/>
                <a:latin typeface="Quattrocento"/>
              </a:rPr>
              <a:t>N</a:t>
            </a:r>
            <a:r>
              <a:rPr lang="en-IE" b="0" i="0" dirty="0">
                <a:solidFill>
                  <a:srgbClr val="7030A0"/>
                </a:solidFill>
                <a:effectLst/>
                <a:latin typeface="Quattrocento"/>
              </a:rPr>
              <a:t>oi, </a:t>
            </a:r>
            <a:r>
              <a:rPr lang="en-IE" b="0" i="0" dirty="0" err="1">
                <a:solidFill>
                  <a:srgbClr val="7030A0"/>
                </a:solidFill>
                <a:effectLst/>
                <a:latin typeface="Quattrocento"/>
              </a:rPr>
              <a:t>mergea</a:t>
            </a:r>
            <a:r>
              <a:rPr lang="ro-RO" b="0" i="0" dirty="0">
                <a:solidFill>
                  <a:srgbClr val="7030A0"/>
                </a:solidFill>
                <a:effectLst/>
                <a:latin typeface="Quattrocento"/>
              </a:rPr>
              <a:t>m</a:t>
            </a:r>
            <a:r>
              <a:rPr lang="en-IE" b="0" i="0" dirty="0">
                <a:solidFill>
                  <a:srgbClr val="7030A0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7030A0"/>
                </a:solidFill>
                <a:effectLst/>
                <a:latin typeface="Quattrocento"/>
              </a:rPr>
              <a:t>prin</a:t>
            </a:r>
            <a:r>
              <a:rPr lang="en-IE" b="0" i="0" dirty="0">
                <a:solidFill>
                  <a:srgbClr val="7030A0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7030A0"/>
                </a:solidFill>
                <a:effectLst/>
                <a:latin typeface="Quattrocento"/>
              </a:rPr>
              <a:t>acele</a:t>
            </a:r>
            <a:r>
              <a:rPr lang="en-IE" b="0" i="0" dirty="0">
                <a:solidFill>
                  <a:srgbClr val="7030A0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7030A0"/>
                </a:solidFill>
                <a:effectLst/>
                <a:latin typeface="Quattrocento"/>
              </a:rPr>
              <a:t>camere</a:t>
            </a:r>
            <a:r>
              <a:rPr lang="en-IE" b="0" i="0" dirty="0">
                <a:solidFill>
                  <a:srgbClr val="7030A0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7030A0"/>
                </a:solidFill>
                <a:effectLst/>
                <a:latin typeface="Quattrocento"/>
              </a:rPr>
              <a:t>și</a:t>
            </a:r>
            <a:r>
              <a:rPr lang="en-IE" b="0" i="0" dirty="0">
                <a:solidFill>
                  <a:srgbClr val="7030A0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7030A0"/>
                </a:solidFill>
                <a:effectLst/>
                <a:latin typeface="Quattrocento"/>
              </a:rPr>
              <a:t>descria</a:t>
            </a:r>
            <a:r>
              <a:rPr lang="ro-RO" b="0" i="0" dirty="0">
                <a:solidFill>
                  <a:srgbClr val="7030A0"/>
                </a:solidFill>
                <a:effectLst/>
                <a:latin typeface="Quattrocento"/>
              </a:rPr>
              <a:t>m</a:t>
            </a:r>
            <a:r>
              <a:rPr lang="en-IE" b="0" i="0" dirty="0">
                <a:solidFill>
                  <a:srgbClr val="7030A0"/>
                </a:solidFill>
                <a:effectLst/>
                <a:latin typeface="Quattrocento"/>
              </a:rPr>
              <a:t> un </a:t>
            </a:r>
            <a:r>
              <a:rPr lang="en-IE" b="0" i="0" dirty="0" err="1">
                <a:solidFill>
                  <a:srgbClr val="7030A0"/>
                </a:solidFill>
                <a:effectLst/>
                <a:latin typeface="Quattrocento"/>
              </a:rPr>
              <a:t>viitor</a:t>
            </a:r>
            <a:r>
              <a:rPr lang="en-IE" b="0" i="0" dirty="0">
                <a:solidFill>
                  <a:srgbClr val="7030A0"/>
                </a:solidFill>
                <a:effectLst/>
                <a:latin typeface="Quattrocento"/>
              </a:rPr>
              <a:t> </a:t>
            </a:r>
            <a:r>
              <a:rPr lang="en-IE" b="0" i="0" dirty="0" err="1">
                <a:solidFill>
                  <a:srgbClr val="7030A0"/>
                </a:solidFill>
                <a:effectLst/>
                <a:latin typeface="Quattrocento"/>
              </a:rPr>
              <a:t>diferit</a:t>
            </a:r>
            <a:r>
              <a:rPr lang="en-IE" b="0" i="0" dirty="0">
                <a:solidFill>
                  <a:srgbClr val="7030A0"/>
                </a:solidFill>
                <a:effectLst/>
                <a:latin typeface="Quattrocento"/>
              </a:rPr>
              <a:t>.</a:t>
            </a:r>
            <a:r>
              <a:rPr lang="en-IE" b="0" i="0" dirty="0">
                <a:solidFill>
                  <a:srgbClr val="7030A0"/>
                </a:solidFill>
                <a:effectLst/>
                <a:latin typeface="Source Serif Pro"/>
              </a:rPr>
              <a:t>”</a:t>
            </a:r>
            <a:endParaRPr lang="en-IE" dirty="0">
              <a:solidFill>
                <a:srgbClr val="7030A0"/>
              </a:solidFill>
            </a:endParaRPr>
          </a:p>
          <a:p>
            <a:r>
              <a:rPr lang="ro-RO" sz="1600" dirty="0">
                <a:solidFill>
                  <a:srgbClr val="7F4182"/>
                </a:solidFill>
              </a:rPr>
              <a:t>CITIȚI MAI MULT</a:t>
            </a:r>
            <a:r>
              <a:rPr lang="en-IE" sz="1600" dirty="0">
                <a:solidFill>
                  <a:srgbClr val="7F4182"/>
                </a:solidFill>
              </a:rPr>
              <a:t>: </a:t>
            </a:r>
            <a:r>
              <a:rPr lang="en-IE" sz="1600" dirty="0">
                <a:solidFill>
                  <a:srgbClr val="7F4182"/>
                </a:solidFill>
                <a:hlinkClick r:id="rId4"/>
              </a:rPr>
              <a:t>www.linkedin.com/pulse/better-together-story-exchange-part-two-ruth-garvey-williams</a:t>
            </a:r>
            <a:r>
              <a:rPr lang="en-IE" sz="1600" dirty="0">
                <a:solidFill>
                  <a:srgbClr val="7F4182"/>
                </a:solidFill>
              </a:rPr>
              <a:t> </a:t>
            </a:r>
            <a:endParaRPr lang="en-IE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B41506-4993-494D-AD3B-E71AFFAC6857}"/>
              </a:ext>
            </a:extLst>
          </p:cNvPr>
          <p:cNvSpPr txBox="1"/>
          <p:nvPr/>
        </p:nvSpPr>
        <p:spPr>
          <a:xfrm>
            <a:off x="0" y="263960"/>
            <a:ext cx="1744717" cy="461665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2400" dirty="0">
                <a:solidFill>
                  <a:schemeClr val="bg1"/>
                </a:solidFill>
                <a:latin typeface="Calibri" panose="020F0502020204030204"/>
              </a:rPr>
              <a:t>ECONOMIC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73330B-C3D4-4F79-9228-18DB219BBB04}"/>
              </a:ext>
            </a:extLst>
          </p:cNvPr>
          <p:cNvSpPr txBox="1"/>
          <p:nvPr/>
        </p:nvSpPr>
        <p:spPr>
          <a:xfrm>
            <a:off x="0" y="881829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DB2BF3-0E9C-4CE5-BB65-09E016177C48}"/>
              </a:ext>
            </a:extLst>
          </p:cNvPr>
          <p:cNvSpPr txBox="1"/>
          <p:nvPr/>
        </p:nvSpPr>
        <p:spPr>
          <a:xfrm>
            <a:off x="4992" y="5544503"/>
            <a:ext cx="2534022" cy="1323439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sz="4000" dirty="0">
                <a:solidFill>
                  <a:schemeClr val="bg1"/>
                </a:solidFill>
              </a:rPr>
              <a:t>STUDIU </a:t>
            </a:r>
          </a:p>
          <a:p>
            <a:pPr algn="r"/>
            <a:r>
              <a:rPr lang="ro-RO" sz="4000" dirty="0">
                <a:solidFill>
                  <a:schemeClr val="bg1"/>
                </a:solidFill>
              </a:rPr>
              <a:t>DE CAZ</a:t>
            </a:r>
            <a:endParaRPr lang="en-IE" sz="4000" dirty="0">
              <a:solidFill>
                <a:schemeClr val="bg1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5F3BEF3-54FD-4BCC-A279-8909F132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835" y="4683884"/>
            <a:ext cx="65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Graphic 15" descr="Sunflower">
            <a:extLst>
              <a:ext uri="{FF2B5EF4-FFF2-40B4-BE49-F238E27FC236}">
                <a16:creationId xmlns:a16="http://schemas.microsoft.com/office/drawing/2014/main" id="{539AE127-7FAE-4527-871F-9BE63BA82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21690" y="5588354"/>
            <a:ext cx="1289890" cy="128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370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ABACD-8526-43C9-9FCA-5DB7E3600F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06080" y="3114008"/>
            <a:ext cx="11545518" cy="62998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IE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Sec</a:t>
            </a:r>
            <a:r>
              <a:rPr kumimoji="0" lang="ro-RO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țiunea Patru</a:t>
            </a:r>
            <a:r>
              <a:rPr kumimoji="0" lang="en-IE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</a:t>
            </a: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Construirea unei echipe puternice de regenerare comunitară</a:t>
            </a:r>
            <a:endParaRPr kumimoji="0" lang="en-IE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IE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Cum </a:t>
            </a:r>
            <a:r>
              <a:rPr kumimoji="0" lang="en-IE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să</a:t>
            </a:r>
            <a:r>
              <a:rPr kumimoji="0" lang="en-IE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IE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vă</a:t>
            </a:r>
            <a:r>
              <a:rPr kumimoji="0" lang="en-IE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IE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evaluați</a:t>
            </a:r>
            <a:r>
              <a:rPr kumimoji="0" lang="en-IE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IE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abilitățile</a:t>
            </a:r>
            <a:r>
              <a:rPr kumimoji="0" lang="en-IE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IE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cunoștințele</a:t>
            </a:r>
            <a:r>
              <a:rPr kumimoji="0" lang="en-IE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IE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și</a:t>
            </a:r>
            <a:r>
              <a:rPr kumimoji="0" lang="en-IE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IE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capacitatea</a:t>
            </a:r>
            <a:r>
              <a:rPr kumimoji="0" lang="en-IE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de </a:t>
            </a:r>
            <a:r>
              <a:rPr kumimoji="0" lang="en-IE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regenerare</a:t>
            </a:r>
            <a:r>
              <a:rPr kumimoji="0" lang="en-IE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a </a:t>
            </a:r>
            <a:r>
              <a:rPr kumimoji="0" lang="en-IE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comunității</a:t>
            </a:r>
            <a:r>
              <a:rPr kumimoji="0" lang="en-IE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? Cum </a:t>
            </a:r>
            <a:r>
              <a:rPr kumimoji="0" lang="en-IE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să</a:t>
            </a:r>
            <a:r>
              <a:rPr kumimoji="0" lang="en-IE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IE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formați</a:t>
            </a:r>
            <a:r>
              <a:rPr kumimoji="0" lang="en-IE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o </a:t>
            </a:r>
            <a:r>
              <a:rPr kumimoji="0" lang="en-IE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echipă</a:t>
            </a:r>
            <a:r>
              <a:rPr kumimoji="0" lang="en-IE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de </a:t>
            </a:r>
            <a:r>
              <a:rPr kumimoji="0" lang="en-IE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proiect</a:t>
            </a:r>
            <a:r>
              <a:rPr kumimoji="0" lang="en-IE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IE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sau</a:t>
            </a:r>
            <a:r>
              <a:rPr kumimoji="0" lang="en-IE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 </a:t>
            </a:r>
            <a:r>
              <a:rPr kumimoji="0" lang="en-IE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consiliu</a:t>
            </a:r>
            <a:r>
              <a:rPr kumimoji="0" lang="en-IE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IE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comunitar</a:t>
            </a:r>
            <a:r>
              <a:rPr kumimoji="0" lang="en-IE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?</a:t>
            </a:r>
            <a:endParaRPr lang="en-IE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C540118-E993-4BC1-B70D-2D7B6693768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pic>
        <p:nvPicPr>
          <p:cNvPr id="6" name="Picture Placeholder 7" descr="A group of multi colored wooden stick figures">
            <a:extLst>
              <a:ext uri="{FF2B5EF4-FFF2-40B4-BE49-F238E27FC236}">
                <a16:creationId xmlns:a16="http://schemas.microsoft.com/office/drawing/2014/main" id="{60A140FD-DE34-4781-BCF7-844DE261AF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67" y="34159"/>
            <a:ext cx="12192000" cy="3339480"/>
          </a:xfrm>
          <a:custGeom>
            <a:avLst/>
            <a:gdLst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3392488 h 3392488"/>
              <a:gd name="connsiteX4" fmla="*/ 0 w 12192000"/>
              <a:gd name="connsiteY4" fmla="*/ 0 h 3392488"/>
              <a:gd name="connsiteX0" fmla="*/ 0 w 12192000"/>
              <a:gd name="connsiteY0" fmla="*/ 0 h 3392488"/>
              <a:gd name="connsiteX1" fmla="*/ 12192000 w 12192000"/>
              <a:gd name="connsiteY1" fmla="*/ 0 h 3392488"/>
              <a:gd name="connsiteX2" fmla="*/ 12192000 w 12192000"/>
              <a:gd name="connsiteY2" fmla="*/ 3392488 h 3392488"/>
              <a:gd name="connsiteX3" fmla="*/ 0 w 12192000"/>
              <a:gd name="connsiteY3" fmla="*/ 1364906 h 3392488"/>
              <a:gd name="connsiteX4" fmla="*/ 0 w 12192000"/>
              <a:gd name="connsiteY4" fmla="*/ 0 h 3392488"/>
              <a:gd name="connsiteX0" fmla="*/ 0 w 12192000"/>
              <a:gd name="connsiteY0" fmla="*/ 0 h 3339480"/>
              <a:gd name="connsiteX1" fmla="*/ 12192000 w 12192000"/>
              <a:gd name="connsiteY1" fmla="*/ 0 h 3339480"/>
              <a:gd name="connsiteX2" fmla="*/ 12192000 w 12192000"/>
              <a:gd name="connsiteY2" fmla="*/ 3339480 h 3339480"/>
              <a:gd name="connsiteX3" fmla="*/ 0 w 12192000"/>
              <a:gd name="connsiteY3" fmla="*/ 1364906 h 3339480"/>
              <a:gd name="connsiteX4" fmla="*/ 0 w 12192000"/>
              <a:gd name="connsiteY4" fmla="*/ 0 h 333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339480">
                <a:moveTo>
                  <a:pt x="0" y="0"/>
                </a:moveTo>
                <a:lnTo>
                  <a:pt x="12192000" y="0"/>
                </a:lnTo>
                <a:lnTo>
                  <a:pt x="12192000" y="3339480"/>
                </a:lnTo>
                <a:lnTo>
                  <a:pt x="0" y="1364906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802495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36884" y="1597961"/>
            <a:ext cx="8481847" cy="5149679"/>
          </a:xfrm>
        </p:spPr>
        <p:txBody>
          <a:bodyPr>
            <a:noAutofit/>
          </a:bodyPr>
          <a:lstStyle/>
          <a:p>
            <a:pPr algn="just"/>
            <a:r>
              <a:rPr lang="en-GB" sz="2200" dirty="0" err="1"/>
              <a:t>După</a:t>
            </a:r>
            <a:r>
              <a:rPr lang="en-GB" sz="2200" dirty="0"/>
              <a:t> cum am </a:t>
            </a:r>
            <a:r>
              <a:rPr lang="en-GB" sz="2200" dirty="0" err="1"/>
              <a:t>aflat</a:t>
            </a:r>
            <a:r>
              <a:rPr lang="en-GB" sz="2200" dirty="0"/>
              <a:t> </a:t>
            </a:r>
            <a:r>
              <a:rPr lang="en-GB" sz="2200" dirty="0" err="1"/>
              <a:t>mai</a:t>
            </a:r>
            <a:r>
              <a:rPr lang="en-GB" sz="2200" dirty="0"/>
              <a:t> </a:t>
            </a:r>
            <a:r>
              <a:rPr lang="en-GB" sz="2200" dirty="0" err="1"/>
              <a:t>devreme</a:t>
            </a:r>
            <a:r>
              <a:rPr lang="en-GB" sz="2200" dirty="0"/>
              <a:t>, </a:t>
            </a:r>
            <a:r>
              <a:rPr lang="en-GB" sz="2200" dirty="0" err="1"/>
              <a:t>este</a:t>
            </a:r>
            <a:r>
              <a:rPr lang="en-GB" sz="2200" dirty="0"/>
              <a:t> </a:t>
            </a:r>
            <a:r>
              <a:rPr lang="en-GB" sz="2200" dirty="0" err="1"/>
              <a:t>esențială</a:t>
            </a:r>
            <a:r>
              <a:rPr lang="en-GB" sz="2200" dirty="0"/>
              <a:t> o </a:t>
            </a:r>
            <a:r>
              <a:rPr lang="en-GB" sz="2200" dirty="0" err="1"/>
              <a:t>conducere</a:t>
            </a:r>
            <a:r>
              <a:rPr lang="en-GB" sz="2200" dirty="0"/>
              <a:t> </a:t>
            </a:r>
            <a:r>
              <a:rPr lang="en-GB" sz="2200" dirty="0" err="1"/>
              <a:t>puternică</a:t>
            </a:r>
            <a:r>
              <a:rPr lang="en-GB" sz="2200" dirty="0"/>
              <a:t> a </a:t>
            </a:r>
            <a:r>
              <a:rPr lang="en-GB" sz="2200" dirty="0" err="1"/>
              <a:t>comunității</a:t>
            </a:r>
            <a:r>
              <a:rPr lang="en-GB" sz="2200" dirty="0"/>
              <a:t>. </a:t>
            </a:r>
            <a:r>
              <a:rPr lang="en-GB" sz="2200" dirty="0" err="1"/>
              <a:t>Adevărata</a:t>
            </a:r>
            <a:r>
              <a:rPr lang="en-GB" sz="2200" dirty="0"/>
              <a:t> </a:t>
            </a:r>
            <a:r>
              <a:rPr lang="en-GB" sz="2200" dirty="0" err="1"/>
              <a:t>schimbare</a:t>
            </a:r>
            <a:r>
              <a:rPr lang="en-GB" sz="2200" dirty="0"/>
              <a:t> nu se </a:t>
            </a:r>
            <a:r>
              <a:rPr lang="en-GB" sz="2200" dirty="0" err="1"/>
              <a:t>poate</a:t>
            </a:r>
            <a:r>
              <a:rPr lang="en-GB" sz="2200" dirty="0"/>
              <a:t> </a:t>
            </a:r>
            <a:r>
              <a:rPr lang="en-GB" sz="2200" dirty="0" err="1"/>
              <a:t>întâmpla</a:t>
            </a:r>
            <a:r>
              <a:rPr lang="en-GB" sz="2200" dirty="0"/>
              <a:t> </a:t>
            </a:r>
            <a:r>
              <a:rPr lang="en-GB" sz="2200" dirty="0" err="1"/>
              <a:t>în</a:t>
            </a:r>
            <a:r>
              <a:rPr lang="en-GB" sz="2200" dirty="0"/>
              <a:t> </a:t>
            </a:r>
            <a:r>
              <a:rPr lang="en-GB" sz="2200" dirty="0" err="1"/>
              <a:t>comunitățile</a:t>
            </a:r>
            <a:r>
              <a:rPr lang="en-GB" sz="2200" dirty="0"/>
              <a:t> de sus </a:t>
            </a:r>
            <a:r>
              <a:rPr lang="en-GB" sz="2200" dirty="0" err="1"/>
              <a:t>în</a:t>
            </a:r>
            <a:r>
              <a:rPr lang="en-GB" sz="2200" dirty="0"/>
              <a:t> </a:t>
            </a:r>
            <a:r>
              <a:rPr lang="en-GB" sz="2200" dirty="0" err="1"/>
              <a:t>jos</a:t>
            </a:r>
            <a:r>
              <a:rPr lang="en-GB" sz="2200" dirty="0"/>
              <a:t>, </a:t>
            </a:r>
            <a:r>
              <a:rPr lang="en-GB" sz="2200" dirty="0" err="1"/>
              <a:t>trebuie</a:t>
            </a:r>
            <a:r>
              <a:rPr lang="en-GB" sz="2200" dirty="0"/>
              <a:t> </a:t>
            </a:r>
            <a:r>
              <a:rPr lang="en-GB" sz="2200" dirty="0" err="1"/>
              <a:t>să</a:t>
            </a:r>
            <a:r>
              <a:rPr lang="en-GB" sz="2200" dirty="0"/>
              <a:t> fie de </a:t>
            </a:r>
            <a:r>
              <a:rPr lang="en-GB" sz="2200" dirty="0" err="1"/>
              <a:t>jos</a:t>
            </a:r>
            <a:r>
              <a:rPr lang="en-GB" sz="2200" dirty="0"/>
              <a:t> </a:t>
            </a:r>
            <a:r>
              <a:rPr lang="en-GB" sz="2200" dirty="0" err="1"/>
              <a:t>în</a:t>
            </a:r>
            <a:r>
              <a:rPr lang="en-GB" sz="2200" dirty="0"/>
              <a:t> sus. </a:t>
            </a:r>
            <a:r>
              <a:rPr lang="en-GB" sz="2200" dirty="0" err="1"/>
              <a:t>Proprietatea</a:t>
            </a:r>
            <a:r>
              <a:rPr lang="en-GB" sz="2200" dirty="0"/>
              <a:t>, </a:t>
            </a:r>
            <a:r>
              <a:rPr lang="en-GB" sz="2200" dirty="0" err="1"/>
              <a:t>responsabilitatea</a:t>
            </a:r>
            <a:r>
              <a:rPr lang="en-GB" sz="2200" dirty="0"/>
              <a:t> </a:t>
            </a:r>
            <a:r>
              <a:rPr lang="en-GB" sz="2200" dirty="0" err="1"/>
              <a:t>și</a:t>
            </a:r>
            <a:r>
              <a:rPr lang="en-GB" sz="2200" dirty="0"/>
              <a:t> </a:t>
            </a:r>
            <a:r>
              <a:rPr lang="en-GB" sz="2200" dirty="0" err="1"/>
              <a:t>mândria</a:t>
            </a:r>
            <a:r>
              <a:rPr lang="en-GB" sz="2200" dirty="0"/>
              <a:t> </a:t>
            </a:r>
            <a:r>
              <a:rPr lang="en-GB" sz="2200" dirty="0" err="1"/>
              <a:t>comunității</a:t>
            </a:r>
            <a:r>
              <a:rPr lang="en-GB" sz="2200" dirty="0"/>
              <a:t> pot </a:t>
            </a:r>
            <a:r>
              <a:rPr lang="en-GB" sz="2200" dirty="0" err="1"/>
              <a:t>avea</a:t>
            </a:r>
            <a:r>
              <a:rPr lang="en-GB" sz="2200" dirty="0"/>
              <a:t> un impact </a:t>
            </a:r>
            <a:r>
              <a:rPr lang="en-GB" sz="2200" dirty="0" err="1"/>
              <a:t>transformativ</a:t>
            </a:r>
            <a:r>
              <a:rPr lang="en-GB" sz="2200" dirty="0"/>
              <a:t> </a:t>
            </a:r>
            <a:r>
              <a:rPr lang="en-GB" sz="2200" dirty="0" err="1"/>
              <a:t>semnificativ</a:t>
            </a:r>
            <a:r>
              <a:rPr lang="en-GB" sz="2200" dirty="0"/>
              <a:t> </a:t>
            </a:r>
            <a:r>
              <a:rPr lang="en-GB" sz="2200" dirty="0" err="1"/>
              <a:t>asupra</a:t>
            </a:r>
            <a:r>
              <a:rPr lang="en-GB" sz="2200" dirty="0"/>
              <a:t> </a:t>
            </a:r>
            <a:r>
              <a:rPr lang="en-GB" sz="2200" dirty="0" err="1"/>
              <a:t>unei</a:t>
            </a:r>
            <a:r>
              <a:rPr lang="en-GB" sz="2200" dirty="0"/>
              <a:t> zone </a:t>
            </a:r>
            <a:r>
              <a:rPr lang="en-GB" sz="2200" dirty="0" err="1"/>
              <a:t>și</a:t>
            </a:r>
            <a:r>
              <a:rPr lang="en-GB" sz="2200" dirty="0"/>
              <a:t>, </a:t>
            </a:r>
            <a:r>
              <a:rPr lang="en-GB" sz="2200" dirty="0" err="1"/>
              <a:t>mai</a:t>
            </a:r>
            <a:r>
              <a:rPr lang="en-GB" sz="2200" dirty="0"/>
              <a:t> important, </a:t>
            </a:r>
            <a:r>
              <a:rPr lang="en-GB" sz="2200" dirty="0" err="1"/>
              <a:t>asupra</a:t>
            </a:r>
            <a:r>
              <a:rPr lang="en-GB" sz="2200" dirty="0"/>
              <a:t> </a:t>
            </a:r>
            <a:r>
              <a:rPr lang="en-GB" sz="2200" dirty="0" err="1"/>
              <a:t>modului</a:t>
            </a:r>
            <a:r>
              <a:rPr lang="en-GB" sz="2200" dirty="0"/>
              <a:t> </a:t>
            </a:r>
            <a:r>
              <a:rPr lang="en-GB" sz="2200" dirty="0" err="1"/>
              <a:t>în</a:t>
            </a:r>
            <a:r>
              <a:rPr lang="en-GB" sz="2200" dirty="0"/>
              <a:t> care </a:t>
            </a:r>
            <a:r>
              <a:rPr lang="en-GB" sz="2200" dirty="0" err="1"/>
              <a:t>este</a:t>
            </a:r>
            <a:r>
              <a:rPr lang="en-GB" sz="2200" dirty="0"/>
              <a:t> </a:t>
            </a:r>
            <a:r>
              <a:rPr lang="en-GB" sz="2200" dirty="0" err="1"/>
              <a:t>percepută</a:t>
            </a:r>
            <a:r>
              <a:rPr lang="en-GB" sz="2200" dirty="0"/>
              <a:t> de </a:t>
            </a:r>
            <a:r>
              <a:rPr lang="en-GB" sz="2200" dirty="0" err="1"/>
              <a:t>către</a:t>
            </a:r>
            <a:r>
              <a:rPr lang="en-GB" sz="2200" dirty="0"/>
              <a:t> </a:t>
            </a:r>
            <a:r>
              <a:rPr lang="en-GB" sz="2200" dirty="0" err="1"/>
              <a:t>rezidenții</a:t>
            </a:r>
            <a:r>
              <a:rPr lang="en-GB" sz="2200" dirty="0"/>
              <a:t> </a:t>
            </a:r>
            <a:r>
              <a:rPr lang="en-GB" sz="2200" dirty="0" err="1"/>
              <a:t>locali</a:t>
            </a:r>
            <a:r>
              <a:rPr lang="en-GB" sz="2200" dirty="0"/>
              <a:t> </a:t>
            </a:r>
            <a:r>
              <a:rPr lang="en-GB" sz="2200" dirty="0" err="1"/>
              <a:t>și</a:t>
            </a:r>
            <a:r>
              <a:rPr lang="en-GB" sz="2200" dirty="0"/>
              <a:t> </a:t>
            </a:r>
            <a:r>
              <a:rPr lang="en-GB" sz="2200" dirty="0" err="1"/>
              <a:t>vizitatori</a:t>
            </a:r>
            <a:r>
              <a:rPr lang="en-GB" sz="2200" dirty="0"/>
              <a:t>. </a:t>
            </a:r>
            <a:r>
              <a:rPr lang="en-GB" sz="2200" dirty="0" err="1"/>
              <a:t>În</a:t>
            </a:r>
            <a:r>
              <a:rPr lang="en-GB" sz="2200" dirty="0"/>
              <a:t> </a:t>
            </a:r>
            <a:r>
              <a:rPr lang="en-GB" sz="2200" dirty="0" err="1"/>
              <a:t>acest</a:t>
            </a:r>
            <a:r>
              <a:rPr lang="en-GB" sz="2200" dirty="0"/>
              <a:t> </a:t>
            </a:r>
            <a:r>
              <a:rPr lang="en-GB" sz="2200" dirty="0" err="1"/>
              <a:t>sens</a:t>
            </a:r>
            <a:r>
              <a:rPr lang="en-GB" sz="2200" dirty="0"/>
              <a:t>, </a:t>
            </a:r>
            <a:r>
              <a:rPr lang="en-GB" sz="2200" dirty="0" err="1"/>
              <a:t>implicarea</a:t>
            </a:r>
            <a:r>
              <a:rPr lang="en-GB" sz="2200" dirty="0"/>
              <a:t> </a:t>
            </a:r>
            <a:r>
              <a:rPr lang="en-GB" sz="2200" dirty="0" err="1"/>
              <a:t>comunității</a:t>
            </a:r>
            <a:r>
              <a:rPr lang="en-GB" sz="2200" dirty="0"/>
              <a:t> locale are un </a:t>
            </a:r>
            <a:r>
              <a:rPr lang="en-GB" sz="2200" dirty="0" err="1"/>
              <a:t>rol</a:t>
            </a:r>
            <a:r>
              <a:rPr lang="en-GB" sz="2200" dirty="0"/>
              <a:t> </a:t>
            </a:r>
            <a:r>
              <a:rPr lang="en-GB" sz="2200" dirty="0" err="1"/>
              <a:t>cheie</a:t>
            </a:r>
            <a:r>
              <a:rPr lang="en-GB" sz="2200" dirty="0"/>
              <a:t> de </a:t>
            </a:r>
            <a:r>
              <a:rPr lang="en-GB" sz="2200" dirty="0" err="1"/>
              <a:t>jucat</a:t>
            </a:r>
            <a:r>
              <a:rPr lang="en-GB" sz="2200" dirty="0"/>
              <a:t>. O </a:t>
            </a:r>
            <a:r>
              <a:rPr lang="en-GB" sz="2200" dirty="0" err="1"/>
              <a:t>echipă</a:t>
            </a:r>
            <a:r>
              <a:rPr lang="en-GB" sz="2200" dirty="0"/>
              <a:t> </a:t>
            </a:r>
            <a:r>
              <a:rPr lang="en-GB" sz="2200" dirty="0" err="1"/>
              <a:t>comunitară</a:t>
            </a:r>
            <a:r>
              <a:rPr lang="en-GB" sz="2200" dirty="0"/>
              <a:t> </a:t>
            </a:r>
            <a:r>
              <a:rPr lang="en-GB" sz="2200" dirty="0" err="1"/>
              <a:t>puternică</a:t>
            </a:r>
            <a:r>
              <a:rPr lang="en-GB" sz="2200" dirty="0"/>
              <a:t> </a:t>
            </a:r>
            <a:r>
              <a:rPr lang="en-GB" sz="2200" dirty="0" err="1"/>
              <a:t>poate</a:t>
            </a:r>
            <a:r>
              <a:rPr lang="en-GB" sz="2200" dirty="0"/>
              <a:t>:</a:t>
            </a:r>
          </a:p>
          <a:p>
            <a:pPr algn="just"/>
            <a:r>
              <a:rPr lang="en-GB" sz="1800" dirty="0" err="1"/>
              <a:t>Crește</a:t>
            </a:r>
            <a:r>
              <a:rPr lang="en-GB" sz="1800" dirty="0"/>
              <a:t> </a:t>
            </a:r>
            <a:r>
              <a:rPr lang="en-GB" sz="1800" dirty="0" err="1"/>
              <a:t>resursele</a:t>
            </a:r>
            <a:r>
              <a:rPr lang="en-GB" sz="1800" dirty="0"/>
              <a:t> </a:t>
            </a:r>
            <a:r>
              <a:rPr lang="en-GB" sz="1800" dirty="0" err="1"/>
              <a:t>pentru</a:t>
            </a:r>
            <a:r>
              <a:rPr lang="en-GB" sz="1800" dirty="0"/>
              <a:t> </a:t>
            </a:r>
            <a:r>
              <a:rPr lang="en-GB" sz="1800" dirty="0" err="1"/>
              <a:t>activitățile</a:t>
            </a:r>
            <a:r>
              <a:rPr lang="en-GB" sz="1800" dirty="0"/>
              <a:t> </a:t>
            </a:r>
            <a:r>
              <a:rPr lang="en-GB" sz="1800" dirty="0" err="1"/>
              <a:t>comunității</a:t>
            </a:r>
            <a:endParaRPr lang="en-GB" sz="1800" dirty="0"/>
          </a:p>
          <a:p>
            <a:pPr algn="just"/>
            <a:r>
              <a:rPr lang="en-GB" sz="1800" dirty="0"/>
              <a:t>Conduce la </a:t>
            </a:r>
            <a:r>
              <a:rPr lang="en-GB" sz="1800" dirty="0" err="1"/>
              <a:t>mai</a:t>
            </a:r>
            <a:r>
              <a:rPr lang="en-GB" sz="1800" dirty="0"/>
              <a:t> </a:t>
            </a:r>
            <a:r>
              <a:rPr lang="en-GB" sz="1800" dirty="0" err="1"/>
              <a:t>multe</a:t>
            </a:r>
            <a:r>
              <a:rPr lang="en-GB" sz="1800" dirty="0"/>
              <a:t> </a:t>
            </a:r>
            <a:r>
              <a:rPr lang="en-GB" sz="1800" dirty="0" err="1"/>
              <a:t>oportunități</a:t>
            </a:r>
            <a:r>
              <a:rPr lang="en-GB" sz="1800" dirty="0"/>
              <a:t> </a:t>
            </a:r>
            <a:r>
              <a:rPr lang="en-GB" sz="1800" dirty="0" err="1"/>
              <a:t>economice</a:t>
            </a:r>
            <a:r>
              <a:rPr lang="en-GB" sz="1800" dirty="0"/>
              <a:t> (cum </a:t>
            </a:r>
            <a:r>
              <a:rPr lang="en-GB" sz="1800" dirty="0" err="1"/>
              <a:t>ar</a:t>
            </a:r>
            <a:r>
              <a:rPr lang="en-GB" sz="1800" dirty="0"/>
              <a:t> fi </a:t>
            </a:r>
            <a:r>
              <a:rPr lang="en-GB" sz="1800" dirty="0" err="1"/>
              <a:t>întreprinderile</a:t>
            </a:r>
            <a:r>
              <a:rPr lang="en-GB" sz="1800" dirty="0"/>
              <a:t> </a:t>
            </a:r>
            <a:r>
              <a:rPr lang="en-GB" sz="1800" dirty="0" err="1"/>
              <a:t>sociale</a:t>
            </a:r>
            <a:r>
              <a:rPr lang="en-GB" sz="1800" dirty="0"/>
              <a:t>)</a:t>
            </a:r>
          </a:p>
          <a:p>
            <a:pPr algn="just"/>
            <a:r>
              <a:rPr lang="en-GB" sz="1800" dirty="0" err="1"/>
              <a:t>Îmbunătăț</a:t>
            </a:r>
            <a:r>
              <a:rPr lang="ro-RO" sz="1800" dirty="0"/>
              <a:t>ește</a:t>
            </a:r>
            <a:r>
              <a:rPr lang="en-GB" sz="1800" dirty="0"/>
              <a:t> </a:t>
            </a:r>
            <a:r>
              <a:rPr lang="en-GB" sz="1800" dirty="0" err="1"/>
              <a:t>patrimoniul</a:t>
            </a:r>
            <a:r>
              <a:rPr lang="en-GB" sz="1800" dirty="0"/>
              <a:t> </a:t>
            </a:r>
            <a:r>
              <a:rPr lang="en-GB" sz="1800" dirty="0" err="1"/>
              <a:t>comunitar</a:t>
            </a:r>
            <a:r>
              <a:rPr lang="en-GB" sz="1800" dirty="0"/>
              <a:t> </a:t>
            </a:r>
            <a:r>
              <a:rPr lang="en-GB" sz="1800" dirty="0" err="1"/>
              <a:t>și</a:t>
            </a:r>
            <a:r>
              <a:rPr lang="en-GB" sz="1800" dirty="0"/>
              <a:t> </a:t>
            </a:r>
            <a:r>
              <a:rPr lang="en-GB" sz="1800" dirty="0" err="1"/>
              <a:t>alte</a:t>
            </a:r>
            <a:r>
              <a:rPr lang="en-GB" sz="1800" dirty="0"/>
              <a:t> </a:t>
            </a:r>
            <a:r>
              <a:rPr lang="en-GB" sz="1800" dirty="0" err="1"/>
              <a:t>bunuri</a:t>
            </a:r>
            <a:r>
              <a:rPr lang="en-GB" sz="1800" dirty="0"/>
              <a:t> ale </a:t>
            </a:r>
            <a:r>
              <a:rPr lang="en-GB" sz="1800" dirty="0" err="1"/>
              <a:t>comunității</a:t>
            </a:r>
            <a:endParaRPr lang="en-GB" sz="1800" dirty="0"/>
          </a:p>
          <a:p>
            <a:pPr algn="just"/>
            <a:r>
              <a:rPr lang="ro-RO" sz="1800" dirty="0"/>
              <a:t>Are</a:t>
            </a:r>
            <a:r>
              <a:rPr lang="en-GB" sz="1800" dirty="0"/>
              <a:t> o </a:t>
            </a:r>
            <a:r>
              <a:rPr lang="en-GB" sz="1800" dirty="0" err="1"/>
              <a:t>influență</a:t>
            </a:r>
            <a:r>
              <a:rPr lang="en-GB" sz="1800" dirty="0"/>
              <a:t> </a:t>
            </a:r>
            <a:r>
              <a:rPr lang="en-GB" sz="1800" dirty="0" err="1"/>
              <a:t>mai</a:t>
            </a:r>
            <a:r>
              <a:rPr lang="en-GB" sz="1800" dirty="0"/>
              <a:t> mare </a:t>
            </a:r>
            <a:r>
              <a:rPr lang="en-GB" sz="1800" dirty="0" err="1"/>
              <a:t>asupra</a:t>
            </a:r>
            <a:r>
              <a:rPr lang="en-GB" sz="1800" dirty="0"/>
              <a:t> </a:t>
            </a:r>
            <a:r>
              <a:rPr lang="en-GB" sz="1800" dirty="0" err="1"/>
              <a:t>serviciilor</a:t>
            </a:r>
            <a:r>
              <a:rPr lang="en-GB" sz="1800" dirty="0"/>
              <a:t> </a:t>
            </a:r>
            <a:r>
              <a:rPr lang="en-GB" sz="1800" dirty="0" err="1"/>
              <a:t>publice</a:t>
            </a:r>
            <a:r>
              <a:rPr lang="en-GB" sz="1800" dirty="0"/>
              <a:t> locale </a:t>
            </a:r>
            <a:r>
              <a:rPr lang="en-GB" sz="1800" dirty="0" err="1"/>
              <a:t>și</a:t>
            </a:r>
            <a:r>
              <a:rPr lang="en-GB" sz="1800" dirty="0"/>
              <a:t> </a:t>
            </a:r>
            <a:r>
              <a:rPr lang="en-GB" sz="1800" dirty="0" err="1"/>
              <a:t>regionale</a:t>
            </a:r>
            <a:endParaRPr lang="en-GB" sz="1800" dirty="0"/>
          </a:p>
          <a:p>
            <a:pPr algn="just"/>
            <a:r>
              <a:rPr lang="en-GB" sz="1800" dirty="0" err="1"/>
              <a:t>Permite</a:t>
            </a:r>
            <a:r>
              <a:rPr lang="en-GB" sz="1800" dirty="0"/>
              <a:t> </a:t>
            </a:r>
            <a:r>
              <a:rPr lang="en-GB" sz="1800" dirty="0" err="1"/>
              <a:t>conexiuni</a:t>
            </a:r>
            <a:r>
              <a:rPr lang="en-GB" sz="1800" dirty="0"/>
              <a:t> </a:t>
            </a:r>
            <a:r>
              <a:rPr lang="en-GB" sz="1800" dirty="0" err="1"/>
              <a:t>mai</a:t>
            </a:r>
            <a:r>
              <a:rPr lang="en-GB" sz="1800" dirty="0"/>
              <a:t> </a:t>
            </a:r>
            <a:r>
              <a:rPr lang="en-GB" sz="1800" dirty="0" err="1"/>
              <a:t>profunde</a:t>
            </a:r>
            <a:r>
              <a:rPr lang="en-GB" sz="1800" dirty="0"/>
              <a:t> cu </a:t>
            </a:r>
            <a:r>
              <a:rPr lang="en-GB" sz="1800" dirty="0" err="1"/>
              <a:t>persoanele</a:t>
            </a:r>
            <a:r>
              <a:rPr lang="en-GB" sz="1800" dirty="0"/>
              <a:t> din </a:t>
            </a:r>
            <a:r>
              <a:rPr lang="en-GB" sz="1800" dirty="0" err="1"/>
              <a:t>interiorul</a:t>
            </a:r>
            <a:r>
              <a:rPr lang="en-GB" sz="1800" dirty="0"/>
              <a:t> </a:t>
            </a:r>
            <a:r>
              <a:rPr lang="en-GB" sz="1800" dirty="0" err="1"/>
              <a:t>și</a:t>
            </a:r>
            <a:r>
              <a:rPr lang="en-GB" sz="1800" dirty="0"/>
              <a:t> din </a:t>
            </a:r>
            <a:r>
              <a:rPr lang="en-GB" sz="1800" dirty="0" err="1"/>
              <a:t>afara</a:t>
            </a:r>
            <a:r>
              <a:rPr lang="en-GB" sz="1800" dirty="0"/>
              <a:t> </a:t>
            </a:r>
            <a:r>
              <a:rPr lang="en-GB" sz="1800" dirty="0" err="1"/>
              <a:t>comunității</a:t>
            </a:r>
            <a:r>
              <a:rPr lang="en-GB" sz="1800" dirty="0"/>
              <a:t> </a:t>
            </a:r>
            <a:r>
              <a:rPr lang="en-GB" sz="1800" dirty="0" err="1"/>
              <a:t>dvs</a:t>
            </a:r>
            <a:r>
              <a:rPr lang="en-GB" sz="1800" dirty="0"/>
              <a:t>.</a:t>
            </a:r>
          </a:p>
          <a:p>
            <a:pPr algn="just"/>
            <a:r>
              <a:rPr lang="en-GB" sz="1800" dirty="0" err="1"/>
              <a:t>Infiltr</a:t>
            </a:r>
            <a:r>
              <a:rPr lang="ro-RO" sz="1800" dirty="0"/>
              <a:t>ează</a:t>
            </a:r>
            <a:r>
              <a:rPr lang="en-GB" sz="1800" dirty="0"/>
              <a:t> </a:t>
            </a:r>
            <a:r>
              <a:rPr lang="en-GB" sz="1800" dirty="0" err="1"/>
              <a:t>și</a:t>
            </a:r>
            <a:r>
              <a:rPr lang="en-GB" sz="1800" dirty="0"/>
              <a:t> </a:t>
            </a:r>
            <a:r>
              <a:rPr lang="en-GB" sz="1800" dirty="0" err="1"/>
              <a:t>rupe</a:t>
            </a:r>
            <a:r>
              <a:rPr lang="en-GB" sz="1800" dirty="0"/>
              <a:t> </a:t>
            </a:r>
            <a:r>
              <a:rPr lang="en-GB" sz="1800" dirty="0" err="1"/>
              <a:t>barierele</a:t>
            </a:r>
            <a:r>
              <a:rPr lang="en-GB" sz="1800" dirty="0"/>
              <a:t> </a:t>
            </a:r>
            <a:r>
              <a:rPr lang="en-GB" sz="1800" dirty="0" err="1"/>
              <a:t>pentru</a:t>
            </a:r>
            <a:r>
              <a:rPr lang="en-GB" sz="1800" dirty="0"/>
              <a:t> </a:t>
            </a:r>
            <a:r>
              <a:rPr lang="en-GB" sz="1800" dirty="0" err="1"/>
              <a:t>schimbarea</a:t>
            </a:r>
            <a:r>
              <a:rPr lang="en-GB" sz="1800" dirty="0"/>
              <a:t> din interior</a:t>
            </a:r>
            <a:endParaRPr lang="en-IE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436884" y="421070"/>
            <a:ext cx="8315458" cy="1065684"/>
          </a:xfrm>
        </p:spPr>
        <p:txBody>
          <a:bodyPr>
            <a:normAutofit fontScale="92500" lnSpcReduction="20000"/>
          </a:bodyPr>
          <a:lstStyle/>
          <a:p>
            <a:r>
              <a:rPr lang="ro-RO" sz="4400" dirty="0">
                <a:solidFill>
                  <a:srgbClr val="68BBAF"/>
                </a:solidFill>
              </a:rPr>
              <a:t>DE CE AVEM NEVOIE DE O ECHIPĂ COMUNITARĂ</a:t>
            </a:r>
            <a:r>
              <a:rPr lang="en-IE" sz="4400" dirty="0">
                <a:solidFill>
                  <a:srgbClr val="68BBAF"/>
                </a:solidFill>
              </a:rPr>
              <a:t>?</a:t>
            </a:r>
            <a:endParaRPr lang="en-US" dirty="0">
              <a:solidFill>
                <a:srgbClr val="68BBAF"/>
              </a:solidFill>
            </a:endParaRP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96612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04292E-889C-4510-B1B2-C36A23161C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297" y="2667178"/>
            <a:ext cx="2795139" cy="4141075"/>
          </a:xfrm>
          <a:solidFill>
            <a:srgbClr val="7F4182"/>
          </a:solidFill>
        </p:spPr>
        <p:txBody>
          <a:bodyPr>
            <a:normAutofit/>
          </a:bodyPr>
          <a:lstStyle/>
          <a:p>
            <a:r>
              <a:rPr lang="en-IE" dirty="0" err="1">
                <a:solidFill>
                  <a:schemeClr val="bg1"/>
                </a:solidFill>
              </a:rPr>
              <a:t>Aceștia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își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asumă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responsabilitatea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pentru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bunăstarea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și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îmbunătățirea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comunităților</a:t>
            </a:r>
            <a:r>
              <a:rPr lang="en-IE" dirty="0">
                <a:solidFill>
                  <a:schemeClr val="bg1"/>
                </a:solidFill>
              </a:rPr>
              <a:t> lor. </a:t>
            </a:r>
            <a:r>
              <a:rPr lang="en-IE" dirty="0" err="1">
                <a:solidFill>
                  <a:schemeClr val="bg1"/>
                </a:solidFill>
              </a:rPr>
              <a:t>Campionul</a:t>
            </a:r>
            <a:r>
              <a:rPr lang="en-IE" dirty="0">
                <a:solidFill>
                  <a:schemeClr val="bg1"/>
                </a:solidFill>
              </a:rPr>
              <a:t> din </a:t>
            </a:r>
            <a:r>
              <a:rPr lang="en-IE" dirty="0" err="1">
                <a:solidFill>
                  <a:schemeClr val="bg1"/>
                </a:solidFill>
              </a:rPr>
              <a:t>comunitatea</a:t>
            </a:r>
            <a:r>
              <a:rPr lang="en-IE" dirty="0">
                <a:solidFill>
                  <a:schemeClr val="bg1"/>
                </a:solidFill>
              </a:rPr>
              <a:t> ta </a:t>
            </a:r>
            <a:r>
              <a:rPr lang="en-IE" dirty="0" err="1">
                <a:solidFill>
                  <a:schemeClr val="bg1"/>
                </a:solidFill>
              </a:rPr>
              <a:t>ar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putea</a:t>
            </a:r>
            <a:r>
              <a:rPr lang="en-IE" dirty="0">
                <a:solidFill>
                  <a:schemeClr val="bg1"/>
                </a:solidFill>
              </a:rPr>
              <a:t> fi </a:t>
            </a:r>
            <a:r>
              <a:rPr lang="en-IE" dirty="0" err="1">
                <a:solidFill>
                  <a:schemeClr val="bg1"/>
                </a:solidFill>
              </a:rPr>
              <a:t>președintele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comitetului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tău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sau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poate</a:t>
            </a:r>
            <a:r>
              <a:rPr lang="en-IE" dirty="0">
                <a:solidFill>
                  <a:schemeClr val="bg1"/>
                </a:solidFill>
              </a:rPr>
              <a:t> ai o </a:t>
            </a:r>
            <a:r>
              <a:rPr lang="en-IE" dirty="0" err="1">
                <a:solidFill>
                  <a:schemeClr val="bg1"/>
                </a:solidFill>
              </a:rPr>
              <a:t>echipă</a:t>
            </a:r>
            <a:r>
              <a:rPr lang="en-IE" dirty="0">
                <a:solidFill>
                  <a:schemeClr val="bg1"/>
                </a:solidFill>
              </a:rPr>
              <a:t> de </a:t>
            </a:r>
            <a:r>
              <a:rPr lang="en-IE" dirty="0" err="1">
                <a:solidFill>
                  <a:schemeClr val="bg1"/>
                </a:solidFill>
              </a:rPr>
              <a:t>campioni</a:t>
            </a:r>
            <a:r>
              <a:rPr lang="en-IE" dirty="0">
                <a:solidFill>
                  <a:schemeClr val="bg1"/>
                </a:solidFill>
              </a:rPr>
              <a:t> ?!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F6C36-1D69-4BB2-BEB2-56BCE9EB0B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8786" y="2717993"/>
            <a:ext cx="2672815" cy="3712088"/>
          </a:xfrm>
          <a:solidFill>
            <a:srgbClr val="68BBAF"/>
          </a:solidFill>
        </p:spPr>
        <p:txBody>
          <a:bodyPr>
            <a:normAutofit/>
          </a:bodyPr>
          <a:lstStyle/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 err="1">
                <a:solidFill>
                  <a:schemeClr val="bg1"/>
                </a:solidFill>
              </a:rPr>
              <a:t>Acest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grup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este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implicat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activ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în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viața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comunității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și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lucrează</a:t>
            </a:r>
            <a:r>
              <a:rPr lang="en-IE" dirty="0">
                <a:solidFill>
                  <a:schemeClr val="bg1"/>
                </a:solidFill>
              </a:rPr>
              <a:t> la </a:t>
            </a:r>
            <a:r>
              <a:rPr lang="en-IE" dirty="0" err="1">
                <a:solidFill>
                  <a:schemeClr val="bg1"/>
                </a:solidFill>
              </a:rPr>
              <a:t>implementarea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soluțiilor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și</a:t>
            </a:r>
            <a:r>
              <a:rPr lang="en-IE" dirty="0">
                <a:solidFill>
                  <a:schemeClr val="bg1"/>
                </a:solidFill>
              </a:rPr>
              <a:t> la </a:t>
            </a:r>
            <a:r>
              <a:rPr lang="en-IE" dirty="0" err="1">
                <a:solidFill>
                  <a:schemeClr val="bg1"/>
                </a:solidFill>
              </a:rPr>
              <a:t>aducerea</a:t>
            </a:r>
            <a:r>
              <a:rPr lang="en-IE" dirty="0">
                <a:solidFill>
                  <a:schemeClr val="bg1"/>
                </a:solidFill>
              </a:rPr>
              <a:t> la </a:t>
            </a:r>
            <a:r>
              <a:rPr lang="en-IE" dirty="0" err="1">
                <a:solidFill>
                  <a:schemeClr val="bg1"/>
                </a:solidFill>
              </a:rPr>
              <a:t>viață</a:t>
            </a:r>
            <a:r>
              <a:rPr lang="en-IE" dirty="0">
                <a:solidFill>
                  <a:schemeClr val="bg1"/>
                </a:solidFill>
              </a:rPr>
              <a:t> a </a:t>
            </a:r>
            <a:r>
              <a:rPr lang="en-IE" dirty="0" err="1">
                <a:solidFill>
                  <a:schemeClr val="bg1"/>
                </a:solidFill>
              </a:rPr>
              <a:t>proiectelor</a:t>
            </a:r>
            <a:r>
              <a:rPr lang="en-IE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7E2C7-6F9A-476A-9E3F-B905EE7A8D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7776" y="2717993"/>
            <a:ext cx="2672815" cy="3712088"/>
          </a:xfrm>
          <a:solidFill>
            <a:srgbClr val="AB5AB0"/>
          </a:solidFill>
        </p:spPr>
        <p:txBody>
          <a:bodyPr>
            <a:normAutofit fontScale="92500" lnSpcReduction="10000"/>
          </a:bodyPr>
          <a:lstStyle/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 err="1">
                <a:solidFill>
                  <a:schemeClr val="bg1"/>
                </a:solidFill>
              </a:rPr>
              <a:t>Pentru</a:t>
            </a:r>
            <a:r>
              <a:rPr lang="en-IE" dirty="0">
                <a:solidFill>
                  <a:schemeClr val="bg1"/>
                </a:solidFill>
              </a:rPr>
              <a:t> ca </a:t>
            </a:r>
            <a:r>
              <a:rPr lang="en-IE" dirty="0" err="1">
                <a:solidFill>
                  <a:schemeClr val="bg1"/>
                </a:solidFill>
              </a:rPr>
              <a:t>regenerarea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să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ro-RO" dirty="0">
                <a:solidFill>
                  <a:schemeClr val="bg1"/>
                </a:solidFill>
              </a:rPr>
              <a:t>aibă loc</a:t>
            </a:r>
            <a:r>
              <a:rPr lang="en-IE" dirty="0">
                <a:solidFill>
                  <a:schemeClr val="bg1"/>
                </a:solidFill>
              </a:rPr>
              <a:t>, </a:t>
            </a:r>
            <a:r>
              <a:rPr lang="en-IE" dirty="0" err="1">
                <a:solidFill>
                  <a:schemeClr val="bg1"/>
                </a:solidFill>
              </a:rPr>
              <a:t>trebuie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să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aibă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sprijinul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comunității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mai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largi</a:t>
            </a:r>
            <a:r>
              <a:rPr lang="en-IE" dirty="0">
                <a:solidFill>
                  <a:schemeClr val="bg1"/>
                </a:solidFill>
              </a:rPr>
              <a:t> (</a:t>
            </a:r>
            <a:r>
              <a:rPr lang="en-IE" dirty="0" err="1">
                <a:solidFill>
                  <a:schemeClr val="bg1"/>
                </a:solidFill>
              </a:rPr>
              <a:t>rezidenți</a:t>
            </a:r>
            <a:r>
              <a:rPr lang="en-IE" dirty="0">
                <a:solidFill>
                  <a:schemeClr val="bg1"/>
                </a:solidFill>
              </a:rPr>
              <a:t>, </a:t>
            </a:r>
            <a:r>
              <a:rPr lang="en-IE" dirty="0" err="1">
                <a:solidFill>
                  <a:schemeClr val="bg1"/>
                </a:solidFill>
              </a:rPr>
              <a:t>companii</a:t>
            </a:r>
            <a:r>
              <a:rPr lang="en-IE" dirty="0">
                <a:solidFill>
                  <a:schemeClr val="bg1"/>
                </a:solidFill>
              </a:rPr>
              <a:t>, etc.) </a:t>
            </a:r>
            <a:r>
              <a:rPr lang="en-IE" dirty="0" err="1">
                <a:solidFill>
                  <a:schemeClr val="bg1"/>
                </a:solidFill>
              </a:rPr>
              <a:t>Pentru</a:t>
            </a:r>
            <a:r>
              <a:rPr lang="en-IE" dirty="0">
                <a:solidFill>
                  <a:schemeClr val="bg1"/>
                </a:solidFill>
              </a:rPr>
              <a:t> a</a:t>
            </a:r>
            <a:r>
              <a:rPr lang="ro-RO" dirty="0">
                <a:solidFill>
                  <a:schemeClr val="bg1"/>
                </a:solidFill>
              </a:rPr>
              <a:t>-i atrage</a:t>
            </a:r>
            <a:r>
              <a:rPr lang="en-IE" dirty="0">
                <a:solidFill>
                  <a:schemeClr val="bg1"/>
                </a:solidFill>
              </a:rPr>
              <a:t>, </a:t>
            </a:r>
            <a:r>
              <a:rPr lang="en-IE" dirty="0" err="1">
                <a:solidFill>
                  <a:schemeClr val="bg1"/>
                </a:solidFill>
              </a:rPr>
              <a:t>va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trebui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să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ro-RO" dirty="0">
                <a:solidFill>
                  <a:schemeClr val="bg1"/>
                </a:solidFill>
              </a:rPr>
              <a:t>le prezentați </a:t>
            </a:r>
            <a:r>
              <a:rPr lang="en-IE" dirty="0" err="1">
                <a:solidFill>
                  <a:schemeClr val="bg1"/>
                </a:solidFill>
              </a:rPr>
              <a:t>beneficiile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muncii</a:t>
            </a:r>
            <a:r>
              <a:rPr lang="en-IE" dirty="0">
                <a:solidFill>
                  <a:schemeClr val="bg1"/>
                </a:solidFill>
              </a:rPr>
              <a:t> pe care o </a:t>
            </a:r>
            <a:r>
              <a:rPr lang="en-IE" dirty="0" err="1">
                <a:solidFill>
                  <a:schemeClr val="bg1"/>
                </a:solidFill>
              </a:rPr>
              <a:t>faceți</a:t>
            </a:r>
            <a:r>
              <a:rPr lang="en-IE" dirty="0">
                <a:solidFill>
                  <a:schemeClr val="bg1"/>
                </a:solidFill>
              </a:rPr>
              <a:t>/</a:t>
            </a:r>
            <a:r>
              <a:rPr lang="en-IE" dirty="0" err="1">
                <a:solidFill>
                  <a:schemeClr val="bg1"/>
                </a:solidFill>
              </a:rPr>
              <a:t>planificați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și</a:t>
            </a:r>
            <a:r>
              <a:rPr lang="ro-RO" dirty="0">
                <a:solidFill>
                  <a:schemeClr val="bg1"/>
                </a:solidFill>
              </a:rPr>
              <a:t> motivele acesteia</a:t>
            </a:r>
            <a:r>
              <a:rPr lang="en-IE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7C1C0E-A620-4EAA-B905-CABDF5351C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16767" y="2739013"/>
            <a:ext cx="3175233" cy="4069240"/>
          </a:xfrm>
          <a:solidFill>
            <a:srgbClr val="A3CEC2"/>
          </a:solidFill>
        </p:spPr>
        <p:txBody>
          <a:bodyPr>
            <a:normAutofit fontScale="92500" lnSpcReduction="10000"/>
          </a:bodyPr>
          <a:lstStyle/>
          <a:p>
            <a:r>
              <a:rPr lang="ro-RO" dirty="0">
                <a:solidFill>
                  <a:schemeClr val="bg1"/>
                </a:solidFill>
              </a:rPr>
              <a:t>Uneori p</a:t>
            </a:r>
            <a:r>
              <a:rPr lang="en-IE" dirty="0" err="1">
                <a:solidFill>
                  <a:schemeClr val="bg1"/>
                </a:solidFill>
              </a:rPr>
              <a:t>roiecte</a:t>
            </a:r>
            <a:r>
              <a:rPr lang="ro-RO" dirty="0">
                <a:solidFill>
                  <a:schemeClr val="bg1"/>
                </a:solidFill>
              </a:rPr>
              <a:t>le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comunitare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bune</a:t>
            </a:r>
            <a:r>
              <a:rPr lang="en-IE" dirty="0">
                <a:solidFill>
                  <a:schemeClr val="bg1"/>
                </a:solidFill>
              </a:rPr>
              <a:t> se pot </a:t>
            </a:r>
            <a:r>
              <a:rPr lang="ro-RO" dirty="0">
                <a:solidFill>
                  <a:schemeClr val="bg1"/>
                </a:solidFill>
              </a:rPr>
              <a:t>dezvolta și </a:t>
            </a:r>
            <a:r>
              <a:rPr lang="en-IE" dirty="0" err="1">
                <a:solidFill>
                  <a:schemeClr val="bg1"/>
                </a:solidFill>
              </a:rPr>
              <a:t>izolat</a:t>
            </a:r>
            <a:r>
              <a:rPr lang="en-IE" dirty="0">
                <a:solidFill>
                  <a:schemeClr val="bg1"/>
                </a:solidFill>
              </a:rPr>
              <a:t>, </a:t>
            </a:r>
            <a:r>
              <a:rPr lang="en-IE" dirty="0" err="1">
                <a:solidFill>
                  <a:schemeClr val="bg1"/>
                </a:solidFill>
              </a:rPr>
              <a:t>dar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majoritatea</a:t>
            </a:r>
            <a:r>
              <a:rPr lang="en-IE" dirty="0">
                <a:solidFill>
                  <a:schemeClr val="bg1"/>
                </a:solidFill>
              </a:rPr>
              <a:t> au </a:t>
            </a:r>
            <a:r>
              <a:rPr lang="en-IE" dirty="0" err="1">
                <a:solidFill>
                  <a:schemeClr val="bg1"/>
                </a:solidFill>
              </a:rPr>
              <a:t>nevoie</a:t>
            </a:r>
            <a:r>
              <a:rPr lang="en-IE" dirty="0">
                <a:solidFill>
                  <a:schemeClr val="bg1"/>
                </a:solidFill>
              </a:rPr>
              <a:t> de </a:t>
            </a:r>
            <a:r>
              <a:rPr lang="en-IE" dirty="0" err="1">
                <a:solidFill>
                  <a:schemeClr val="bg1"/>
                </a:solidFill>
              </a:rPr>
              <a:t>sprijin</a:t>
            </a:r>
            <a:r>
              <a:rPr lang="en-IE" dirty="0">
                <a:solidFill>
                  <a:schemeClr val="bg1"/>
                </a:solidFill>
              </a:rPr>
              <a:t> extern (</a:t>
            </a:r>
            <a:r>
              <a:rPr lang="en-IE" dirty="0" err="1">
                <a:solidFill>
                  <a:schemeClr val="bg1"/>
                </a:solidFill>
              </a:rPr>
              <a:t>finanțatori</a:t>
            </a:r>
            <a:r>
              <a:rPr lang="en-IE" dirty="0">
                <a:solidFill>
                  <a:schemeClr val="bg1"/>
                </a:solidFill>
              </a:rPr>
              <a:t>, </a:t>
            </a:r>
            <a:r>
              <a:rPr lang="en-IE" dirty="0" err="1">
                <a:solidFill>
                  <a:schemeClr val="bg1"/>
                </a:solidFill>
              </a:rPr>
              <a:t>consiliu</a:t>
            </a:r>
            <a:r>
              <a:rPr lang="en-IE" dirty="0">
                <a:solidFill>
                  <a:schemeClr val="bg1"/>
                </a:solidFill>
              </a:rPr>
              <a:t> local) </a:t>
            </a:r>
            <a:r>
              <a:rPr lang="en-IE" dirty="0" err="1">
                <a:solidFill>
                  <a:schemeClr val="bg1"/>
                </a:solidFill>
              </a:rPr>
              <a:t>pentru</a:t>
            </a:r>
            <a:r>
              <a:rPr lang="en-IE" dirty="0">
                <a:solidFill>
                  <a:schemeClr val="bg1"/>
                </a:solidFill>
              </a:rPr>
              <a:t> a le </a:t>
            </a:r>
            <a:r>
              <a:rPr lang="ro-RO" dirty="0">
                <a:solidFill>
                  <a:schemeClr val="bg1"/>
                </a:solidFill>
              </a:rPr>
              <a:t>implementa</a:t>
            </a:r>
            <a:r>
              <a:rPr lang="en-IE" dirty="0">
                <a:solidFill>
                  <a:schemeClr val="bg1"/>
                </a:solidFill>
              </a:rPr>
              <a:t>. </a:t>
            </a:r>
            <a:r>
              <a:rPr lang="ro-RO" dirty="0">
                <a:solidFill>
                  <a:schemeClr val="bg1"/>
                </a:solidFill>
              </a:rPr>
              <a:t>Atragerea părților externe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potrivit</a:t>
            </a:r>
            <a:r>
              <a:rPr lang="ro-RO" dirty="0">
                <a:solidFill>
                  <a:schemeClr val="bg1"/>
                </a:solidFill>
              </a:rPr>
              <a:t>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poate</a:t>
            </a:r>
            <a:r>
              <a:rPr lang="en-IE" dirty="0">
                <a:solidFill>
                  <a:schemeClr val="bg1"/>
                </a:solidFill>
              </a:rPr>
              <a:t> fi o </a:t>
            </a:r>
            <a:r>
              <a:rPr lang="en-IE" dirty="0" err="1">
                <a:solidFill>
                  <a:schemeClr val="bg1"/>
                </a:solidFill>
              </a:rPr>
              <a:t>provocare</a:t>
            </a:r>
            <a:r>
              <a:rPr lang="en-IE" dirty="0">
                <a:solidFill>
                  <a:schemeClr val="bg1"/>
                </a:solidFill>
              </a:rPr>
              <a:t>. </a:t>
            </a:r>
            <a:r>
              <a:rPr lang="en-IE" dirty="0" err="1">
                <a:solidFill>
                  <a:schemeClr val="bg1"/>
                </a:solidFill>
              </a:rPr>
              <a:t>În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modulul</a:t>
            </a:r>
            <a:r>
              <a:rPr lang="en-IE" dirty="0">
                <a:solidFill>
                  <a:schemeClr val="bg1"/>
                </a:solidFill>
              </a:rPr>
              <a:t> 4, </a:t>
            </a:r>
            <a:r>
              <a:rPr lang="en-IE" dirty="0" err="1">
                <a:solidFill>
                  <a:schemeClr val="bg1"/>
                </a:solidFill>
              </a:rPr>
              <a:t>vă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vom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prezenta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câteva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modalități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încercate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și</a:t>
            </a:r>
            <a:r>
              <a:rPr lang="en-IE" dirty="0">
                <a:solidFill>
                  <a:schemeClr val="bg1"/>
                </a:solidFill>
              </a:rPr>
              <a:t> testate de a </a:t>
            </a:r>
            <a:r>
              <a:rPr lang="en-IE" dirty="0" err="1">
                <a:solidFill>
                  <a:schemeClr val="bg1"/>
                </a:solidFill>
              </a:rPr>
              <a:t>atrage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suport</a:t>
            </a:r>
            <a:r>
              <a:rPr lang="en-IE" dirty="0">
                <a:solidFill>
                  <a:schemeClr val="bg1"/>
                </a:solidFill>
              </a:rPr>
              <a:t> extern.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B59A15-4CF2-4D14-87C5-5A05DEB1D4EB}"/>
              </a:ext>
            </a:extLst>
          </p:cNvPr>
          <p:cNvSpPr txBox="1"/>
          <p:nvPr/>
        </p:nvSpPr>
        <p:spPr>
          <a:xfrm>
            <a:off x="0" y="21021"/>
            <a:ext cx="8961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err="1">
                <a:solidFill>
                  <a:srgbClr val="7F4182"/>
                </a:solidFill>
              </a:rPr>
              <a:t>Potențiali</a:t>
            </a:r>
            <a:r>
              <a:rPr lang="en-IE" sz="2400" dirty="0">
                <a:solidFill>
                  <a:srgbClr val="7F4182"/>
                </a:solidFill>
              </a:rPr>
              <a:t> </a:t>
            </a:r>
            <a:r>
              <a:rPr lang="en-IE" sz="2400" dirty="0" err="1">
                <a:solidFill>
                  <a:srgbClr val="7F4182"/>
                </a:solidFill>
              </a:rPr>
              <a:t>jucători</a:t>
            </a:r>
            <a:r>
              <a:rPr lang="en-IE" sz="2400" dirty="0">
                <a:solidFill>
                  <a:srgbClr val="7F4182"/>
                </a:solidFill>
              </a:rPr>
              <a:t> </a:t>
            </a:r>
            <a:r>
              <a:rPr lang="en-IE" sz="2400" dirty="0" err="1">
                <a:solidFill>
                  <a:srgbClr val="7F4182"/>
                </a:solidFill>
              </a:rPr>
              <a:t>cheie</a:t>
            </a:r>
            <a:r>
              <a:rPr lang="en-IE" sz="2400" dirty="0">
                <a:solidFill>
                  <a:srgbClr val="7F4182"/>
                </a:solidFill>
              </a:rPr>
              <a:t> </a:t>
            </a:r>
            <a:r>
              <a:rPr lang="en-IE" sz="2400" dirty="0" err="1">
                <a:solidFill>
                  <a:srgbClr val="7F4182"/>
                </a:solidFill>
              </a:rPr>
              <a:t>în</a:t>
            </a:r>
            <a:r>
              <a:rPr lang="en-IE" sz="2400" dirty="0">
                <a:solidFill>
                  <a:srgbClr val="7F4182"/>
                </a:solidFill>
              </a:rPr>
              <a:t> </a:t>
            </a:r>
            <a:r>
              <a:rPr lang="en-IE" sz="2400" dirty="0" err="1">
                <a:solidFill>
                  <a:srgbClr val="7F4182"/>
                </a:solidFill>
              </a:rPr>
              <a:t>proiectele</a:t>
            </a:r>
            <a:r>
              <a:rPr lang="en-IE" sz="2400" dirty="0">
                <a:solidFill>
                  <a:srgbClr val="7F4182"/>
                </a:solidFill>
              </a:rPr>
              <a:t> </a:t>
            </a:r>
            <a:r>
              <a:rPr lang="en-IE" sz="2400" dirty="0" err="1">
                <a:solidFill>
                  <a:srgbClr val="7F4182"/>
                </a:solidFill>
              </a:rPr>
              <a:t>dvs</a:t>
            </a:r>
            <a:r>
              <a:rPr lang="en-IE" sz="2400" dirty="0">
                <a:solidFill>
                  <a:srgbClr val="7F4182"/>
                </a:solidFill>
              </a:rPr>
              <a:t>. de </a:t>
            </a:r>
            <a:r>
              <a:rPr lang="en-IE" sz="2400" dirty="0" err="1">
                <a:solidFill>
                  <a:srgbClr val="7F4182"/>
                </a:solidFill>
              </a:rPr>
              <a:t>regenerare</a:t>
            </a:r>
            <a:r>
              <a:rPr lang="en-IE" sz="2400" dirty="0">
                <a:solidFill>
                  <a:srgbClr val="7F4182"/>
                </a:solidFill>
              </a:rPr>
              <a:t> a </a:t>
            </a:r>
            <a:r>
              <a:rPr lang="en-IE" sz="2400" dirty="0" err="1">
                <a:solidFill>
                  <a:srgbClr val="7F4182"/>
                </a:solidFill>
              </a:rPr>
              <a:t>comunității</a:t>
            </a:r>
            <a:endParaRPr lang="en-IE" sz="2400" dirty="0">
              <a:solidFill>
                <a:srgbClr val="7F4182"/>
              </a:solidFill>
            </a:endParaRPr>
          </a:p>
        </p:txBody>
      </p:sp>
      <p:pic>
        <p:nvPicPr>
          <p:cNvPr id="8" name="Graphic 7" descr="Hero Male">
            <a:extLst>
              <a:ext uri="{FF2B5EF4-FFF2-40B4-BE49-F238E27FC236}">
                <a16:creationId xmlns:a16="http://schemas.microsoft.com/office/drawing/2014/main" id="{C3AECE31-C3FE-40F4-B995-981842ECF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2828" y="783323"/>
            <a:ext cx="914400" cy="914400"/>
          </a:xfrm>
          <a:prstGeom prst="rect">
            <a:avLst/>
          </a:prstGeom>
        </p:spPr>
      </p:pic>
      <p:pic>
        <p:nvPicPr>
          <p:cNvPr id="14" name="Graphic 13" descr="Cheers">
            <a:extLst>
              <a:ext uri="{FF2B5EF4-FFF2-40B4-BE49-F238E27FC236}">
                <a16:creationId xmlns:a16="http://schemas.microsoft.com/office/drawing/2014/main" id="{0C5A0E6F-74B6-4001-8F2A-C02C1051A1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52972" y="796461"/>
            <a:ext cx="914400" cy="914400"/>
          </a:xfrm>
          <a:prstGeom prst="rect">
            <a:avLst/>
          </a:prstGeom>
        </p:spPr>
      </p:pic>
      <p:pic>
        <p:nvPicPr>
          <p:cNvPr id="18" name="Graphic 17" descr="Group of people">
            <a:extLst>
              <a:ext uri="{FF2B5EF4-FFF2-40B4-BE49-F238E27FC236}">
                <a16:creationId xmlns:a16="http://schemas.microsoft.com/office/drawing/2014/main" id="{5FE067FF-7EF0-4EDF-B12E-418D880BC5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84123" y="691055"/>
            <a:ext cx="914400" cy="914400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51452C7C-8D2D-4243-B45B-6B44A0A940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24267" y="754419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40D68EA-E392-4233-BC3C-34C1E4E72A5E}"/>
              </a:ext>
            </a:extLst>
          </p:cNvPr>
          <p:cNvSpPr txBox="1"/>
          <p:nvPr/>
        </p:nvSpPr>
        <p:spPr>
          <a:xfrm>
            <a:off x="392860" y="1807014"/>
            <a:ext cx="23082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400" dirty="0">
                <a:solidFill>
                  <a:srgbClr val="7F4182"/>
                </a:solidFill>
              </a:rPr>
              <a:t>CAMPIONII COMUNITĂȚILOR</a:t>
            </a:r>
            <a:endParaRPr lang="en-IE" sz="2400" dirty="0">
              <a:solidFill>
                <a:srgbClr val="7F418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A3A2B7-B7BF-4E6F-9C12-46D64A69FF3A}"/>
              </a:ext>
            </a:extLst>
          </p:cNvPr>
          <p:cNvSpPr txBox="1"/>
          <p:nvPr/>
        </p:nvSpPr>
        <p:spPr>
          <a:xfrm>
            <a:off x="3127016" y="1865263"/>
            <a:ext cx="28976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400" dirty="0">
                <a:solidFill>
                  <a:srgbClr val="68BBAF"/>
                </a:solidFill>
              </a:rPr>
              <a:t>CETĂȚENI ACTIVI/VOLUNTARI</a:t>
            </a:r>
            <a:endParaRPr lang="en-IE" sz="2400" dirty="0">
              <a:solidFill>
                <a:srgbClr val="68BBAF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67FB0D-4C19-4E24-B003-8167DEC96A55}"/>
              </a:ext>
            </a:extLst>
          </p:cNvPr>
          <p:cNvSpPr txBox="1"/>
          <p:nvPr/>
        </p:nvSpPr>
        <p:spPr>
          <a:xfrm>
            <a:off x="6166501" y="1886996"/>
            <a:ext cx="27951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400" dirty="0">
                <a:solidFill>
                  <a:srgbClr val="AB5AB0"/>
                </a:solidFill>
              </a:rPr>
              <a:t>MEMBRI COMUNITĂȚII LARGI</a:t>
            </a:r>
            <a:endParaRPr lang="en-IE" sz="2400" dirty="0">
              <a:solidFill>
                <a:srgbClr val="AB5AB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51AD91-FE4B-490F-AD6D-CECC3AAE68CF}"/>
              </a:ext>
            </a:extLst>
          </p:cNvPr>
          <p:cNvSpPr txBox="1"/>
          <p:nvPr/>
        </p:nvSpPr>
        <p:spPr>
          <a:xfrm>
            <a:off x="9016767" y="1908016"/>
            <a:ext cx="32908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200" dirty="0">
                <a:solidFill>
                  <a:srgbClr val="A3CEC2"/>
                </a:solidFill>
              </a:rPr>
              <a:t>PĂRȚI </a:t>
            </a:r>
            <a:r>
              <a:rPr lang="en-IE" sz="2200" dirty="0">
                <a:solidFill>
                  <a:srgbClr val="A3CEC2"/>
                </a:solidFill>
              </a:rPr>
              <a:t>EXTERN</a:t>
            </a:r>
            <a:r>
              <a:rPr lang="ro-RO" sz="2200" dirty="0">
                <a:solidFill>
                  <a:srgbClr val="A3CEC2"/>
                </a:solidFill>
              </a:rPr>
              <a:t>E</a:t>
            </a:r>
            <a:r>
              <a:rPr lang="en-IE" sz="2200" dirty="0">
                <a:solidFill>
                  <a:srgbClr val="A3CEC2"/>
                </a:solidFill>
              </a:rPr>
              <a:t>/ </a:t>
            </a:r>
          </a:p>
          <a:p>
            <a:pPr algn="ctr"/>
            <a:r>
              <a:rPr lang="ro-RO" sz="2200" dirty="0">
                <a:solidFill>
                  <a:srgbClr val="A3CEC2"/>
                </a:solidFill>
              </a:rPr>
              <a:t>REȚELE DE SUPORT</a:t>
            </a:r>
            <a:endParaRPr lang="en-IE" sz="2200" dirty="0">
              <a:solidFill>
                <a:srgbClr val="A3CE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614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4F1BF9-A514-469F-AB12-1B21500653EF}"/>
              </a:ext>
            </a:extLst>
          </p:cNvPr>
          <p:cNvGrpSpPr/>
          <p:nvPr/>
        </p:nvGrpSpPr>
        <p:grpSpPr bwMode="gray">
          <a:xfrm>
            <a:off x="5236294" y="992024"/>
            <a:ext cx="1299863" cy="1082291"/>
            <a:chOff x="10433407" y="2712798"/>
            <a:chExt cx="1430820" cy="14308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39B7291-0BD1-4ECE-B039-2977A5F1AD0A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1100" kern="100" spc="-20" dirty="0">
                <a:latin typeface="+mj-lt"/>
              </a:endParaRPr>
            </a:p>
          </p:txBody>
        </p:sp>
        <p:sp>
          <p:nvSpPr>
            <p:cNvPr id="6" name="Donut 27">
              <a:extLst>
                <a:ext uri="{FF2B5EF4-FFF2-40B4-BE49-F238E27FC236}">
                  <a16:creationId xmlns:a16="http://schemas.microsoft.com/office/drawing/2014/main" id="{2DFB325B-E00C-462B-AF5E-6EE7A44F5619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solidFill>
              <a:schemeClr val="accent3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4E2B666-2BF6-4D02-8EFF-DC742607D6C7}"/>
              </a:ext>
            </a:extLst>
          </p:cNvPr>
          <p:cNvGrpSpPr/>
          <p:nvPr/>
        </p:nvGrpSpPr>
        <p:grpSpPr bwMode="gray">
          <a:xfrm>
            <a:off x="7023958" y="1319133"/>
            <a:ext cx="1370514" cy="1370514"/>
            <a:chOff x="10433407" y="2712798"/>
            <a:chExt cx="1430820" cy="1430820"/>
          </a:xfrm>
          <a:solidFill>
            <a:srgbClr val="68BBAF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B6F42A0-B28D-4EE1-B0D4-6C49EE3611DA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800" kern="100" spc="-20" dirty="0">
                <a:latin typeface="+mj-lt"/>
              </a:endParaRPr>
            </a:p>
          </p:txBody>
        </p:sp>
        <p:sp>
          <p:nvSpPr>
            <p:cNvPr id="9" name="Donut 44">
              <a:extLst>
                <a:ext uri="{FF2B5EF4-FFF2-40B4-BE49-F238E27FC236}">
                  <a16:creationId xmlns:a16="http://schemas.microsoft.com/office/drawing/2014/main" id="{8C896AA6-63F5-4A2B-B913-6E65FE784A17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E50FF5A-D3E0-4DFA-8E30-F8A4D98611A4}"/>
              </a:ext>
            </a:extLst>
          </p:cNvPr>
          <p:cNvGrpSpPr/>
          <p:nvPr/>
        </p:nvGrpSpPr>
        <p:grpSpPr bwMode="gray">
          <a:xfrm>
            <a:off x="7345967" y="3124200"/>
            <a:ext cx="2060792" cy="1941786"/>
            <a:chOff x="10433407" y="2712798"/>
            <a:chExt cx="1430820" cy="14308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DC592B-000C-43F3-8C2E-B29CDE5545B2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br>
                <a:rPr lang="en-US" sz="1050" b="1" kern="100" spc="-20" dirty="0">
                  <a:latin typeface="+mj-lt"/>
                </a:rPr>
              </a:br>
              <a:endParaRPr lang="en-US" sz="800" kern="100" spc="-20" dirty="0">
                <a:latin typeface="+mj-lt"/>
              </a:endParaRPr>
            </a:p>
          </p:txBody>
        </p:sp>
        <p:sp>
          <p:nvSpPr>
            <p:cNvPr id="12" name="Donut 50">
              <a:extLst>
                <a:ext uri="{FF2B5EF4-FFF2-40B4-BE49-F238E27FC236}">
                  <a16:creationId xmlns:a16="http://schemas.microsoft.com/office/drawing/2014/main" id="{EA9BB67F-ECA0-4E44-9614-9E6090EE64C2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76D072-62DA-490B-9FB4-1AA54DD72897}"/>
              </a:ext>
            </a:extLst>
          </p:cNvPr>
          <p:cNvGrpSpPr/>
          <p:nvPr/>
        </p:nvGrpSpPr>
        <p:grpSpPr bwMode="gray">
          <a:xfrm>
            <a:off x="6139052" y="4724400"/>
            <a:ext cx="1541098" cy="1541098"/>
            <a:chOff x="10433407" y="2712798"/>
            <a:chExt cx="1430820" cy="1430820"/>
          </a:xfrm>
          <a:solidFill>
            <a:srgbClr val="AB5AB0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B7F65D6-EB10-4DC2-9A6B-DE993D86B037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800" kern="100" spc="-20" dirty="0">
                <a:latin typeface="+mj-lt"/>
              </a:endParaRPr>
            </a:p>
          </p:txBody>
        </p:sp>
        <p:sp>
          <p:nvSpPr>
            <p:cNvPr id="15" name="Donut 53">
              <a:extLst>
                <a:ext uri="{FF2B5EF4-FFF2-40B4-BE49-F238E27FC236}">
                  <a16:creationId xmlns:a16="http://schemas.microsoft.com/office/drawing/2014/main" id="{3B894D12-567C-4051-AD93-393EEE8F111C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A550E2-8407-4CB0-B6E1-AA41FC6EF3B1}"/>
              </a:ext>
            </a:extLst>
          </p:cNvPr>
          <p:cNvGrpSpPr/>
          <p:nvPr/>
        </p:nvGrpSpPr>
        <p:grpSpPr bwMode="gray">
          <a:xfrm>
            <a:off x="4227702" y="4813300"/>
            <a:ext cx="1370514" cy="1370514"/>
            <a:chOff x="10433407" y="2712798"/>
            <a:chExt cx="1430820" cy="143082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7A4F8E7-35AB-451E-9C2F-4CF285521D7B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r>
                <a:rPr lang="en-US" sz="800" kern="100" spc="-20" dirty="0">
                  <a:latin typeface="+mj-lt"/>
                </a:rPr>
                <a:t>.</a:t>
              </a:r>
            </a:p>
          </p:txBody>
        </p:sp>
        <p:sp>
          <p:nvSpPr>
            <p:cNvPr id="18" name="Donut 56">
              <a:extLst>
                <a:ext uri="{FF2B5EF4-FFF2-40B4-BE49-F238E27FC236}">
                  <a16:creationId xmlns:a16="http://schemas.microsoft.com/office/drawing/2014/main" id="{722C1572-0C9A-4E03-B31B-3EE1956AF39C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D2C8ED-EB65-43DF-9BA5-F62BEBC8CC58}"/>
              </a:ext>
            </a:extLst>
          </p:cNvPr>
          <p:cNvGrpSpPr/>
          <p:nvPr/>
        </p:nvGrpSpPr>
        <p:grpSpPr bwMode="gray">
          <a:xfrm>
            <a:off x="2991992" y="3257131"/>
            <a:ext cx="1370514" cy="1370514"/>
            <a:chOff x="10433407" y="2712798"/>
            <a:chExt cx="1430820" cy="1430820"/>
          </a:xfrm>
          <a:solidFill>
            <a:srgbClr val="903193"/>
          </a:solidFill>
        </p:grpSpPr>
        <p:sp>
          <p:nvSpPr>
            <p:cNvPr id="20" name="Oval 19">
              <a:hlinkClick r:id="rId2"/>
              <a:extLst>
                <a:ext uri="{FF2B5EF4-FFF2-40B4-BE49-F238E27FC236}">
                  <a16:creationId xmlns:a16="http://schemas.microsoft.com/office/drawing/2014/main" id="{85914546-64F0-4493-BE4C-640941049352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600" i="1" kern="100" spc="-20" dirty="0"/>
            </a:p>
          </p:txBody>
        </p:sp>
        <p:sp>
          <p:nvSpPr>
            <p:cNvPr id="21" name="Donut 59">
              <a:extLst>
                <a:ext uri="{FF2B5EF4-FFF2-40B4-BE49-F238E27FC236}">
                  <a16:creationId xmlns:a16="http://schemas.microsoft.com/office/drawing/2014/main" id="{015DAD74-3EB8-486E-8DD0-3A6BB6FAD786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99D6F0F-9C5D-44E8-812A-D3AE73FBE3EC}"/>
              </a:ext>
            </a:extLst>
          </p:cNvPr>
          <p:cNvGrpSpPr/>
          <p:nvPr/>
        </p:nvGrpSpPr>
        <p:grpSpPr bwMode="gray">
          <a:xfrm>
            <a:off x="3331274" y="1319133"/>
            <a:ext cx="1726382" cy="1610775"/>
            <a:chOff x="10433407" y="2712798"/>
            <a:chExt cx="1430820" cy="143082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59FC119-01EA-4F0B-8DAA-E9707B5A51BA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solidFill>
              <a:schemeClr val="accent5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1050" b="1" kern="100" spc="-20" dirty="0">
                <a:latin typeface="+mj-lt"/>
              </a:endParaRPr>
            </a:p>
          </p:txBody>
        </p:sp>
        <p:sp>
          <p:nvSpPr>
            <p:cNvPr id="24" name="Donut 65">
              <a:extLst>
                <a:ext uri="{FF2B5EF4-FFF2-40B4-BE49-F238E27FC236}">
                  <a16:creationId xmlns:a16="http://schemas.microsoft.com/office/drawing/2014/main" id="{8D349015-423D-4C03-84FC-A7244F9E81EF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solidFill>
              <a:schemeClr val="accent5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kern="100" spc="-20" dirty="0">
                <a:solidFill>
                  <a:schemeClr val="tx1"/>
                </a:solidFill>
                <a:latin typeface="+mj-lt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CC0946A-0899-42D9-A5B5-0DA73D4F9C5D}"/>
              </a:ext>
            </a:extLst>
          </p:cNvPr>
          <p:cNvCxnSpPr>
            <a:cxnSpLocks/>
          </p:cNvCxnSpPr>
          <p:nvPr/>
        </p:nvCxnSpPr>
        <p:spPr bwMode="gray">
          <a:xfrm>
            <a:off x="5910452" y="1822150"/>
            <a:ext cx="0" cy="1625108"/>
          </a:xfrm>
          <a:prstGeom prst="line">
            <a:avLst/>
          </a:prstGeom>
          <a:ln w="19050">
            <a:gradFill>
              <a:gsLst>
                <a:gs pos="0">
                  <a:schemeClr val="accent3">
                    <a:lumMod val="75000"/>
                    <a:alpha val="75000"/>
                  </a:schemeClr>
                </a:gs>
                <a:gs pos="100000">
                  <a:schemeClr val="accent3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B61F6F4-99C0-4A45-9B42-A3635231EA56}"/>
              </a:ext>
            </a:extLst>
          </p:cNvPr>
          <p:cNvCxnSpPr>
            <a:cxnSpLocks/>
          </p:cNvCxnSpPr>
          <p:nvPr/>
        </p:nvCxnSpPr>
        <p:spPr bwMode="gray">
          <a:xfrm flipH="1">
            <a:off x="5910452" y="2422525"/>
            <a:ext cx="1257301" cy="1005681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75000"/>
                    <a:alpha val="75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4196392-2820-45BC-B3FC-58C003405039}"/>
              </a:ext>
            </a:extLst>
          </p:cNvPr>
          <p:cNvCxnSpPr>
            <a:cxnSpLocks/>
          </p:cNvCxnSpPr>
          <p:nvPr/>
        </p:nvCxnSpPr>
        <p:spPr bwMode="gray">
          <a:xfrm>
            <a:off x="4852044" y="2579763"/>
            <a:ext cx="1038223" cy="828260"/>
          </a:xfrm>
          <a:prstGeom prst="line">
            <a:avLst/>
          </a:prstGeom>
          <a:ln w="19050">
            <a:gradFill>
              <a:gsLst>
                <a:gs pos="0">
                  <a:schemeClr val="accent5">
                    <a:lumMod val="75000"/>
                    <a:alpha val="75000"/>
                  </a:schemeClr>
                </a:gs>
                <a:gs pos="100000">
                  <a:schemeClr val="accent5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213C35F-BFE3-4692-9D4B-682EE6336610}"/>
              </a:ext>
            </a:extLst>
          </p:cNvPr>
          <p:cNvCxnSpPr>
            <a:cxnSpLocks/>
          </p:cNvCxnSpPr>
          <p:nvPr/>
        </p:nvCxnSpPr>
        <p:spPr bwMode="gray">
          <a:xfrm flipV="1">
            <a:off x="4334726" y="3417096"/>
            <a:ext cx="1565156" cy="355598"/>
          </a:xfrm>
          <a:prstGeom prst="line">
            <a:avLst/>
          </a:prstGeom>
          <a:ln w="19050">
            <a:gradFill>
              <a:gsLst>
                <a:gs pos="0">
                  <a:schemeClr val="accent4">
                    <a:lumMod val="75000"/>
                    <a:alpha val="7500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BD7106-4517-43E1-9BBD-ADF73112C28C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5908071" y="3428209"/>
            <a:ext cx="1458019" cy="331788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75000"/>
                    <a:alpha val="75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E37276-D104-4926-B89A-729F131EE746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5941405" y="3454397"/>
            <a:ext cx="641649" cy="1341466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75000"/>
                    <a:alpha val="75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63AFC09-C566-4CA7-9E36-B1581AE05939}"/>
              </a:ext>
            </a:extLst>
          </p:cNvPr>
          <p:cNvCxnSpPr>
            <a:cxnSpLocks/>
          </p:cNvCxnSpPr>
          <p:nvPr/>
        </p:nvCxnSpPr>
        <p:spPr bwMode="gray">
          <a:xfrm flipV="1">
            <a:off x="5209368" y="3430590"/>
            <a:ext cx="701084" cy="1450979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75000"/>
                    <a:alpha val="75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3EAEEBAB-FC4D-483C-AD74-57C1D660986E}"/>
              </a:ext>
            </a:extLst>
          </p:cNvPr>
          <p:cNvSpPr/>
          <p:nvPr/>
        </p:nvSpPr>
        <p:spPr bwMode="gray">
          <a:xfrm>
            <a:off x="5268799" y="2786557"/>
            <a:ext cx="1283301" cy="1283301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859FD32-8B99-45AE-BC2E-3D3EBA1CF315}"/>
              </a:ext>
            </a:extLst>
          </p:cNvPr>
          <p:cNvGrpSpPr/>
          <p:nvPr/>
        </p:nvGrpSpPr>
        <p:grpSpPr bwMode="gray">
          <a:xfrm>
            <a:off x="4691248" y="2209007"/>
            <a:ext cx="2438404" cy="2438398"/>
            <a:chOff x="3352796" y="2209007"/>
            <a:chExt cx="2438404" cy="2438398"/>
          </a:xfrm>
        </p:grpSpPr>
        <p:sp>
          <p:nvSpPr>
            <p:cNvPr id="41" name="Donut 11">
              <a:extLst>
                <a:ext uri="{FF2B5EF4-FFF2-40B4-BE49-F238E27FC236}">
                  <a16:creationId xmlns:a16="http://schemas.microsoft.com/office/drawing/2014/main" id="{3F023ABF-64EF-430C-B340-B750F8A771EF}"/>
                </a:ext>
              </a:extLst>
            </p:cNvPr>
            <p:cNvSpPr/>
            <p:nvPr/>
          </p:nvSpPr>
          <p:spPr bwMode="gray">
            <a:xfrm>
              <a:off x="3697481" y="2553691"/>
              <a:ext cx="1749034" cy="1749034"/>
            </a:xfrm>
            <a:prstGeom prst="donut">
              <a:avLst>
                <a:gd name="adj" fmla="val 4650"/>
              </a:avLst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2" name="Donut 24">
              <a:extLst>
                <a:ext uri="{FF2B5EF4-FFF2-40B4-BE49-F238E27FC236}">
                  <a16:creationId xmlns:a16="http://schemas.microsoft.com/office/drawing/2014/main" id="{4DB21386-A708-4DFA-8A18-368F97A02A1C}"/>
                </a:ext>
              </a:extLst>
            </p:cNvPr>
            <p:cNvSpPr/>
            <p:nvPr/>
          </p:nvSpPr>
          <p:spPr bwMode="gray">
            <a:xfrm>
              <a:off x="3505200" y="2361410"/>
              <a:ext cx="2133600" cy="2133596"/>
            </a:xfrm>
            <a:prstGeom prst="donut">
              <a:avLst>
                <a:gd name="adj" fmla="val 2565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3" name="Donut 25">
              <a:extLst>
                <a:ext uri="{FF2B5EF4-FFF2-40B4-BE49-F238E27FC236}">
                  <a16:creationId xmlns:a16="http://schemas.microsoft.com/office/drawing/2014/main" id="{42A72371-1A84-42A3-88F0-AD296A841347}"/>
                </a:ext>
              </a:extLst>
            </p:cNvPr>
            <p:cNvSpPr/>
            <p:nvPr/>
          </p:nvSpPr>
          <p:spPr bwMode="gray">
            <a:xfrm>
              <a:off x="3352796" y="2209007"/>
              <a:ext cx="2438404" cy="2438398"/>
            </a:xfrm>
            <a:prstGeom prst="donut">
              <a:avLst>
                <a:gd name="adj" fmla="val 1375"/>
              </a:avLst>
            </a:prstGeom>
            <a:solidFill>
              <a:schemeClr val="accent2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44D7D01-BF34-41D4-AB22-F71CB6AABD0D}"/>
                </a:ext>
              </a:extLst>
            </p:cNvPr>
            <p:cNvSpPr/>
            <p:nvPr/>
          </p:nvSpPr>
          <p:spPr bwMode="gray">
            <a:xfrm>
              <a:off x="3887157" y="3029803"/>
              <a:ext cx="1458019" cy="70788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lvl="1" algn="ctr"/>
              <a:r>
                <a:rPr lang="ro-RO" sz="2000" b="1" kern="100" spc="-20" dirty="0">
                  <a:solidFill>
                    <a:srgbClr val="161741"/>
                  </a:solidFill>
                  <a:latin typeface="+mj-lt"/>
                </a:rPr>
                <a:t>ECHIPA NOASTRĂ</a:t>
              </a:r>
              <a:r>
                <a:rPr lang="en-US" sz="2000" b="1" kern="100" spc="-20" dirty="0">
                  <a:solidFill>
                    <a:srgbClr val="161741"/>
                  </a:solidFill>
                  <a:latin typeface="+mj-lt"/>
                </a:rPr>
                <a:t> 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C3AB3E1-6630-4FA8-A825-58926E160312}"/>
              </a:ext>
            </a:extLst>
          </p:cNvPr>
          <p:cNvSpPr txBox="1"/>
          <p:nvPr/>
        </p:nvSpPr>
        <p:spPr>
          <a:xfrm>
            <a:off x="78338" y="1692709"/>
            <a:ext cx="27514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err="1">
                <a:solidFill>
                  <a:srgbClr val="6D6E6C"/>
                </a:solidFill>
              </a:rPr>
              <a:t>Această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ro-RO" sz="2400" dirty="0">
                <a:solidFill>
                  <a:srgbClr val="6D6E6C"/>
                </a:solidFill>
              </a:rPr>
              <a:t>H</a:t>
            </a:r>
            <a:r>
              <a:rPr lang="en-IE" sz="2400" dirty="0" err="1">
                <a:solidFill>
                  <a:srgbClr val="6D6E6C"/>
                </a:solidFill>
              </a:rPr>
              <a:t>artă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ro-RO" sz="2400" dirty="0">
                <a:solidFill>
                  <a:srgbClr val="6D6E6C"/>
                </a:solidFill>
              </a:rPr>
              <a:t>M</a:t>
            </a:r>
            <a:r>
              <a:rPr lang="en-IE" sz="2400" dirty="0" err="1">
                <a:solidFill>
                  <a:srgbClr val="6D6E6C"/>
                </a:solidFill>
              </a:rPr>
              <a:t>entală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sau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ro-RO" sz="2400" dirty="0">
                <a:solidFill>
                  <a:srgbClr val="6D6E6C"/>
                </a:solidFill>
              </a:rPr>
              <a:t>D</a:t>
            </a:r>
            <a:r>
              <a:rPr lang="en-IE" sz="2400" dirty="0" err="1">
                <a:solidFill>
                  <a:srgbClr val="6D6E6C"/>
                </a:solidFill>
              </a:rPr>
              <a:t>iagrama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este</a:t>
            </a:r>
            <a:r>
              <a:rPr lang="en-IE" sz="2400" dirty="0">
                <a:solidFill>
                  <a:srgbClr val="6D6E6C"/>
                </a:solidFill>
              </a:rPr>
              <a:t> un instrument util </a:t>
            </a:r>
            <a:r>
              <a:rPr lang="en-IE" sz="2400" dirty="0" err="1">
                <a:solidFill>
                  <a:srgbClr val="6D6E6C"/>
                </a:solidFill>
              </a:rPr>
              <a:t>pentru</a:t>
            </a:r>
            <a:r>
              <a:rPr lang="en-IE" sz="2400" dirty="0">
                <a:solidFill>
                  <a:srgbClr val="6D6E6C"/>
                </a:solidFill>
              </a:rPr>
              <a:t> a </a:t>
            </a:r>
            <a:r>
              <a:rPr lang="en-IE" sz="2400" dirty="0" err="1">
                <a:solidFill>
                  <a:srgbClr val="6D6E6C"/>
                </a:solidFill>
              </a:rPr>
              <a:t>evalua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abilitățile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și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cunoștințele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echipei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comunității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dvs</a:t>
            </a:r>
            <a:r>
              <a:rPr lang="en-IE" sz="2400" dirty="0">
                <a:solidFill>
                  <a:srgbClr val="6D6E6C"/>
                </a:solidFill>
              </a:rPr>
              <a:t>.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F9A59CB5-5310-4420-84AF-B4B894D86C3B}"/>
              </a:ext>
            </a:extLst>
          </p:cNvPr>
          <p:cNvSpPr txBox="1">
            <a:spLocks/>
          </p:cNvSpPr>
          <p:nvPr/>
        </p:nvSpPr>
        <p:spPr>
          <a:xfrm>
            <a:off x="48153" y="18701"/>
            <a:ext cx="11818025" cy="739159"/>
          </a:xfrm>
          <a:prstGeom prst="rect">
            <a:avLst/>
          </a:prstGeom>
          <a:solidFill>
            <a:srgbClr val="AB5AB0"/>
          </a:solidFill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it-IT" dirty="0">
                <a:solidFill>
                  <a:schemeClr val="bg1"/>
                </a:solidFill>
              </a:rPr>
              <a:t>CUNOAȘ</a:t>
            </a:r>
            <a:r>
              <a:rPr lang="ro-RO" dirty="0">
                <a:solidFill>
                  <a:schemeClr val="bg1"/>
                </a:solidFill>
              </a:rPr>
              <a:t>TINȚE</a:t>
            </a:r>
            <a:r>
              <a:rPr lang="it-IT" dirty="0">
                <a:solidFill>
                  <a:schemeClr val="bg1"/>
                </a:solidFill>
              </a:rPr>
              <a:t>, ABILITĂȚI</a:t>
            </a:r>
            <a:r>
              <a:rPr lang="ro-RO" dirty="0">
                <a:solidFill>
                  <a:schemeClr val="bg1"/>
                </a:solidFill>
              </a:rPr>
              <a:t>,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ro-RO" dirty="0">
                <a:solidFill>
                  <a:schemeClr val="bg1"/>
                </a:solidFill>
              </a:rPr>
              <a:t>INTERESE</a:t>
            </a:r>
            <a:r>
              <a:rPr lang="it-IT" dirty="0">
                <a:solidFill>
                  <a:schemeClr val="bg1"/>
                </a:solidFill>
              </a:rPr>
              <a:t> ALE ECHIPEI COMUNITARE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6FBABA-FC8C-43CC-B4B9-16B62B2D4D96}"/>
              </a:ext>
            </a:extLst>
          </p:cNvPr>
          <p:cNvSpPr txBox="1"/>
          <p:nvPr/>
        </p:nvSpPr>
        <p:spPr>
          <a:xfrm>
            <a:off x="7452201" y="6229980"/>
            <a:ext cx="4739799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r>
              <a:rPr lang="ro-RO" sz="2400" dirty="0">
                <a:solidFill>
                  <a:schemeClr val="bg1"/>
                </a:solidFill>
              </a:rPr>
              <a:t>Să vedem un exemplu completat..</a:t>
            </a:r>
            <a:endParaRPr lang="en-I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315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4F1BF9-A514-469F-AB12-1B21500653EF}"/>
              </a:ext>
            </a:extLst>
          </p:cNvPr>
          <p:cNvGrpSpPr/>
          <p:nvPr/>
        </p:nvGrpSpPr>
        <p:grpSpPr bwMode="gray">
          <a:xfrm>
            <a:off x="4865985" y="152017"/>
            <a:ext cx="1918981" cy="1692128"/>
            <a:chOff x="10433407" y="2712798"/>
            <a:chExt cx="1430820" cy="14308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39B7291-0BD1-4ECE-B039-2977A5F1AD0A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1100" kern="100" spc="-20" dirty="0">
                <a:latin typeface="+mj-lt"/>
              </a:endParaRPr>
            </a:p>
          </p:txBody>
        </p:sp>
        <p:sp>
          <p:nvSpPr>
            <p:cNvPr id="6" name="Donut 27">
              <a:extLst>
                <a:ext uri="{FF2B5EF4-FFF2-40B4-BE49-F238E27FC236}">
                  <a16:creationId xmlns:a16="http://schemas.microsoft.com/office/drawing/2014/main" id="{2DFB325B-E00C-462B-AF5E-6EE7A44F5619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solidFill>
              <a:schemeClr val="accent3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4E2B666-2BF6-4D02-8EFF-DC742607D6C7}"/>
              </a:ext>
            </a:extLst>
          </p:cNvPr>
          <p:cNvGrpSpPr/>
          <p:nvPr/>
        </p:nvGrpSpPr>
        <p:grpSpPr bwMode="gray">
          <a:xfrm>
            <a:off x="7023957" y="1035348"/>
            <a:ext cx="2133595" cy="1654299"/>
            <a:chOff x="10433407" y="2712798"/>
            <a:chExt cx="1430820" cy="1430820"/>
          </a:xfrm>
          <a:solidFill>
            <a:srgbClr val="68BBAF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B6F42A0-B28D-4EE1-B0D4-6C49EE3611DA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800" kern="100" spc="-20" dirty="0">
                <a:latin typeface="+mj-lt"/>
              </a:endParaRPr>
            </a:p>
          </p:txBody>
        </p:sp>
        <p:sp>
          <p:nvSpPr>
            <p:cNvPr id="9" name="Donut 44">
              <a:extLst>
                <a:ext uri="{FF2B5EF4-FFF2-40B4-BE49-F238E27FC236}">
                  <a16:creationId xmlns:a16="http://schemas.microsoft.com/office/drawing/2014/main" id="{8C896AA6-63F5-4A2B-B913-6E65FE784A17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E50FF5A-D3E0-4DFA-8E30-F8A4D98611A4}"/>
              </a:ext>
            </a:extLst>
          </p:cNvPr>
          <p:cNvGrpSpPr/>
          <p:nvPr/>
        </p:nvGrpSpPr>
        <p:grpSpPr bwMode="gray">
          <a:xfrm>
            <a:off x="7345967" y="3124200"/>
            <a:ext cx="2060792" cy="1941786"/>
            <a:chOff x="10433407" y="2712798"/>
            <a:chExt cx="1430820" cy="14308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DC592B-000C-43F3-8C2E-B29CDE5545B2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br>
                <a:rPr lang="en-US" sz="1050" b="1" kern="100" spc="-20" dirty="0">
                  <a:latin typeface="+mj-lt"/>
                </a:rPr>
              </a:br>
              <a:endParaRPr lang="en-US" sz="800" kern="100" spc="-20" dirty="0">
                <a:latin typeface="+mj-lt"/>
              </a:endParaRPr>
            </a:p>
          </p:txBody>
        </p:sp>
        <p:sp>
          <p:nvSpPr>
            <p:cNvPr id="12" name="Donut 50">
              <a:extLst>
                <a:ext uri="{FF2B5EF4-FFF2-40B4-BE49-F238E27FC236}">
                  <a16:creationId xmlns:a16="http://schemas.microsoft.com/office/drawing/2014/main" id="{EA9BB67F-ECA0-4E44-9614-9E6090EE64C2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76D072-62DA-490B-9FB4-1AA54DD72897}"/>
              </a:ext>
            </a:extLst>
          </p:cNvPr>
          <p:cNvGrpSpPr/>
          <p:nvPr/>
        </p:nvGrpSpPr>
        <p:grpSpPr bwMode="gray">
          <a:xfrm>
            <a:off x="6139051" y="4724400"/>
            <a:ext cx="1992099" cy="1802514"/>
            <a:chOff x="10433407" y="2712798"/>
            <a:chExt cx="1430820" cy="1430820"/>
          </a:xfrm>
          <a:solidFill>
            <a:srgbClr val="AB5AB0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B7F65D6-EB10-4DC2-9A6B-DE993D86B037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800" kern="100" spc="-20" dirty="0">
                <a:latin typeface="+mj-lt"/>
              </a:endParaRPr>
            </a:p>
          </p:txBody>
        </p:sp>
        <p:sp>
          <p:nvSpPr>
            <p:cNvPr id="15" name="Donut 53">
              <a:extLst>
                <a:ext uri="{FF2B5EF4-FFF2-40B4-BE49-F238E27FC236}">
                  <a16:creationId xmlns:a16="http://schemas.microsoft.com/office/drawing/2014/main" id="{3B894D12-567C-4051-AD93-393EEE8F111C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A550E2-8407-4CB0-B6E1-AA41FC6EF3B1}"/>
              </a:ext>
            </a:extLst>
          </p:cNvPr>
          <p:cNvGrpSpPr/>
          <p:nvPr/>
        </p:nvGrpSpPr>
        <p:grpSpPr bwMode="gray">
          <a:xfrm>
            <a:off x="3643048" y="4813299"/>
            <a:ext cx="1955168" cy="1905640"/>
            <a:chOff x="10433407" y="2712798"/>
            <a:chExt cx="1430820" cy="143082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7A4F8E7-35AB-451E-9C2F-4CF285521D7B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r>
                <a:rPr lang="en-US" sz="800" kern="100" spc="-20" dirty="0">
                  <a:latin typeface="+mj-lt"/>
                </a:rPr>
                <a:t>.</a:t>
              </a:r>
            </a:p>
          </p:txBody>
        </p:sp>
        <p:sp>
          <p:nvSpPr>
            <p:cNvPr id="18" name="Donut 56">
              <a:extLst>
                <a:ext uri="{FF2B5EF4-FFF2-40B4-BE49-F238E27FC236}">
                  <a16:creationId xmlns:a16="http://schemas.microsoft.com/office/drawing/2014/main" id="{722C1572-0C9A-4E03-B31B-3EE1956AF39C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D2C8ED-EB65-43DF-9BA5-F62BEBC8CC58}"/>
              </a:ext>
            </a:extLst>
          </p:cNvPr>
          <p:cNvGrpSpPr/>
          <p:nvPr/>
        </p:nvGrpSpPr>
        <p:grpSpPr bwMode="gray">
          <a:xfrm>
            <a:off x="2343175" y="2989671"/>
            <a:ext cx="2019332" cy="1905640"/>
            <a:chOff x="10433407" y="2712798"/>
            <a:chExt cx="1430820" cy="1430820"/>
          </a:xfrm>
          <a:solidFill>
            <a:srgbClr val="903193"/>
          </a:solidFill>
        </p:grpSpPr>
        <p:sp>
          <p:nvSpPr>
            <p:cNvPr id="20" name="Oval 19">
              <a:hlinkClick r:id="rId2"/>
              <a:extLst>
                <a:ext uri="{FF2B5EF4-FFF2-40B4-BE49-F238E27FC236}">
                  <a16:creationId xmlns:a16="http://schemas.microsoft.com/office/drawing/2014/main" id="{85914546-64F0-4493-BE4C-640941049352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600" i="1" kern="100" spc="-20" dirty="0"/>
            </a:p>
          </p:txBody>
        </p:sp>
        <p:sp>
          <p:nvSpPr>
            <p:cNvPr id="21" name="Donut 59">
              <a:extLst>
                <a:ext uri="{FF2B5EF4-FFF2-40B4-BE49-F238E27FC236}">
                  <a16:creationId xmlns:a16="http://schemas.microsoft.com/office/drawing/2014/main" id="{015DAD74-3EB8-486E-8DD0-3A6BB6FAD786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99D6F0F-9C5D-44E8-812A-D3AE73FBE3EC}"/>
              </a:ext>
            </a:extLst>
          </p:cNvPr>
          <p:cNvGrpSpPr/>
          <p:nvPr/>
        </p:nvGrpSpPr>
        <p:grpSpPr bwMode="gray">
          <a:xfrm>
            <a:off x="3331274" y="1319133"/>
            <a:ext cx="1726382" cy="1610775"/>
            <a:chOff x="10433407" y="2712798"/>
            <a:chExt cx="1430820" cy="143082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59FC119-01EA-4F0B-8DAA-E9707B5A51BA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solidFill>
              <a:schemeClr val="accent5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1050" b="1" kern="100" spc="-20" dirty="0">
                <a:latin typeface="+mj-lt"/>
              </a:endParaRPr>
            </a:p>
          </p:txBody>
        </p:sp>
        <p:sp>
          <p:nvSpPr>
            <p:cNvPr id="24" name="Donut 65">
              <a:extLst>
                <a:ext uri="{FF2B5EF4-FFF2-40B4-BE49-F238E27FC236}">
                  <a16:creationId xmlns:a16="http://schemas.microsoft.com/office/drawing/2014/main" id="{8D349015-423D-4C03-84FC-A7244F9E81EF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solidFill>
              <a:schemeClr val="accent5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kern="100" spc="-20" dirty="0">
                <a:solidFill>
                  <a:schemeClr val="tx1"/>
                </a:solidFill>
                <a:latin typeface="+mj-lt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CC0946A-0899-42D9-A5B5-0DA73D4F9C5D}"/>
              </a:ext>
            </a:extLst>
          </p:cNvPr>
          <p:cNvCxnSpPr>
            <a:cxnSpLocks/>
          </p:cNvCxnSpPr>
          <p:nvPr/>
        </p:nvCxnSpPr>
        <p:spPr bwMode="gray">
          <a:xfrm>
            <a:off x="5910452" y="1822150"/>
            <a:ext cx="0" cy="1625108"/>
          </a:xfrm>
          <a:prstGeom prst="line">
            <a:avLst/>
          </a:prstGeom>
          <a:ln w="19050">
            <a:gradFill>
              <a:gsLst>
                <a:gs pos="0">
                  <a:schemeClr val="accent3">
                    <a:lumMod val="75000"/>
                    <a:alpha val="75000"/>
                  </a:schemeClr>
                </a:gs>
                <a:gs pos="100000">
                  <a:schemeClr val="accent3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B61F6F4-99C0-4A45-9B42-A3635231EA56}"/>
              </a:ext>
            </a:extLst>
          </p:cNvPr>
          <p:cNvCxnSpPr>
            <a:cxnSpLocks/>
          </p:cNvCxnSpPr>
          <p:nvPr/>
        </p:nvCxnSpPr>
        <p:spPr bwMode="gray">
          <a:xfrm flipH="1">
            <a:off x="5910452" y="2422525"/>
            <a:ext cx="1257301" cy="1005681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75000"/>
                    <a:alpha val="75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4196392-2820-45BC-B3FC-58C003405039}"/>
              </a:ext>
            </a:extLst>
          </p:cNvPr>
          <p:cNvCxnSpPr>
            <a:cxnSpLocks/>
          </p:cNvCxnSpPr>
          <p:nvPr/>
        </p:nvCxnSpPr>
        <p:spPr bwMode="gray">
          <a:xfrm>
            <a:off x="4852044" y="2579763"/>
            <a:ext cx="1038223" cy="828260"/>
          </a:xfrm>
          <a:prstGeom prst="line">
            <a:avLst/>
          </a:prstGeom>
          <a:ln w="19050">
            <a:gradFill>
              <a:gsLst>
                <a:gs pos="0">
                  <a:schemeClr val="accent5">
                    <a:lumMod val="75000"/>
                    <a:alpha val="75000"/>
                  </a:schemeClr>
                </a:gs>
                <a:gs pos="100000">
                  <a:schemeClr val="accent5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213C35F-BFE3-4692-9D4B-682EE6336610}"/>
              </a:ext>
            </a:extLst>
          </p:cNvPr>
          <p:cNvCxnSpPr>
            <a:cxnSpLocks/>
          </p:cNvCxnSpPr>
          <p:nvPr/>
        </p:nvCxnSpPr>
        <p:spPr bwMode="gray">
          <a:xfrm flipV="1">
            <a:off x="4334726" y="3417096"/>
            <a:ext cx="1565156" cy="355598"/>
          </a:xfrm>
          <a:prstGeom prst="line">
            <a:avLst/>
          </a:prstGeom>
          <a:ln w="19050">
            <a:gradFill>
              <a:gsLst>
                <a:gs pos="0">
                  <a:schemeClr val="accent4">
                    <a:lumMod val="75000"/>
                    <a:alpha val="7500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BD7106-4517-43E1-9BBD-ADF73112C28C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5908071" y="3428209"/>
            <a:ext cx="1458019" cy="331788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75000"/>
                    <a:alpha val="75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E37276-D104-4926-B89A-729F131EE746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5941405" y="3454397"/>
            <a:ext cx="641649" cy="1341466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75000"/>
                    <a:alpha val="75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63AFC09-C566-4CA7-9E36-B1581AE05939}"/>
              </a:ext>
            </a:extLst>
          </p:cNvPr>
          <p:cNvCxnSpPr>
            <a:cxnSpLocks/>
          </p:cNvCxnSpPr>
          <p:nvPr/>
        </p:nvCxnSpPr>
        <p:spPr bwMode="gray">
          <a:xfrm flipV="1">
            <a:off x="5209368" y="3430590"/>
            <a:ext cx="701084" cy="1450979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75000"/>
                    <a:alpha val="75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3EAEEBAB-FC4D-483C-AD74-57C1D660986E}"/>
              </a:ext>
            </a:extLst>
          </p:cNvPr>
          <p:cNvSpPr/>
          <p:nvPr/>
        </p:nvSpPr>
        <p:spPr bwMode="gray">
          <a:xfrm>
            <a:off x="5248616" y="2742095"/>
            <a:ext cx="1283301" cy="1283301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859FD32-8B99-45AE-BC2E-3D3EBA1CF315}"/>
              </a:ext>
            </a:extLst>
          </p:cNvPr>
          <p:cNvGrpSpPr/>
          <p:nvPr/>
        </p:nvGrpSpPr>
        <p:grpSpPr bwMode="gray">
          <a:xfrm>
            <a:off x="4691248" y="2209007"/>
            <a:ext cx="2438404" cy="2438398"/>
            <a:chOff x="3352796" y="2209007"/>
            <a:chExt cx="2438404" cy="2438398"/>
          </a:xfrm>
        </p:grpSpPr>
        <p:sp>
          <p:nvSpPr>
            <p:cNvPr id="41" name="Donut 11">
              <a:extLst>
                <a:ext uri="{FF2B5EF4-FFF2-40B4-BE49-F238E27FC236}">
                  <a16:creationId xmlns:a16="http://schemas.microsoft.com/office/drawing/2014/main" id="{3F023ABF-64EF-430C-B340-B750F8A771EF}"/>
                </a:ext>
              </a:extLst>
            </p:cNvPr>
            <p:cNvSpPr/>
            <p:nvPr/>
          </p:nvSpPr>
          <p:spPr bwMode="gray">
            <a:xfrm>
              <a:off x="3697481" y="2553691"/>
              <a:ext cx="1749034" cy="1749034"/>
            </a:xfrm>
            <a:prstGeom prst="donut">
              <a:avLst>
                <a:gd name="adj" fmla="val 4650"/>
              </a:avLst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2" name="Donut 24">
              <a:extLst>
                <a:ext uri="{FF2B5EF4-FFF2-40B4-BE49-F238E27FC236}">
                  <a16:creationId xmlns:a16="http://schemas.microsoft.com/office/drawing/2014/main" id="{4DB21386-A708-4DFA-8A18-368F97A02A1C}"/>
                </a:ext>
              </a:extLst>
            </p:cNvPr>
            <p:cNvSpPr/>
            <p:nvPr/>
          </p:nvSpPr>
          <p:spPr bwMode="gray">
            <a:xfrm>
              <a:off x="3505200" y="2361410"/>
              <a:ext cx="2133600" cy="2133596"/>
            </a:xfrm>
            <a:prstGeom prst="donut">
              <a:avLst>
                <a:gd name="adj" fmla="val 2565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3" name="Donut 25">
              <a:extLst>
                <a:ext uri="{FF2B5EF4-FFF2-40B4-BE49-F238E27FC236}">
                  <a16:creationId xmlns:a16="http://schemas.microsoft.com/office/drawing/2014/main" id="{42A72371-1A84-42A3-88F0-AD296A841347}"/>
                </a:ext>
              </a:extLst>
            </p:cNvPr>
            <p:cNvSpPr/>
            <p:nvPr/>
          </p:nvSpPr>
          <p:spPr bwMode="gray">
            <a:xfrm>
              <a:off x="3352796" y="2209007"/>
              <a:ext cx="2438404" cy="2438398"/>
            </a:xfrm>
            <a:prstGeom prst="donut">
              <a:avLst>
                <a:gd name="adj" fmla="val 1375"/>
              </a:avLst>
            </a:prstGeom>
            <a:solidFill>
              <a:schemeClr val="accent2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44D7D01-BF34-41D4-AB22-F71CB6AABD0D}"/>
                </a:ext>
              </a:extLst>
            </p:cNvPr>
            <p:cNvSpPr/>
            <p:nvPr/>
          </p:nvSpPr>
          <p:spPr bwMode="gray">
            <a:xfrm>
              <a:off x="3886854" y="3037796"/>
              <a:ext cx="1342140" cy="70788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lvl="1" algn="ctr"/>
              <a:r>
                <a:rPr lang="ro-RO" sz="2000" b="1" kern="100" spc="-20" dirty="0">
                  <a:solidFill>
                    <a:schemeClr val="bg1"/>
                  </a:solidFill>
                  <a:latin typeface="+mj-lt"/>
                </a:rPr>
                <a:t>ECHIPA NOASTRĂ</a:t>
              </a:r>
              <a:endParaRPr lang="en-US" sz="2000" b="1" kern="100" spc="-2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F9A59CB5-5310-4420-84AF-B4B894D86C3B}"/>
              </a:ext>
            </a:extLst>
          </p:cNvPr>
          <p:cNvSpPr txBox="1">
            <a:spLocks/>
          </p:cNvSpPr>
          <p:nvPr/>
        </p:nvSpPr>
        <p:spPr>
          <a:xfrm>
            <a:off x="3082" y="119916"/>
            <a:ext cx="4283627" cy="1096598"/>
          </a:xfrm>
          <a:prstGeom prst="rect">
            <a:avLst/>
          </a:prstGeom>
          <a:solidFill>
            <a:srgbClr val="AB5AB0"/>
          </a:solidFill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o-RO" sz="2800" dirty="0">
                <a:solidFill>
                  <a:schemeClr val="bg1"/>
                </a:solidFill>
              </a:rPr>
              <a:t>MODEL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  <a:r>
              <a:rPr lang="ro-RO" sz="2800" dirty="0">
                <a:solidFill>
                  <a:schemeClr val="bg1"/>
                </a:solidFill>
              </a:rPr>
              <a:t>Echipa de Dezvoltare Comunitară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EF35330-EAD1-4308-ABD9-75F85DC27D4E}"/>
              </a:ext>
            </a:extLst>
          </p:cNvPr>
          <p:cNvSpPr txBox="1"/>
          <p:nvPr/>
        </p:nvSpPr>
        <p:spPr>
          <a:xfrm>
            <a:off x="4849051" y="303526"/>
            <a:ext cx="19528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bg1"/>
                </a:solidFill>
              </a:rPr>
              <a:t>TOM </a:t>
            </a:r>
          </a:p>
          <a:p>
            <a:pPr algn="ctr"/>
            <a:r>
              <a:rPr lang="en-IE" sz="1400" dirty="0" err="1">
                <a:solidFill>
                  <a:schemeClr val="bg1"/>
                </a:solidFill>
              </a:rPr>
              <a:t>abilități</a:t>
            </a:r>
            <a:r>
              <a:rPr lang="en-IE" sz="1400" dirty="0">
                <a:solidFill>
                  <a:schemeClr val="bg1"/>
                </a:solidFill>
              </a:rPr>
              <a:t>/</a:t>
            </a:r>
            <a:r>
              <a:rPr lang="en-IE" sz="1400" dirty="0" err="1">
                <a:solidFill>
                  <a:schemeClr val="bg1"/>
                </a:solidFill>
              </a:rPr>
              <a:t>cunoștințe</a:t>
            </a:r>
            <a:r>
              <a:rPr lang="en-IE" sz="1400" dirty="0">
                <a:solidFill>
                  <a:schemeClr val="bg1"/>
                </a:solidFill>
              </a:rPr>
              <a:t> </a:t>
            </a:r>
            <a:r>
              <a:rPr lang="en-IE" sz="1400" dirty="0" err="1">
                <a:solidFill>
                  <a:schemeClr val="bg1"/>
                </a:solidFill>
              </a:rPr>
              <a:t>în</a:t>
            </a:r>
            <a:r>
              <a:rPr lang="en-IE" sz="1400" dirty="0">
                <a:solidFill>
                  <a:schemeClr val="bg1"/>
                </a:solidFill>
              </a:rPr>
              <a:t> </a:t>
            </a:r>
            <a:r>
              <a:rPr lang="en-IE" sz="1400" dirty="0" err="1">
                <a:solidFill>
                  <a:schemeClr val="bg1"/>
                </a:solidFill>
              </a:rPr>
              <a:t>siguranța</a:t>
            </a:r>
            <a:r>
              <a:rPr lang="en-IE" sz="1400" dirty="0">
                <a:solidFill>
                  <a:schemeClr val="bg1"/>
                </a:solidFill>
              </a:rPr>
              <a:t> </a:t>
            </a:r>
            <a:r>
              <a:rPr lang="en-IE" sz="1400" dirty="0" err="1">
                <a:solidFill>
                  <a:schemeClr val="bg1"/>
                </a:solidFill>
              </a:rPr>
              <a:t>și</a:t>
            </a:r>
            <a:r>
              <a:rPr lang="en-IE" sz="1400" dirty="0">
                <a:solidFill>
                  <a:schemeClr val="bg1"/>
                </a:solidFill>
              </a:rPr>
              <a:t> </a:t>
            </a:r>
            <a:r>
              <a:rPr lang="en-IE" sz="1400" dirty="0" err="1">
                <a:solidFill>
                  <a:schemeClr val="bg1"/>
                </a:solidFill>
              </a:rPr>
              <a:t>bunăstarea</a:t>
            </a:r>
            <a:r>
              <a:rPr lang="en-IE" sz="1400" dirty="0">
                <a:solidFill>
                  <a:schemeClr val="bg1"/>
                </a:solidFill>
              </a:rPr>
              <a:t> </a:t>
            </a:r>
            <a:r>
              <a:rPr lang="en-IE" sz="1400" dirty="0" err="1">
                <a:solidFill>
                  <a:schemeClr val="bg1"/>
                </a:solidFill>
              </a:rPr>
              <a:t>comunității</a:t>
            </a:r>
            <a:r>
              <a:rPr lang="en-IE" sz="1400" dirty="0">
                <a:solidFill>
                  <a:schemeClr val="bg1"/>
                </a:solidFill>
              </a:rPr>
              <a:t>, P</a:t>
            </a:r>
            <a:r>
              <a:rPr lang="ro-RO" sz="1400" dirty="0">
                <a:solidFill>
                  <a:schemeClr val="bg1"/>
                </a:solidFill>
              </a:rPr>
              <a:t>OLIȚIST PENSIONAT</a:t>
            </a:r>
            <a:endParaRPr lang="en-IE" sz="1400" dirty="0">
              <a:solidFill>
                <a:schemeClr val="bg1"/>
              </a:solidFill>
            </a:endParaRPr>
          </a:p>
          <a:p>
            <a:pPr algn="ctr"/>
            <a:endParaRPr lang="en-IE" sz="1400" dirty="0">
              <a:solidFill>
                <a:schemeClr val="bg1"/>
              </a:solidFill>
            </a:endParaRPr>
          </a:p>
          <a:p>
            <a:pPr algn="ctr"/>
            <a:endParaRPr lang="en-IE" sz="1400" dirty="0">
              <a:solidFill>
                <a:schemeClr val="bg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0A14EA5-3E0E-4EF3-B79D-7C5B2C5DA650}"/>
              </a:ext>
            </a:extLst>
          </p:cNvPr>
          <p:cNvSpPr txBox="1"/>
          <p:nvPr/>
        </p:nvSpPr>
        <p:spPr>
          <a:xfrm>
            <a:off x="7176357" y="1267110"/>
            <a:ext cx="18041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bg1"/>
                </a:solidFill>
              </a:rPr>
              <a:t>SARAH</a:t>
            </a:r>
          </a:p>
          <a:p>
            <a:pPr algn="ctr"/>
            <a:r>
              <a:rPr lang="en-IE" sz="1400" dirty="0">
                <a:solidFill>
                  <a:schemeClr val="bg1"/>
                </a:solidFill>
              </a:rPr>
              <a:t>STUDENT</a:t>
            </a:r>
            <a:r>
              <a:rPr lang="ro-RO" sz="1400" dirty="0">
                <a:solidFill>
                  <a:schemeClr val="bg1"/>
                </a:solidFill>
              </a:rPr>
              <a:t>Ă – cea mai tânără membră care aduce o perspectivă diferită</a:t>
            </a:r>
            <a:endParaRPr lang="en-IE" sz="1400" dirty="0">
              <a:solidFill>
                <a:schemeClr val="bg1"/>
              </a:solidFill>
            </a:endParaRPr>
          </a:p>
          <a:p>
            <a:pPr algn="ctr"/>
            <a:endParaRPr lang="en-IE" sz="1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318CBA-B25D-4ED6-9669-A1624CA00443}"/>
              </a:ext>
            </a:extLst>
          </p:cNvPr>
          <p:cNvSpPr txBox="1"/>
          <p:nvPr/>
        </p:nvSpPr>
        <p:spPr>
          <a:xfrm>
            <a:off x="3382831" y="1477741"/>
            <a:ext cx="1580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bg1"/>
                </a:solidFill>
              </a:rPr>
              <a:t>JOHN </a:t>
            </a:r>
          </a:p>
          <a:p>
            <a:pPr algn="ctr"/>
            <a:r>
              <a:rPr lang="ro-RO" sz="1400" dirty="0">
                <a:solidFill>
                  <a:schemeClr val="bg1"/>
                </a:solidFill>
              </a:rPr>
              <a:t>peste 20 de ani de experiență în dezvoltare comunitară</a:t>
            </a:r>
            <a:endParaRPr lang="en-IE" sz="1400" dirty="0">
              <a:solidFill>
                <a:schemeClr val="bg1"/>
              </a:solidFill>
            </a:endParaRPr>
          </a:p>
          <a:p>
            <a:pPr algn="ctr"/>
            <a:endParaRPr lang="en-IE" sz="1400" dirty="0">
              <a:solidFill>
                <a:schemeClr val="bg1"/>
              </a:solidFill>
            </a:endParaRPr>
          </a:p>
          <a:p>
            <a:pPr algn="ctr"/>
            <a:endParaRPr lang="en-IE" sz="1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FC0CE-A0FC-431E-A882-B32707B9EDC9}"/>
              </a:ext>
            </a:extLst>
          </p:cNvPr>
          <p:cNvSpPr txBox="1"/>
          <p:nvPr/>
        </p:nvSpPr>
        <p:spPr>
          <a:xfrm>
            <a:off x="7446803" y="3221303"/>
            <a:ext cx="19599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bg1"/>
                </a:solidFill>
              </a:rPr>
              <a:t>MARY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noul membru al comunității aduce o</a:t>
            </a:r>
            <a:r>
              <a:rPr lang="ro-RO" sz="1400" dirty="0">
                <a:solidFill>
                  <a:schemeClr val="bg1"/>
                </a:solidFill>
              </a:rPr>
              <a:t> viziune </a:t>
            </a:r>
            <a:r>
              <a:rPr lang="it-IT" sz="1400" dirty="0">
                <a:solidFill>
                  <a:schemeClr val="bg1"/>
                </a:solidFill>
              </a:rPr>
              <a:t>proasp</a:t>
            </a:r>
            <a:r>
              <a:rPr lang="ro-RO" sz="1400" dirty="0">
                <a:solidFill>
                  <a:schemeClr val="bg1"/>
                </a:solidFill>
              </a:rPr>
              <a:t>ătă</a:t>
            </a:r>
            <a:r>
              <a:rPr lang="it-IT" sz="1400" dirty="0">
                <a:solidFill>
                  <a:schemeClr val="bg1"/>
                </a:solidFill>
              </a:rPr>
              <a:t> comitetului, interesat</a:t>
            </a:r>
            <a:r>
              <a:rPr lang="ro-RO" sz="1400" dirty="0">
                <a:solidFill>
                  <a:schemeClr val="bg1"/>
                </a:solidFill>
              </a:rPr>
              <a:t>ă</a:t>
            </a:r>
            <a:r>
              <a:rPr lang="it-IT" sz="1400" dirty="0">
                <a:solidFill>
                  <a:schemeClr val="bg1"/>
                </a:solidFill>
              </a:rPr>
              <a:t> de digitalizare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PROFESO</a:t>
            </a:r>
            <a:r>
              <a:rPr lang="ro-RO" sz="1400" dirty="0">
                <a:solidFill>
                  <a:schemeClr val="bg1"/>
                </a:solidFill>
              </a:rPr>
              <a:t>ARĂ</a:t>
            </a:r>
            <a:endParaRPr lang="en-IE" sz="14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3C21A2-8AA3-4E5F-94A2-AC7703038C50}"/>
              </a:ext>
            </a:extLst>
          </p:cNvPr>
          <p:cNvSpPr txBox="1"/>
          <p:nvPr/>
        </p:nvSpPr>
        <p:spPr>
          <a:xfrm>
            <a:off x="2447272" y="3102627"/>
            <a:ext cx="18362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bg1"/>
                </a:solidFill>
              </a:rPr>
              <a:t>JOE/ANN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Interesa</a:t>
            </a:r>
            <a:r>
              <a:rPr lang="ro-RO" sz="1400" dirty="0">
                <a:solidFill>
                  <a:schemeClr val="bg1"/>
                </a:solidFill>
              </a:rPr>
              <a:t>ți</a:t>
            </a:r>
            <a:r>
              <a:rPr lang="it-IT" sz="1400" dirty="0">
                <a:solidFill>
                  <a:schemeClr val="bg1"/>
                </a:solidFill>
              </a:rPr>
              <a:t> în dezvoltarea potențialului turistic al satului, PROPRIETARI DE AFACERI LOCALE</a:t>
            </a:r>
            <a:endParaRPr lang="en-IE" sz="14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7B43F8-04D7-43B4-969F-2BFF5E1EBAD5}"/>
              </a:ext>
            </a:extLst>
          </p:cNvPr>
          <p:cNvSpPr txBox="1"/>
          <p:nvPr/>
        </p:nvSpPr>
        <p:spPr>
          <a:xfrm>
            <a:off x="3743837" y="5059661"/>
            <a:ext cx="17535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bg1"/>
                </a:solidFill>
              </a:rPr>
              <a:t>KATE</a:t>
            </a:r>
          </a:p>
          <a:p>
            <a:pPr algn="ctr"/>
            <a:r>
              <a:rPr lang="en-IE" sz="1400" dirty="0" err="1">
                <a:solidFill>
                  <a:schemeClr val="bg1"/>
                </a:solidFill>
              </a:rPr>
              <a:t>Pasionat</a:t>
            </a:r>
            <a:r>
              <a:rPr lang="en-IE" sz="1400" dirty="0">
                <a:solidFill>
                  <a:schemeClr val="bg1"/>
                </a:solidFill>
              </a:rPr>
              <a:t> de </a:t>
            </a:r>
            <a:r>
              <a:rPr lang="en-IE" sz="1400" dirty="0" err="1">
                <a:solidFill>
                  <a:schemeClr val="bg1"/>
                </a:solidFill>
              </a:rPr>
              <a:t>istori</a:t>
            </a:r>
            <a:r>
              <a:rPr lang="ro-RO" sz="1400" dirty="0">
                <a:solidFill>
                  <a:schemeClr val="bg1"/>
                </a:solidFill>
              </a:rPr>
              <a:t>e</a:t>
            </a:r>
            <a:r>
              <a:rPr lang="en-IE" sz="1400" dirty="0">
                <a:solidFill>
                  <a:schemeClr val="bg1"/>
                </a:solidFill>
              </a:rPr>
              <a:t> </a:t>
            </a:r>
            <a:r>
              <a:rPr lang="en-IE" sz="1400" dirty="0" err="1">
                <a:solidFill>
                  <a:schemeClr val="bg1"/>
                </a:solidFill>
              </a:rPr>
              <a:t>și</a:t>
            </a:r>
            <a:r>
              <a:rPr lang="en-IE" sz="1400" dirty="0">
                <a:solidFill>
                  <a:schemeClr val="bg1"/>
                </a:solidFill>
              </a:rPr>
              <a:t> </a:t>
            </a:r>
            <a:r>
              <a:rPr lang="en-IE" sz="1400" dirty="0" err="1">
                <a:solidFill>
                  <a:schemeClr val="bg1"/>
                </a:solidFill>
              </a:rPr>
              <a:t>patrimoniu</a:t>
            </a:r>
            <a:r>
              <a:rPr lang="en-IE" sz="1400" dirty="0">
                <a:solidFill>
                  <a:schemeClr val="bg1"/>
                </a:solidFill>
              </a:rPr>
              <a:t> local, ARTIST ȘI SCULPTOR, </a:t>
            </a:r>
            <a:r>
              <a:rPr lang="en-IE" sz="1400" dirty="0" err="1">
                <a:solidFill>
                  <a:schemeClr val="bg1"/>
                </a:solidFill>
              </a:rPr>
              <a:t>predă</a:t>
            </a:r>
            <a:r>
              <a:rPr lang="en-IE" sz="1400" dirty="0">
                <a:solidFill>
                  <a:schemeClr val="bg1"/>
                </a:solidFill>
              </a:rPr>
              <a:t> </a:t>
            </a:r>
            <a:r>
              <a:rPr lang="en-IE" sz="1400" dirty="0" err="1">
                <a:solidFill>
                  <a:schemeClr val="bg1"/>
                </a:solidFill>
              </a:rPr>
              <a:t>arta</a:t>
            </a:r>
            <a:endParaRPr lang="en-IE" sz="14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A0220A-CF28-49DB-8538-B79BFF336447}"/>
              </a:ext>
            </a:extLst>
          </p:cNvPr>
          <p:cNvSpPr txBox="1"/>
          <p:nvPr/>
        </p:nvSpPr>
        <p:spPr>
          <a:xfrm>
            <a:off x="6364695" y="4951414"/>
            <a:ext cx="16061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bg1"/>
                </a:solidFill>
              </a:rPr>
              <a:t>LIAM</a:t>
            </a:r>
          </a:p>
          <a:p>
            <a:pPr algn="ctr"/>
            <a:r>
              <a:rPr lang="en-IE" sz="1400" dirty="0">
                <a:solidFill>
                  <a:schemeClr val="bg1"/>
                </a:solidFill>
              </a:rPr>
              <a:t>A </a:t>
            </a:r>
            <a:r>
              <a:rPr lang="en-IE" sz="1400" dirty="0" err="1">
                <a:solidFill>
                  <a:schemeClr val="bg1"/>
                </a:solidFill>
              </a:rPr>
              <a:t>crescut</a:t>
            </a:r>
            <a:r>
              <a:rPr lang="en-IE" sz="1400" dirty="0">
                <a:solidFill>
                  <a:schemeClr val="bg1"/>
                </a:solidFill>
              </a:rPr>
              <a:t> </a:t>
            </a:r>
            <a:r>
              <a:rPr lang="ro-RO" sz="1400" dirty="0">
                <a:solidFill>
                  <a:schemeClr val="bg1"/>
                </a:solidFill>
              </a:rPr>
              <a:t>la țară</a:t>
            </a:r>
            <a:r>
              <a:rPr lang="en-IE" sz="1400" dirty="0">
                <a:solidFill>
                  <a:schemeClr val="bg1"/>
                </a:solidFill>
              </a:rPr>
              <a:t>, </a:t>
            </a:r>
            <a:endParaRPr lang="ro-RO" sz="1400" dirty="0">
              <a:solidFill>
                <a:schemeClr val="bg1"/>
              </a:solidFill>
            </a:endParaRPr>
          </a:p>
          <a:p>
            <a:pPr algn="ctr"/>
            <a:r>
              <a:rPr lang="en-IE" sz="1400" dirty="0">
                <a:solidFill>
                  <a:schemeClr val="bg1"/>
                </a:solidFill>
              </a:rPr>
              <a:t>s-a </a:t>
            </a:r>
            <a:r>
              <a:rPr lang="ro-RO" sz="1400" dirty="0">
                <a:solidFill>
                  <a:schemeClr val="bg1"/>
                </a:solidFill>
              </a:rPr>
              <a:t>mutat la oraș</a:t>
            </a:r>
            <a:r>
              <a:rPr lang="en-IE" sz="1400" dirty="0">
                <a:solidFill>
                  <a:schemeClr val="bg1"/>
                </a:solidFill>
              </a:rPr>
              <a:t>,</a:t>
            </a:r>
            <a:r>
              <a:rPr lang="ro-RO" sz="1400" dirty="0">
                <a:solidFill>
                  <a:schemeClr val="bg1"/>
                </a:solidFill>
              </a:rPr>
              <a:t> iar</a:t>
            </a:r>
            <a:r>
              <a:rPr lang="en-IE" sz="1400" dirty="0">
                <a:solidFill>
                  <a:schemeClr val="bg1"/>
                </a:solidFill>
              </a:rPr>
              <a:t> </a:t>
            </a:r>
            <a:r>
              <a:rPr lang="en-IE" sz="1400" dirty="0" err="1">
                <a:solidFill>
                  <a:schemeClr val="bg1"/>
                </a:solidFill>
              </a:rPr>
              <a:t>apoi</a:t>
            </a:r>
            <a:r>
              <a:rPr lang="en-IE" sz="1400" dirty="0">
                <a:solidFill>
                  <a:schemeClr val="bg1"/>
                </a:solidFill>
              </a:rPr>
              <a:t> </a:t>
            </a:r>
            <a:r>
              <a:rPr lang="ro-RO" sz="1400" dirty="0">
                <a:solidFill>
                  <a:schemeClr val="bg1"/>
                </a:solidFill>
              </a:rPr>
              <a:t>a revenit</a:t>
            </a:r>
            <a:r>
              <a:rPr lang="en-IE" sz="1400" dirty="0">
                <a:solidFill>
                  <a:schemeClr val="bg1"/>
                </a:solidFill>
              </a:rPr>
              <a:t>, </a:t>
            </a:r>
            <a:r>
              <a:rPr lang="ro-RO" sz="1400" dirty="0">
                <a:solidFill>
                  <a:schemeClr val="bg1"/>
                </a:solidFill>
              </a:rPr>
              <a:t>CONTABIL</a:t>
            </a:r>
            <a:endParaRPr lang="en-IE" sz="14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EB859E-E885-49A4-A903-CE8FFA7A1FCF}"/>
              </a:ext>
            </a:extLst>
          </p:cNvPr>
          <p:cNvSpPr txBox="1"/>
          <p:nvPr/>
        </p:nvSpPr>
        <p:spPr>
          <a:xfrm>
            <a:off x="9507595" y="1657268"/>
            <a:ext cx="1727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bg1"/>
                </a:solidFill>
              </a:rPr>
              <a:t>JULIE</a:t>
            </a:r>
          </a:p>
          <a:p>
            <a:pPr algn="ctr"/>
            <a:endParaRPr lang="en-I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043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RESTART Communities - Fiona Boyle, Ray Community Centre (Short)">
            <a:hlinkClick r:id="" action="ppaction://media"/>
            <a:extLst>
              <a:ext uri="{FF2B5EF4-FFF2-40B4-BE49-F238E27FC236}">
                <a16:creationId xmlns:a16="http://schemas.microsoft.com/office/drawing/2014/main" id="{C6CE0B53-4C71-48BC-81A8-78FC75592ED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08314" y="263485"/>
            <a:ext cx="10132348" cy="56994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C9365B-F254-4B76-BFC0-629382467556}"/>
              </a:ext>
            </a:extLst>
          </p:cNvPr>
          <p:cNvSpPr txBox="1"/>
          <p:nvPr/>
        </p:nvSpPr>
        <p:spPr>
          <a:xfrm>
            <a:off x="1" y="5178101"/>
            <a:ext cx="12192000" cy="1569660"/>
          </a:xfrm>
          <a:prstGeom prst="rect">
            <a:avLst/>
          </a:prstGeom>
          <a:solidFill>
            <a:srgbClr val="AB5AB0"/>
          </a:solidFill>
        </p:spPr>
        <p:txBody>
          <a:bodyPr wrap="square">
            <a:spAutoFit/>
          </a:bodyPr>
          <a:lstStyle/>
          <a:p>
            <a:pPr algn="ctr"/>
            <a:r>
              <a:rPr lang="en-IE" sz="2400" dirty="0" err="1">
                <a:solidFill>
                  <a:schemeClr val="bg1"/>
                </a:solidFill>
              </a:rPr>
              <a:t>În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acest</a:t>
            </a:r>
            <a:r>
              <a:rPr lang="en-IE" sz="2400" dirty="0">
                <a:solidFill>
                  <a:schemeClr val="bg1"/>
                </a:solidFill>
              </a:rPr>
              <a:t> videoclip, Fiona Boyle ne </a:t>
            </a:r>
            <a:r>
              <a:rPr lang="en-IE" sz="2400" dirty="0" err="1">
                <a:solidFill>
                  <a:schemeClr val="bg1"/>
                </a:solidFill>
              </a:rPr>
              <a:t>spune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despre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calea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către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dezvoltarea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ro-RO" sz="2400" dirty="0">
                <a:solidFill>
                  <a:schemeClr val="bg1"/>
                </a:solidFill>
              </a:rPr>
              <a:t>a </a:t>
            </a:r>
            <a:r>
              <a:rPr lang="en-IE" sz="2400" dirty="0" err="1">
                <a:solidFill>
                  <a:schemeClr val="bg1"/>
                </a:solidFill>
              </a:rPr>
              <a:t>Centrului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Comunitar</a:t>
            </a:r>
            <a:r>
              <a:rPr lang="en-IE" sz="2400" dirty="0">
                <a:solidFill>
                  <a:schemeClr val="bg1"/>
                </a:solidFill>
              </a:rPr>
              <a:t> Ray</a:t>
            </a:r>
            <a:r>
              <a:rPr lang="ro-RO" sz="2400" dirty="0">
                <a:solidFill>
                  <a:schemeClr val="bg1"/>
                </a:solidFill>
              </a:rPr>
              <a:t>, î</a:t>
            </a:r>
            <a:r>
              <a:rPr lang="en-IE" sz="2400" dirty="0">
                <a:solidFill>
                  <a:schemeClr val="bg1"/>
                </a:solidFill>
              </a:rPr>
              <a:t>n </a:t>
            </a:r>
            <a:r>
              <a:rPr lang="en-IE" sz="2400" dirty="0" err="1">
                <a:solidFill>
                  <a:schemeClr val="bg1"/>
                </a:solidFill>
              </a:rPr>
              <a:t>ceea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ce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privește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construirea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unei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echipe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comunitare</a:t>
            </a:r>
            <a:r>
              <a:rPr lang="en-IE" sz="2400" dirty="0">
                <a:solidFill>
                  <a:schemeClr val="bg1"/>
                </a:solidFill>
              </a:rPr>
              <a:t> de </a:t>
            </a:r>
            <a:r>
              <a:rPr lang="en-IE" sz="2400" dirty="0" err="1">
                <a:solidFill>
                  <a:schemeClr val="bg1"/>
                </a:solidFill>
              </a:rPr>
              <a:t>regenerare</a:t>
            </a:r>
            <a:r>
              <a:rPr lang="en-IE" sz="2400" dirty="0">
                <a:solidFill>
                  <a:schemeClr val="bg1"/>
                </a:solidFill>
              </a:rPr>
              <a:t> - </a:t>
            </a:r>
            <a:r>
              <a:rPr lang="en-IE" sz="2400" dirty="0" err="1">
                <a:solidFill>
                  <a:schemeClr val="bg1"/>
                </a:solidFill>
              </a:rPr>
              <a:t>ea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vorbește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despre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importanța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împuternicirii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tinerilor</a:t>
            </a:r>
            <a:r>
              <a:rPr lang="en-IE" sz="2400" dirty="0">
                <a:solidFill>
                  <a:schemeClr val="bg1"/>
                </a:solidFill>
              </a:rPr>
              <a:t>, </a:t>
            </a:r>
            <a:r>
              <a:rPr lang="en-IE" sz="2400" dirty="0" err="1">
                <a:solidFill>
                  <a:schemeClr val="bg1"/>
                </a:solidFill>
              </a:rPr>
              <a:t>valorificând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abilitățile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comunității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și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importanța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menținerii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comitetului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proaspăt</a:t>
            </a:r>
            <a:r>
              <a:rPr lang="en-IE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100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1721" y="630621"/>
            <a:ext cx="9154510" cy="1492469"/>
          </a:xfrm>
        </p:spPr>
        <p:txBody>
          <a:bodyPr>
            <a:normAutofit fontScale="77500" lnSpcReduction="20000"/>
          </a:bodyPr>
          <a:lstStyle/>
          <a:p>
            <a:endParaRPr lang="en-IE" dirty="0">
              <a:solidFill>
                <a:srgbClr val="68BBAF"/>
              </a:solidFill>
            </a:endParaRPr>
          </a:p>
          <a:p>
            <a:r>
              <a:rPr lang="en-IE" dirty="0">
                <a:solidFill>
                  <a:srgbClr val="68BBAF"/>
                </a:solidFill>
              </a:rPr>
              <a:t>CONSTRUIREA UNEI ECHIPE DE REGENERARE COMUNITARĂ:</a:t>
            </a:r>
          </a:p>
          <a:p>
            <a:r>
              <a:rPr lang="en-IE" dirty="0">
                <a:solidFill>
                  <a:srgbClr val="68BBAF"/>
                </a:solidFill>
              </a:rPr>
              <a:t>PROCESE DE CONSULTARE COMUNITARĂ</a:t>
            </a:r>
            <a:endParaRPr lang="en-US" dirty="0">
              <a:solidFill>
                <a:srgbClr val="68BBA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47698" y="2002912"/>
            <a:ext cx="9042839" cy="3975101"/>
          </a:xfrm>
        </p:spPr>
        <p:txBody>
          <a:bodyPr/>
          <a:lstStyle/>
          <a:p>
            <a:r>
              <a:rPr lang="en-IE" dirty="0" err="1"/>
              <a:t>Unele</a:t>
            </a:r>
            <a:r>
              <a:rPr lang="en-IE" dirty="0"/>
              <a:t> </a:t>
            </a:r>
            <a:r>
              <a:rPr lang="en-IE" dirty="0" err="1"/>
              <a:t>metode</a:t>
            </a:r>
            <a:r>
              <a:rPr lang="en-IE" dirty="0"/>
              <a:t> </a:t>
            </a:r>
            <a:r>
              <a:rPr lang="en-IE" dirty="0" err="1"/>
              <a:t>includ</a:t>
            </a:r>
            <a:r>
              <a:rPr lang="en-IE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/>
              <a:t>Onestitate</a:t>
            </a:r>
            <a:r>
              <a:rPr lang="en-IE" dirty="0"/>
              <a:t>, </a:t>
            </a:r>
            <a:r>
              <a:rPr lang="en-IE" dirty="0" err="1"/>
              <a:t>politețe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claritate</a:t>
            </a:r>
            <a:r>
              <a:rPr lang="en-IE" dirty="0"/>
              <a:t>: fi</a:t>
            </a:r>
            <a:r>
              <a:rPr lang="ro-RO" dirty="0"/>
              <a:t>ț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/>
              <a:t>transparen</a:t>
            </a:r>
            <a:r>
              <a:rPr lang="ro-RO" dirty="0"/>
              <a:t>ți</a:t>
            </a:r>
            <a:r>
              <a:rPr lang="en-IE" dirty="0"/>
              <a:t> cu </a:t>
            </a:r>
            <a:r>
              <a:rPr lang="en-IE" dirty="0" err="1"/>
              <a:t>privire</a:t>
            </a:r>
            <a:r>
              <a:rPr lang="en-IE" dirty="0"/>
              <a:t> la </a:t>
            </a:r>
            <a:r>
              <a:rPr lang="en-IE" dirty="0" err="1"/>
              <a:t>valoarea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interesele</a:t>
            </a:r>
            <a:r>
              <a:rPr lang="en-IE" dirty="0"/>
              <a:t> </a:t>
            </a:r>
            <a:r>
              <a:rPr lang="ro-RO" dirty="0"/>
              <a:t>dvs.</a:t>
            </a:r>
            <a:r>
              <a:rPr lang="en-IE" dirty="0"/>
              <a:t>, la </a:t>
            </a:r>
            <a:r>
              <a:rPr lang="en-IE" dirty="0" err="1"/>
              <a:t>ce</a:t>
            </a:r>
            <a:r>
              <a:rPr lang="en-IE" dirty="0"/>
              <a:t> </a:t>
            </a:r>
            <a:r>
              <a:rPr lang="ro-RO" dirty="0"/>
              <a:t>presupune această muncă </a:t>
            </a:r>
            <a:r>
              <a:rPr lang="en-IE" dirty="0" err="1"/>
              <a:t>și</a:t>
            </a:r>
            <a:r>
              <a:rPr lang="en-IE" dirty="0"/>
              <a:t> la </a:t>
            </a:r>
            <a:r>
              <a:rPr lang="en-IE" dirty="0" err="1"/>
              <a:t>ce</a:t>
            </a:r>
            <a:r>
              <a:rPr lang="en-IE" dirty="0"/>
              <a:t> </a:t>
            </a:r>
            <a:r>
              <a:rPr lang="en-IE" dirty="0" err="1"/>
              <a:t>angajament</a:t>
            </a:r>
            <a:r>
              <a:rPr lang="en-IE" dirty="0"/>
              <a:t> </a:t>
            </a:r>
            <a:r>
              <a:rPr lang="en-IE" dirty="0" err="1"/>
              <a:t>este</a:t>
            </a:r>
            <a:r>
              <a:rPr lang="en-IE" dirty="0"/>
              <a:t> </a:t>
            </a:r>
            <a:r>
              <a:rPr lang="en-IE" dirty="0" err="1"/>
              <a:t>necesar</a:t>
            </a:r>
            <a:r>
              <a:rPr lang="en-IE" dirty="0"/>
              <a:t> din </a:t>
            </a:r>
            <a:r>
              <a:rPr lang="en-IE" dirty="0" err="1"/>
              <a:t>partea</a:t>
            </a:r>
            <a:r>
              <a:rPr lang="en-IE" dirty="0"/>
              <a:t> </a:t>
            </a:r>
            <a:r>
              <a:rPr lang="en-IE" dirty="0" err="1"/>
              <a:t>tuturor</a:t>
            </a:r>
            <a:r>
              <a:rPr lang="en-IE" dirty="0"/>
              <a:t> </a:t>
            </a:r>
            <a:r>
              <a:rPr lang="en-IE" dirty="0" err="1"/>
              <a:t>celor</a:t>
            </a:r>
            <a:r>
              <a:rPr lang="en-IE" dirty="0"/>
              <a:t> </a:t>
            </a:r>
            <a:r>
              <a:rPr lang="en-IE" dirty="0" err="1"/>
              <a:t>implicați</a:t>
            </a: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/>
              <a:t>Aliniați-vă</a:t>
            </a:r>
            <a:r>
              <a:rPr lang="en-IE" dirty="0"/>
              <a:t> </a:t>
            </a:r>
            <a:r>
              <a:rPr lang="en-IE" dirty="0" err="1"/>
              <a:t>valoarea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interesele</a:t>
            </a:r>
            <a:r>
              <a:rPr lang="en-IE" dirty="0"/>
              <a:t> cu </a:t>
            </a:r>
            <a:r>
              <a:rPr lang="en-IE" dirty="0" err="1"/>
              <a:t>cele</a:t>
            </a:r>
            <a:r>
              <a:rPr lang="en-IE" dirty="0"/>
              <a:t> ale </a:t>
            </a:r>
            <a:r>
              <a:rPr lang="en-IE" dirty="0" err="1"/>
              <a:t>comunității</a:t>
            </a:r>
            <a:r>
              <a:rPr lang="en-IE" dirty="0"/>
              <a:t> </a:t>
            </a:r>
            <a:r>
              <a:rPr lang="en-IE" dirty="0" err="1"/>
              <a:t>dvs</a:t>
            </a:r>
            <a:r>
              <a:rPr lang="en-IE" dirty="0"/>
              <a:t>. </a:t>
            </a:r>
            <a:r>
              <a:rPr lang="en-IE" dirty="0">
                <a:solidFill>
                  <a:srgbClr val="7F4182"/>
                </a:solidFill>
              </a:rPr>
              <a:t>(</a:t>
            </a:r>
            <a:r>
              <a:rPr lang="en-IE" dirty="0" err="1">
                <a:solidFill>
                  <a:srgbClr val="7F4182"/>
                </a:solidFill>
              </a:rPr>
              <a:t>puteți</a:t>
            </a:r>
            <a:r>
              <a:rPr lang="en-IE" dirty="0">
                <a:solidFill>
                  <a:srgbClr val="7F4182"/>
                </a:solidFill>
              </a:rPr>
              <a:t> face </a:t>
            </a:r>
            <a:r>
              <a:rPr lang="en-IE" dirty="0" err="1">
                <a:solidFill>
                  <a:srgbClr val="7F4182"/>
                </a:solidFill>
              </a:rPr>
              <a:t>acest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lucru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destul</a:t>
            </a:r>
            <a:r>
              <a:rPr lang="en-IE" dirty="0">
                <a:solidFill>
                  <a:srgbClr val="7F4182"/>
                </a:solidFill>
              </a:rPr>
              <a:t> de </a:t>
            </a:r>
            <a:r>
              <a:rPr lang="en-IE" dirty="0" err="1">
                <a:solidFill>
                  <a:srgbClr val="7F4182"/>
                </a:solidFill>
              </a:rPr>
              <a:t>ușor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după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ce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ro-RO" dirty="0">
                <a:solidFill>
                  <a:srgbClr val="7F4182"/>
                </a:solidFill>
              </a:rPr>
              <a:t>efectuați</a:t>
            </a:r>
            <a:r>
              <a:rPr lang="en-IE" dirty="0">
                <a:solidFill>
                  <a:srgbClr val="7F4182"/>
                </a:solidFill>
              </a:rPr>
              <a:t> un </a:t>
            </a:r>
            <a:r>
              <a:rPr lang="en-IE" dirty="0" err="1">
                <a:solidFill>
                  <a:srgbClr val="7F4182"/>
                </a:solidFill>
              </a:rPr>
              <a:t>sondaj</a:t>
            </a:r>
            <a:r>
              <a:rPr lang="en-IE" dirty="0">
                <a:solidFill>
                  <a:srgbClr val="7F4182"/>
                </a:solidFill>
              </a:rPr>
              <a:t> </a:t>
            </a:r>
            <a:r>
              <a:rPr lang="en-IE" dirty="0" err="1">
                <a:solidFill>
                  <a:srgbClr val="7F4182"/>
                </a:solidFill>
              </a:rPr>
              <a:t>comunitar</a:t>
            </a:r>
            <a:r>
              <a:rPr lang="en-IE" dirty="0">
                <a:solidFill>
                  <a:srgbClr val="7F4182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/>
              <a:t>Construiți-vă</a:t>
            </a:r>
            <a:r>
              <a:rPr lang="en-IE" dirty="0"/>
              <a:t> cu </a:t>
            </a:r>
            <a:r>
              <a:rPr lang="en-IE" dirty="0" err="1"/>
              <a:t>atenție</a:t>
            </a:r>
            <a:r>
              <a:rPr lang="en-IE" dirty="0"/>
              <a:t> </a:t>
            </a:r>
            <a:r>
              <a:rPr lang="en-IE" dirty="0" err="1"/>
              <a:t>mesajele</a:t>
            </a:r>
            <a:r>
              <a:rPr lang="en-IE" dirty="0"/>
              <a:t> de </a:t>
            </a:r>
            <a:r>
              <a:rPr lang="en-IE" dirty="0" err="1"/>
              <a:t>comunicare</a:t>
            </a:r>
            <a:r>
              <a:rPr lang="en-IE" dirty="0"/>
              <a:t> </a:t>
            </a:r>
            <a:r>
              <a:rPr lang="en-IE" dirty="0">
                <a:solidFill>
                  <a:srgbClr val="68BBAF"/>
                </a:solidFill>
              </a:rPr>
              <a:t>(</a:t>
            </a:r>
            <a:r>
              <a:rPr lang="en-IE" dirty="0" err="1">
                <a:solidFill>
                  <a:srgbClr val="68BBAF"/>
                </a:solidFill>
              </a:rPr>
              <a:t>consultați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subiectul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Modulului</a:t>
            </a:r>
            <a:r>
              <a:rPr lang="en-IE" dirty="0">
                <a:solidFill>
                  <a:srgbClr val="68BBAF"/>
                </a:solidFill>
              </a:rPr>
              <a:t> 5 Marketing </a:t>
            </a:r>
            <a:r>
              <a:rPr lang="en-IE" dirty="0" err="1">
                <a:solidFill>
                  <a:srgbClr val="68BBAF"/>
                </a:solidFill>
              </a:rPr>
              <a:t>și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comunicare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pentru</a:t>
            </a:r>
            <a:r>
              <a:rPr lang="en-IE" dirty="0">
                <a:solidFill>
                  <a:srgbClr val="68BBAF"/>
                </a:solidFill>
              </a:rPr>
              <a:t> </a:t>
            </a:r>
            <a:r>
              <a:rPr lang="en-IE" dirty="0" err="1">
                <a:solidFill>
                  <a:srgbClr val="68BBAF"/>
                </a:solidFill>
              </a:rPr>
              <a:t>comunități</a:t>
            </a:r>
            <a:r>
              <a:rPr lang="en-IE" dirty="0">
                <a:solidFill>
                  <a:srgbClr val="68BBAF"/>
                </a:solidFill>
              </a:rPr>
              <a:t>)</a:t>
            </a:r>
            <a:endParaRPr lang="en-US" dirty="0">
              <a:solidFill>
                <a:srgbClr val="68BB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27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6F0306-29B8-4933-A7E0-8C64F53F35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621" y="2090692"/>
            <a:ext cx="2672815" cy="4481557"/>
          </a:xfrm>
        </p:spPr>
        <p:txBody>
          <a:bodyPr>
            <a:normAutofit fontScale="92500" lnSpcReduction="10000"/>
          </a:bodyPr>
          <a:lstStyle/>
          <a:p>
            <a:r>
              <a:rPr lang="ro-RO" b="1" dirty="0"/>
              <a:t>Abordare locală</a:t>
            </a:r>
            <a:r>
              <a:rPr lang="en-IE" b="1" dirty="0"/>
              <a:t> – </a:t>
            </a:r>
            <a:r>
              <a:rPr lang="en-IE" b="1" dirty="0" err="1"/>
              <a:t>viața</a:t>
            </a:r>
            <a:r>
              <a:rPr lang="en-IE" b="1" dirty="0"/>
              <a:t>, </a:t>
            </a:r>
            <a:r>
              <a:rPr lang="en-IE" b="1" dirty="0" err="1"/>
              <a:t>în</a:t>
            </a:r>
            <a:r>
              <a:rPr lang="en-IE" b="1" dirty="0"/>
              <a:t> (2</a:t>
            </a:r>
            <a:r>
              <a:rPr lang="ro-RO" b="1" dirty="0"/>
              <a:t>.000</a:t>
            </a:r>
            <a:r>
              <a:rPr lang="en-IE" b="1" dirty="0"/>
              <a:t>, 5</a:t>
            </a:r>
            <a:r>
              <a:rPr lang="ro-RO" b="1" dirty="0"/>
              <a:t>.000</a:t>
            </a:r>
            <a:r>
              <a:rPr lang="en-IE" b="1" dirty="0"/>
              <a:t>, 10</a:t>
            </a:r>
            <a:r>
              <a:rPr lang="ro-RO" b="1" dirty="0"/>
              <a:t>.000 de locuitori</a:t>
            </a:r>
            <a:r>
              <a:rPr lang="en-IE" b="1" dirty="0"/>
              <a:t>) </a:t>
            </a:r>
            <a:r>
              <a:rPr lang="ro-RO" b="1" dirty="0"/>
              <a:t>zone</a:t>
            </a:r>
            <a:r>
              <a:rPr lang="en-IE" b="1" dirty="0"/>
              <a:t> </a:t>
            </a:r>
            <a:r>
              <a:rPr lang="ro-RO" b="1" dirty="0"/>
              <a:t>izolate</a:t>
            </a:r>
            <a:r>
              <a:rPr lang="en-IE" b="1" dirty="0"/>
              <a:t> ne-a </a:t>
            </a:r>
            <a:r>
              <a:rPr lang="ro-RO" b="1" dirty="0"/>
              <a:t>făcut să conștientizăm</a:t>
            </a:r>
            <a:r>
              <a:rPr lang="en-IE" b="1" dirty="0"/>
              <a:t> </a:t>
            </a:r>
            <a:r>
              <a:rPr lang="en-IE" b="1" dirty="0" err="1"/>
              <a:t>importanț</a:t>
            </a:r>
            <a:r>
              <a:rPr lang="ro-RO" b="1" dirty="0"/>
              <a:t>a</a:t>
            </a:r>
            <a:r>
              <a:rPr lang="en-IE" b="1" dirty="0"/>
              <a:t> </a:t>
            </a:r>
            <a:r>
              <a:rPr lang="en-IE" b="1" dirty="0" err="1"/>
              <a:t>comunităților</a:t>
            </a:r>
            <a:r>
              <a:rPr lang="en-IE" b="1" dirty="0"/>
              <a:t> locale.</a:t>
            </a:r>
          </a:p>
          <a:p>
            <a:endParaRPr lang="en-IE" b="1" dirty="0"/>
          </a:p>
          <a:p>
            <a:r>
              <a:rPr lang="en-IE" b="1" dirty="0" err="1">
                <a:solidFill>
                  <a:srgbClr val="7F4182"/>
                </a:solidFill>
              </a:rPr>
              <a:t>Vom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en-IE" b="1" dirty="0" err="1">
                <a:solidFill>
                  <a:srgbClr val="7F4182"/>
                </a:solidFill>
              </a:rPr>
              <a:t>aborda</a:t>
            </a:r>
            <a:r>
              <a:rPr lang="en-IE" b="1" dirty="0">
                <a:solidFill>
                  <a:srgbClr val="7F4182"/>
                </a:solidFill>
              </a:rPr>
              <a:t> curs</a:t>
            </a:r>
            <a:r>
              <a:rPr lang="ro-RO" b="1" dirty="0">
                <a:solidFill>
                  <a:srgbClr val="7F4182"/>
                </a:solidFill>
              </a:rPr>
              <a:t>ul</a:t>
            </a:r>
            <a:r>
              <a:rPr lang="en-IE" b="1" dirty="0">
                <a:solidFill>
                  <a:srgbClr val="7F4182"/>
                </a:solidFill>
              </a:rPr>
              <a:t> </a:t>
            </a:r>
            <a:r>
              <a:rPr lang="ro-RO" b="1" dirty="0">
                <a:solidFill>
                  <a:srgbClr val="7F4182"/>
                </a:solidFill>
              </a:rPr>
              <a:t>„</a:t>
            </a:r>
            <a:r>
              <a:rPr lang="en-IE" b="1" dirty="0">
                <a:solidFill>
                  <a:srgbClr val="7F4182"/>
                </a:solidFill>
              </a:rPr>
              <a:t>RESTART Communities</a:t>
            </a:r>
            <a:r>
              <a:rPr lang="ro-RO" b="1" dirty="0">
                <a:solidFill>
                  <a:srgbClr val="7F4182"/>
                </a:solidFill>
              </a:rPr>
              <a:t>”</a:t>
            </a:r>
            <a:r>
              <a:rPr lang="en-IE" b="1" dirty="0">
                <a:solidFill>
                  <a:srgbClr val="7F4182"/>
                </a:solidFill>
              </a:rPr>
              <a:t> cu un </a:t>
            </a:r>
            <a:r>
              <a:rPr lang="ro-RO" b="1" dirty="0">
                <a:solidFill>
                  <a:srgbClr val="7F4182"/>
                </a:solidFill>
              </a:rPr>
              <a:t>accent pe zonele locale</a:t>
            </a:r>
            <a:endParaRPr lang="en-IE" b="1" dirty="0">
              <a:solidFill>
                <a:srgbClr val="7F418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01728-D32C-4862-AD36-CDFB1C0F50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IE" b="1" dirty="0" err="1"/>
              <a:t>Tehnologia</a:t>
            </a:r>
            <a:r>
              <a:rPr lang="en-IE" b="1" dirty="0"/>
              <a:t> a </a:t>
            </a:r>
            <a:r>
              <a:rPr lang="en-IE" b="1" dirty="0" err="1"/>
              <a:t>crescut</a:t>
            </a:r>
            <a:r>
              <a:rPr lang="en-IE" b="1" dirty="0"/>
              <a:t> ca </a:t>
            </a:r>
            <a:r>
              <a:rPr lang="en-IE" b="1" dirty="0" err="1"/>
              <a:t>importanță</a:t>
            </a:r>
            <a:r>
              <a:rPr lang="en-IE" b="1" dirty="0"/>
              <a:t>, la </a:t>
            </a:r>
            <a:r>
              <a:rPr lang="en-IE" b="1" dirty="0" err="1"/>
              <a:t>fel</a:t>
            </a:r>
            <a:r>
              <a:rPr lang="en-IE" b="1" dirty="0"/>
              <a:t> ca </a:t>
            </a:r>
            <a:r>
              <a:rPr lang="en-IE" b="1" dirty="0" err="1"/>
              <a:t>și</a:t>
            </a:r>
            <a:r>
              <a:rPr lang="en-IE" b="1" dirty="0"/>
              <a:t> </a:t>
            </a:r>
            <a:r>
              <a:rPr lang="en-IE" b="1" dirty="0" err="1"/>
              <a:t>nevoia</a:t>
            </a:r>
            <a:r>
              <a:rPr lang="en-IE" b="1" dirty="0"/>
              <a:t> de </a:t>
            </a:r>
            <a:r>
              <a:rPr lang="en-IE" b="1" dirty="0" err="1"/>
              <a:t>comunități</a:t>
            </a:r>
            <a:r>
              <a:rPr lang="en-IE" b="1" dirty="0"/>
              <a:t>, </a:t>
            </a:r>
            <a:r>
              <a:rPr lang="en-IE" b="1" dirty="0" err="1"/>
              <a:t>orașe</a:t>
            </a:r>
            <a:r>
              <a:rPr lang="en-IE" b="1" dirty="0"/>
              <a:t> </a:t>
            </a:r>
            <a:r>
              <a:rPr lang="en-IE" b="1" dirty="0" err="1"/>
              <a:t>și</a:t>
            </a:r>
            <a:r>
              <a:rPr lang="en-IE" b="1" dirty="0"/>
              <a:t> sate</a:t>
            </a:r>
            <a:r>
              <a:rPr lang="ro-RO" b="1" dirty="0"/>
              <a:t> inteligente</a:t>
            </a:r>
            <a:r>
              <a:rPr lang="en-IE" b="1" dirty="0"/>
              <a:t>. </a:t>
            </a:r>
          </a:p>
          <a:p>
            <a:endParaRPr lang="en-IE" b="1" dirty="0"/>
          </a:p>
          <a:p>
            <a:endParaRPr lang="en-IE" b="1" dirty="0"/>
          </a:p>
          <a:p>
            <a:r>
              <a:rPr lang="ro-RO" b="1" dirty="0">
                <a:solidFill>
                  <a:srgbClr val="68BBAF"/>
                </a:solidFill>
              </a:rPr>
              <a:t>Vom explora aceste aspecte în modulul 2</a:t>
            </a:r>
            <a:endParaRPr lang="en-IE" b="1" dirty="0">
              <a:solidFill>
                <a:srgbClr val="68BBAF"/>
              </a:solidFill>
            </a:endParaRPr>
          </a:p>
          <a:p>
            <a:endParaRPr lang="en-IE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882E3-64E0-4867-9A55-B2AFCECA62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6580" y="2090692"/>
            <a:ext cx="3037400" cy="4327872"/>
          </a:xfrm>
        </p:spPr>
        <p:txBody>
          <a:bodyPr>
            <a:normAutofit fontScale="92500" lnSpcReduction="20000"/>
          </a:bodyPr>
          <a:lstStyle/>
          <a:p>
            <a:r>
              <a:rPr lang="en-IE" b="1" dirty="0" err="1"/>
              <a:t>Gândirea</a:t>
            </a:r>
            <a:r>
              <a:rPr lang="en-IE" b="1" dirty="0"/>
              <a:t> </a:t>
            </a:r>
            <a:r>
              <a:rPr lang="en-IE" b="1" dirty="0" err="1"/>
              <a:t>agilă</a:t>
            </a:r>
            <a:r>
              <a:rPr lang="en-IE" b="1" dirty="0"/>
              <a:t> </a:t>
            </a:r>
            <a:r>
              <a:rPr lang="en-IE" b="1" dirty="0" err="1"/>
              <a:t>este</a:t>
            </a:r>
            <a:r>
              <a:rPr lang="en-IE" b="1" dirty="0"/>
              <a:t> </a:t>
            </a:r>
            <a:r>
              <a:rPr lang="en-IE" b="1" dirty="0" err="1"/>
              <a:t>abilitatea</a:t>
            </a:r>
            <a:r>
              <a:rPr lang="en-IE" b="1" dirty="0"/>
              <a:t> de a </a:t>
            </a:r>
            <a:r>
              <a:rPr lang="en-IE" b="1" dirty="0" err="1"/>
              <a:t>vă</a:t>
            </a:r>
            <a:r>
              <a:rPr lang="en-IE" b="1" dirty="0"/>
              <a:t> </a:t>
            </a:r>
            <a:r>
              <a:rPr lang="en-IE" b="1" dirty="0" err="1"/>
              <a:t>schimba</a:t>
            </a:r>
            <a:r>
              <a:rPr lang="en-IE" b="1" dirty="0"/>
              <a:t> </a:t>
            </a:r>
            <a:r>
              <a:rPr lang="en-IE" b="1" dirty="0" err="1"/>
              <a:t>conștient</a:t>
            </a:r>
            <a:r>
              <a:rPr lang="en-IE" b="1" dirty="0"/>
              <a:t> </a:t>
            </a:r>
            <a:r>
              <a:rPr lang="en-IE" b="1" dirty="0" err="1"/>
              <a:t>gândirea</a:t>
            </a:r>
            <a:r>
              <a:rPr lang="en-IE" b="1" dirty="0"/>
              <a:t> </a:t>
            </a:r>
            <a:r>
              <a:rPr lang="en-IE" b="1" dirty="0" err="1"/>
              <a:t>când</a:t>
            </a:r>
            <a:r>
              <a:rPr lang="en-IE" b="1" dirty="0"/>
              <a:t> </a:t>
            </a:r>
            <a:r>
              <a:rPr lang="en-IE" b="1" dirty="0" err="1"/>
              <a:t>și</a:t>
            </a:r>
            <a:r>
              <a:rPr lang="en-IE" b="1" dirty="0"/>
              <a:t> cum o </a:t>
            </a:r>
            <a:r>
              <a:rPr lang="en-IE" b="1" dirty="0" err="1"/>
              <a:t>impune</a:t>
            </a:r>
            <a:r>
              <a:rPr lang="en-IE" b="1" dirty="0"/>
              <a:t> </a:t>
            </a:r>
            <a:r>
              <a:rPr lang="en-IE" b="1" dirty="0" err="1"/>
              <a:t>situația</a:t>
            </a:r>
            <a:r>
              <a:rPr lang="en-IE" b="1" dirty="0"/>
              <a:t>. </a:t>
            </a:r>
            <a:r>
              <a:rPr lang="ro-RO" b="1" dirty="0"/>
              <a:t>Anul </a:t>
            </a:r>
            <a:r>
              <a:rPr lang="en-IE" b="1" dirty="0"/>
              <a:t>2020 ne-a </a:t>
            </a:r>
            <a:r>
              <a:rPr lang="en-IE" b="1" dirty="0" err="1"/>
              <a:t>învățat</a:t>
            </a:r>
            <a:r>
              <a:rPr lang="en-IE" b="1" dirty="0"/>
              <a:t> </a:t>
            </a:r>
            <a:r>
              <a:rPr lang="en-IE" b="1" dirty="0" err="1"/>
              <a:t>despre</a:t>
            </a:r>
            <a:r>
              <a:rPr lang="en-IE" b="1" dirty="0"/>
              <a:t> </a:t>
            </a:r>
            <a:r>
              <a:rPr lang="en-IE" b="1" dirty="0" err="1"/>
              <a:t>importanța</a:t>
            </a:r>
            <a:r>
              <a:rPr lang="en-IE" b="1" dirty="0"/>
              <a:t> </a:t>
            </a:r>
            <a:r>
              <a:rPr lang="en-IE" b="1" dirty="0" err="1"/>
              <a:t>gândirii</a:t>
            </a:r>
            <a:r>
              <a:rPr lang="en-IE" b="1" dirty="0"/>
              <a:t> agile. </a:t>
            </a:r>
          </a:p>
          <a:p>
            <a:r>
              <a:rPr lang="en-IE" b="1" dirty="0" err="1">
                <a:solidFill>
                  <a:srgbClr val="AB5AB0"/>
                </a:solidFill>
              </a:rPr>
              <a:t>Indivizii</a:t>
            </a:r>
            <a:r>
              <a:rPr lang="en-IE" b="1" dirty="0">
                <a:solidFill>
                  <a:srgbClr val="AB5AB0"/>
                </a:solidFill>
              </a:rPr>
              <a:t>, </a:t>
            </a:r>
            <a:r>
              <a:rPr lang="en-IE" b="1" dirty="0" err="1">
                <a:solidFill>
                  <a:srgbClr val="AB5AB0"/>
                </a:solidFill>
              </a:rPr>
              <a:t>întreprinderile</a:t>
            </a:r>
            <a:r>
              <a:rPr lang="en-IE" b="1" dirty="0">
                <a:solidFill>
                  <a:srgbClr val="AB5AB0"/>
                </a:solidFill>
              </a:rPr>
              <a:t> </a:t>
            </a:r>
            <a:r>
              <a:rPr lang="en-IE" b="1" dirty="0" err="1">
                <a:solidFill>
                  <a:srgbClr val="AB5AB0"/>
                </a:solidFill>
              </a:rPr>
              <a:t>și</a:t>
            </a:r>
            <a:r>
              <a:rPr lang="en-IE" b="1" dirty="0">
                <a:solidFill>
                  <a:srgbClr val="AB5AB0"/>
                </a:solidFill>
              </a:rPr>
              <a:t> </a:t>
            </a:r>
            <a:r>
              <a:rPr lang="en-IE" b="1" dirty="0" err="1">
                <a:solidFill>
                  <a:srgbClr val="AB5AB0"/>
                </a:solidFill>
              </a:rPr>
              <a:t>comunitățile</a:t>
            </a:r>
            <a:r>
              <a:rPr lang="en-IE" b="1" dirty="0">
                <a:solidFill>
                  <a:srgbClr val="AB5AB0"/>
                </a:solidFill>
              </a:rPr>
              <a:t> </a:t>
            </a:r>
            <a:r>
              <a:rPr lang="en-IE" b="1" dirty="0" err="1">
                <a:solidFill>
                  <a:srgbClr val="AB5AB0"/>
                </a:solidFill>
              </a:rPr>
              <a:t>trebuie</a:t>
            </a:r>
            <a:r>
              <a:rPr lang="en-IE" b="1" dirty="0">
                <a:solidFill>
                  <a:srgbClr val="AB5AB0"/>
                </a:solidFill>
              </a:rPr>
              <a:t> </a:t>
            </a:r>
            <a:r>
              <a:rPr lang="en-IE" b="1" dirty="0" err="1">
                <a:solidFill>
                  <a:srgbClr val="AB5AB0"/>
                </a:solidFill>
              </a:rPr>
              <a:t>să</a:t>
            </a:r>
            <a:r>
              <a:rPr lang="en-IE" b="1" dirty="0">
                <a:solidFill>
                  <a:srgbClr val="AB5AB0"/>
                </a:solidFill>
              </a:rPr>
              <a:t> </a:t>
            </a:r>
            <a:r>
              <a:rPr lang="en-IE" b="1" dirty="0" err="1">
                <a:solidFill>
                  <a:srgbClr val="AB5AB0"/>
                </a:solidFill>
              </a:rPr>
              <a:t>poată</a:t>
            </a:r>
            <a:r>
              <a:rPr lang="en-IE" b="1" dirty="0">
                <a:solidFill>
                  <a:srgbClr val="AB5AB0"/>
                </a:solidFill>
              </a:rPr>
              <a:t> </a:t>
            </a:r>
            <a:r>
              <a:rPr lang="en-IE" b="1" dirty="0" err="1">
                <a:solidFill>
                  <a:srgbClr val="AB5AB0"/>
                </a:solidFill>
              </a:rPr>
              <a:t>adopta</a:t>
            </a:r>
            <a:r>
              <a:rPr lang="en-IE" b="1" dirty="0">
                <a:solidFill>
                  <a:srgbClr val="AB5AB0"/>
                </a:solidFill>
              </a:rPr>
              <a:t> </a:t>
            </a:r>
            <a:r>
              <a:rPr lang="en-IE" b="1" dirty="0" err="1">
                <a:solidFill>
                  <a:srgbClr val="AB5AB0"/>
                </a:solidFill>
              </a:rPr>
              <a:t>abordări</a:t>
            </a:r>
            <a:r>
              <a:rPr lang="en-IE" b="1" dirty="0">
                <a:solidFill>
                  <a:srgbClr val="AB5AB0"/>
                </a:solidFill>
              </a:rPr>
              <a:t> de </a:t>
            </a:r>
            <a:r>
              <a:rPr lang="en-IE" b="1" dirty="0" err="1">
                <a:solidFill>
                  <a:srgbClr val="AB5AB0"/>
                </a:solidFill>
              </a:rPr>
              <a:t>gândire</a:t>
            </a:r>
            <a:r>
              <a:rPr lang="en-IE" b="1" dirty="0">
                <a:solidFill>
                  <a:srgbClr val="AB5AB0"/>
                </a:solidFill>
              </a:rPr>
              <a:t> agile </a:t>
            </a:r>
            <a:r>
              <a:rPr lang="en-IE" b="1" dirty="0" err="1">
                <a:solidFill>
                  <a:srgbClr val="AB5AB0"/>
                </a:solidFill>
              </a:rPr>
              <a:t>acum</a:t>
            </a:r>
            <a:r>
              <a:rPr lang="en-IE" b="1" dirty="0">
                <a:solidFill>
                  <a:srgbClr val="AB5AB0"/>
                </a:solidFill>
              </a:rPr>
              <a:t> </a:t>
            </a:r>
            <a:r>
              <a:rPr lang="en-IE" b="1" dirty="0" err="1">
                <a:solidFill>
                  <a:srgbClr val="AB5AB0"/>
                </a:solidFill>
              </a:rPr>
              <a:t>și</a:t>
            </a:r>
            <a:r>
              <a:rPr lang="en-IE" b="1" dirty="0">
                <a:solidFill>
                  <a:srgbClr val="AB5AB0"/>
                </a:solidFill>
              </a:rPr>
              <a:t> </a:t>
            </a:r>
            <a:r>
              <a:rPr lang="en-IE" b="1" dirty="0" err="1">
                <a:solidFill>
                  <a:srgbClr val="AB5AB0"/>
                </a:solidFill>
              </a:rPr>
              <a:t>în</a:t>
            </a:r>
            <a:r>
              <a:rPr lang="en-IE" b="1" dirty="0">
                <a:solidFill>
                  <a:srgbClr val="AB5AB0"/>
                </a:solidFill>
              </a:rPr>
              <a:t> </a:t>
            </a:r>
            <a:r>
              <a:rPr lang="en-IE" b="1" dirty="0" err="1">
                <a:solidFill>
                  <a:srgbClr val="AB5AB0"/>
                </a:solidFill>
              </a:rPr>
              <a:t>viitor</a:t>
            </a:r>
            <a:r>
              <a:rPr lang="en-IE" b="1" dirty="0">
                <a:solidFill>
                  <a:srgbClr val="AB5AB0"/>
                </a:solidFill>
              </a:rPr>
              <a:t>. </a:t>
            </a:r>
            <a:r>
              <a:rPr lang="en-IE" b="1" dirty="0" err="1">
                <a:solidFill>
                  <a:srgbClr val="AB5AB0"/>
                </a:solidFill>
              </a:rPr>
              <a:t>Vom</a:t>
            </a:r>
            <a:r>
              <a:rPr lang="en-IE" b="1" dirty="0">
                <a:solidFill>
                  <a:srgbClr val="AB5AB0"/>
                </a:solidFill>
              </a:rPr>
              <a:t> </a:t>
            </a:r>
            <a:r>
              <a:rPr lang="en-IE" b="1" dirty="0" err="1">
                <a:solidFill>
                  <a:srgbClr val="AB5AB0"/>
                </a:solidFill>
              </a:rPr>
              <a:t>explora</a:t>
            </a:r>
            <a:r>
              <a:rPr lang="en-IE" b="1" dirty="0">
                <a:solidFill>
                  <a:srgbClr val="AB5AB0"/>
                </a:solidFill>
              </a:rPr>
              <a:t> </a:t>
            </a:r>
            <a:r>
              <a:rPr lang="en-IE" b="1" dirty="0" err="1">
                <a:solidFill>
                  <a:srgbClr val="AB5AB0"/>
                </a:solidFill>
              </a:rPr>
              <a:t>gândirea</a:t>
            </a:r>
            <a:r>
              <a:rPr lang="en-IE" b="1" dirty="0">
                <a:solidFill>
                  <a:srgbClr val="AB5AB0"/>
                </a:solidFill>
              </a:rPr>
              <a:t> </a:t>
            </a:r>
            <a:r>
              <a:rPr lang="en-IE" b="1" dirty="0" err="1">
                <a:solidFill>
                  <a:srgbClr val="AB5AB0"/>
                </a:solidFill>
              </a:rPr>
              <a:t>agilă</a:t>
            </a:r>
            <a:r>
              <a:rPr lang="en-IE" b="1" dirty="0">
                <a:solidFill>
                  <a:srgbClr val="AB5AB0"/>
                </a:solidFill>
              </a:rPr>
              <a:t> </a:t>
            </a:r>
            <a:r>
              <a:rPr lang="en-IE" b="1" dirty="0" err="1">
                <a:solidFill>
                  <a:srgbClr val="AB5AB0"/>
                </a:solidFill>
              </a:rPr>
              <a:t>și</a:t>
            </a:r>
            <a:r>
              <a:rPr lang="en-IE" b="1" dirty="0">
                <a:solidFill>
                  <a:srgbClr val="AB5AB0"/>
                </a:solidFill>
              </a:rPr>
              <a:t> </a:t>
            </a:r>
            <a:r>
              <a:rPr lang="en-IE" b="1" dirty="0" err="1">
                <a:solidFill>
                  <a:srgbClr val="AB5AB0"/>
                </a:solidFill>
              </a:rPr>
              <a:t>diversificarea</a:t>
            </a:r>
            <a:r>
              <a:rPr lang="en-IE" b="1" dirty="0">
                <a:solidFill>
                  <a:srgbClr val="AB5AB0"/>
                </a:solidFill>
              </a:rPr>
              <a:t> </a:t>
            </a:r>
            <a:r>
              <a:rPr lang="en-IE" b="1" dirty="0" err="1">
                <a:solidFill>
                  <a:srgbClr val="AB5AB0"/>
                </a:solidFill>
              </a:rPr>
              <a:t>în</a:t>
            </a:r>
            <a:r>
              <a:rPr lang="en-IE" b="1" dirty="0">
                <a:solidFill>
                  <a:srgbClr val="AB5AB0"/>
                </a:solidFill>
              </a:rPr>
              <a:t> </a:t>
            </a:r>
            <a:r>
              <a:rPr lang="en-IE" b="1" dirty="0" err="1">
                <a:solidFill>
                  <a:srgbClr val="AB5AB0"/>
                </a:solidFill>
              </a:rPr>
              <a:t>modulul</a:t>
            </a:r>
            <a:r>
              <a:rPr lang="en-IE" b="1" dirty="0">
                <a:solidFill>
                  <a:srgbClr val="AB5AB0"/>
                </a:solidFill>
              </a:rPr>
              <a:t>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9EE4D5-0704-4942-BC1B-FE11107577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51120" y="2055406"/>
            <a:ext cx="3043624" cy="4481556"/>
          </a:xfrm>
        </p:spPr>
        <p:txBody>
          <a:bodyPr>
            <a:normAutofit fontScale="92500"/>
          </a:bodyPr>
          <a:lstStyle/>
          <a:p>
            <a:r>
              <a:rPr lang="en-IE" b="1" dirty="0" err="1"/>
              <a:t>Spiritul</a:t>
            </a:r>
            <a:r>
              <a:rPr lang="en-IE" b="1" dirty="0"/>
              <a:t> </a:t>
            </a:r>
            <a:r>
              <a:rPr lang="en-IE" b="1" dirty="0" err="1"/>
              <a:t>comunitar</a:t>
            </a:r>
            <a:r>
              <a:rPr lang="en-IE" b="1" dirty="0"/>
              <a:t> a </a:t>
            </a:r>
            <a:r>
              <a:rPr lang="en-IE" b="1" dirty="0" err="1"/>
              <a:t>crescut</a:t>
            </a:r>
            <a:r>
              <a:rPr lang="en-IE" b="1" dirty="0"/>
              <a:t> </a:t>
            </a:r>
            <a:r>
              <a:rPr lang="en-IE" b="1" dirty="0" err="1"/>
              <a:t>în</a:t>
            </a:r>
            <a:r>
              <a:rPr lang="en-IE" b="1" dirty="0"/>
              <a:t> 2020. </a:t>
            </a:r>
            <a:r>
              <a:rPr lang="ro-RO" b="1" dirty="0"/>
              <a:t>La fel și numărul</a:t>
            </a:r>
            <a:r>
              <a:rPr lang="en-IE" b="1" dirty="0"/>
              <a:t> </a:t>
            </a:r>
            <a:r>
              <a:rPr lang="en-IE" b="1" dirty="0" err="1"/>
              <a:t>voluntarilor</a:t>
            </a:r>
            <a:r>
              <a:rPr lang="en-IE" b="1" dirty="0"/>
              <a:t> care au </a:t>
            </a:r>
            <a:r>
              <a:rPr lang="en-IE" b="1" dirty="0" err="1"/>
              <a:t>grijă</a:t>
            </a:r>
            <a:r>
              <a:rPr lang="en-IE" b="1" dirty="0"/>
              <a:t> de </a:t>
            </a:r>
            <a:r>
              <a:rPr lang="en-IE" b="1" dirty="0" err="1"/>
              <a:t>membri</a:t>
            </a:r>
            <a:r>
              <a:rPr lang="ro-RO" b="1" dirty="0"/>
              <a:t>i</a:t>
            </a:r>
            <a:r>
              <a:rPr lang="en-IE" b="1" dirty="0"/>
              <a:t> </a:t>
            </a:r>
            <a:r>
              <a:rPr lang="en-IE" b="1" dirty="0" err="1"/>
              <a:t>comunități</a:t>
            </a:r>
            <a:r>
              <a:rPr lang="ro-RO" b="1" dirty="0"/>
              <a:t>lor</a:t>
            </a:r>
            <a:r>
              <a:rPr lang="en-IE" b="1" dirty="0"/>
              <a:t> </a:t>
            </a:r>
            <a:r>
              <a:rPr lang="en-IE" b="1" dirty="0" err="1"/>
              <a:t>vulnerabile</a:t>
            </a:r>
            <a:r>
              <a:rPr lang="en-IE" b="1" dirty="0"/>
              <a:t> </a:t>
            </a:r>
            <a:r>
              <a:rPr lang="ro-RO" b="1" dirty="0"/>
              <a:t>rin</a:t>
            </a:r>
            <a:r>
              <a:rPr lang="en-IE" b="1" dirty="0"/>
              <a:t> </a:t>
            </a:r>
            <a:r>
              <a:rPr lang="en-IE" b="1" dirty="0" err="1"/>
              <a:t>livrări</a:t>
            </a:r>
            <a:r>
              <a:rPr lang="en-IE" b="1" dirty="0"/>
              <a:t> la </a:t>
            </a:r>
            <a:r>
              <a:rPr lang="en-IE" b="1" dirty="0" err="1"/>
              <a:t>domiciliu</a:t>
            </a:r>
            <a:r>
              <a:rPr lang="en-IE" b="1" dirty="0"/>
              <a:t> </a:t>
            </a:r>
            <a:r>
              <a:rPr lang="en-IE" b="1" dirty="0" err="1"/>
              <a:t>și</a:t>
            </a:r>
            <a:r>
              <a:rPr lang="en-IE" b="1" dirty="0"/>
              <a:t> </a:t>
            </a:r>
            <a:r>
              <a:rPr lang="en-IE" b="1" dirty="0" err="1"/>
              <a:t>multe</a:t>
            </a:r>
            <a:r>
              <a:rPr lang="en-IE" b="1" dirty="0"/>
              <a:t> </a:t>
            </a:r>
            <a:r>
              <a:rPr lang="en-IE" b="1" dirty="0" err="1"/>
              <a:t>altele</a:t>
            </a:r>
            <a:r>
              <a:rPr lang="en-IE" b="1" dirty="0"/>
              <a:t>.</a:t>
            </a:r>
          </a:p>
          <a:p>
            <a:r>
              <a:rPr lang="en-IE" b="1" dirty="0" err="1">
                <a:solidFill>
                  <a:srgbClr val="A3CEC2"/>
                </a:solidFill>
              </a:rPr>
              <a:t>Utilizarea</a:t>
            </a:r>
            <a:r>
              <a:rPr lang="en-IE" b="1" dirty="0">
                <a:solidFill>
                  <a:srgbClr val="A3CEC2"/>
                </a:solidFill>
              </a:rPr>
              <a:t> </a:t>
            </a:r>
            <a:r>
              <a:rPr lang="en-IE" b="1" dirty="0" err="1">
                <a:solidFill>
                  <a:srgbClr val="A3CEC2"/>
                </a:solidFill>
              </a:rPr>
              <a:t>acestui</a:t>
            </a:r>
            <a:r>
              <a:rPr lang="en-IE" b="1" dirty="0">
                <a:solidFill>
                  <a:srgbClr val="A3CEC2"/>
                </a:solidFill>
              </a:rPr>
              <a:t> sentiment </a:t>
            </a:r>
            <a:r>
              <a:rPr lang="en-IE" b="1" dirty="0" err="1">
                <a:solidFill>
                  <a:srgbClr val="A3CEC2"/>
                </a:solidFill>
              </a:rPr>
              <a:t>reînnoit</a:t>
            </a:r>
            <a:r>
              <a:rPr lang="en-IE" b="1" dirty="0">
                <a:solidFill>
                  <a:srgbClr val="A3CEC2"/>
                </a:solidFill>
              </a:rPr>
              <a:t> de spirit </a:t>
            </a:r>
            <a:r>
              <a:rPr lang="en-IE" b="1" dirty="0" err="1">
                <a:solidFill>
                  <a:srgbClr val="A3CEC2"/>
                </a:solidFill>
              </a:rPr>
              <a:t>comunitar</a:t>
            </a:r>
            <a:r>
              <a:rPr lang="en-IE" b="1" dirty="0">
                <a:solidFill>
                  <a:srgbClr val="A3CEC2"/>
                </a:solidFill>
              </a:rPr>
              <a:t> </a:t>
            </a:r>
            <a:r>
              <a:rPr lang="en-IE" b="1" dirty="0" err="1">
                <a:solidFill>
                  <a:srgbClr val="A3CEC2"/>
                </a:solidFill>
              </a:rPr>
              <a:t>va</a:t>
            </a:r>
            <a:r>
              <a:rPr lang="en-IE" b="1" dirty="0">
                <a:solidFill>
                  <a:srgbClr val="A3CEC2"/>
                </a:solidFill>
              </a:rPr>
              <a:t> fi </a:t>
            </a:r>
            <a:r>
              <a:rPr lang="en-IE" b="1" dirty="0" err="1">
                <a:solidFill>
                  <a:srgbClr val="A3CEC2"/>
                </a:solidFill>
              </a:rPr>
              <a:t>cheia</a:t>
            </a:r>
            <a:r>
              <a:rPr lang="en-IE" b="1" dirty="0">
                <a:solidFill>
                  <a:srgbClr val="A3CEC2"/>
                </a:solidFill>
              </a:rPr>
              <a:t> </a:t>
            </a:r>
            <a:r>
              <a:rPr lang="en-IE" b="1" dirty="0" err="1">
                <a:solidFill>
                  <a:srgbClr val="A3CEC2"/>
                </a:solidFill>
              </a:rPr>
              <a:t>pentru</a:t>
            </a:r>
            <a:r>
              <a:rPr lang="en-IE" b="1" dirty="0">
                <a:solidFill>
                  <a:srgbClr val="A3CEC2"/>
                </a:solidFill>
              </a:rPr>
              <a:t> </a:t>
            </a:r>
            <a:r>
              <a:rPr lang="en-IE" b="1" dirty="0" err="1">
                <a:solidFill>
                  <a:srgbClr val="A3CEC2"/>
                </a:solidFill>
              </a:rPr>
              <a:t>regenerarea</a:t>
            </a:r>
            <a:r>
              <a:rPr lang="en-IE" b="1" dirty="0">
                <a:solidFill>
                  <a:srgbClr val="A3CEC2"/>
                </a:solidFill>
              </a:rPr>
              <a:t> </a:t>
            </a:r>
            <a:r>
              <a:rPr lang="en-IE" b="1" dirty="0" err="1">
                <a:solidFill>
                  <a:srgbClr val="A3CEC2"/>
                </a:solidFill>
              </a:rPr>
              <a:t>comunității</a:t>
            </a:r>
            <a:r>
              <a:rPr lang="en-IE" b="1" dirty="0">
                <a:solidFill>
                  <a:srgbClr val="A3CEC2"/>
                </a:solidFill>
              </a:rPr>
              <a:t> </a:t>
            </a:r>
            <a:r>
              <a:rPr lang="en-IE" b="1" dirty="0" err="1">
                <a:solidFill>
                  <a:srgbClr val="A3CEC2"/>
                </a:solidFill>
              </a:rPr>
              <a:t>dvs</a:t>
            </a:r>
            <a:r>
              <a:rPr lang="en-IE" b="1" dirty="0">
                <a:solidFill>
                  <a:srgbClr val="A3CEC2"/>
                </a:solidFill>
              </a:rPr>
              <a:t>. </a:t>
            </a:r>
            <a:r>
              <a:rPr lang="en-IE" b="1" dirty="0" err="1">
                <a:solidFill>
                  <a:srgbClr val="A3CEC2"/>
                </a:solidFill>
              </a:rPr>
              <a:t>în</a:t>
            </a:r>
            <a:r>
              <a:rPr lang="en-IE" b="1" dirty="0">
                <a:solidFill>
                  <a:srgbClr val="A3CEC2"/>
                </a:solidFill>
              </a:rPr>
              <a:t> </a:t>
            </a:r>
            <a:r>
              <a:rPr lang="en-IE" b="1" dirty="0" err="1">
                <a:solidFill>
                  <a:srgbClr val="A3CEC2"/>
                </a:solidFill>
              </a:rPr>
              <a:t>următoarele</a:t>
            </a:r>
            <a:r>
              <a:rPr lang="en-IE" b="1" dirty="0">
                <a:solidFill>
                  <a:srgbClr val="A3CEC2"/>
                </a:solidFill>
              </a:rPr>
              <a:t> </a:t>
            </a:r>
            <a:r>
              <a:rPr lang="en-IE" b="1" dirty="0" err="1">
                <a:solidFill>
                  <a:srgbClr val="A3CEC2"/>
                </a:solidFill>
              </a:rPr>
              <a:t>luni</a:t>
            </a:r>
            <a:r>
              <a:rPr lang="en-IE" b="1" dirty="0">
                <a:solidFill>
                  <a:srgbClr val="A3CEC2"/>
                </a:solidFill>
              </a:rPr>
              <a:t> </a:t>
            </a:r>
            <a:r>
              <a:rPr lang="en-IE" b="1" dirty="0" err="1">
                <a:solidFill>
                  <a:srgbClr val="A3CEC2"/>
                </a:solidFill>
              </a:rPr>
              <a:t>și</a:t>
            </a:r>
            <a:r>
              <a:rPr lang="en-IE" b="1" dirty="0">
                <a:solidFill>
                  <a:srgbClr val="A3CEC2"/>
                </a:solidFill>
              </a:rPr>
              <a:t> ani.</a:t>
            </a:r>
          </a:p>
        </p:txBody>
      </p:sp>
      <p:grpSp>
        <p:nvGrpSpPr>
          <p:cNvPr id="6" name="Google Shape;605;p39">
            <a:extLst>
              <a:ext uri="{FF2B5EF4-FFF2-40B4-BE49-F238E27FC236}">
                <a16:creationId xmlns:a16="http://schemas.microsoft.com/office/drawing/2014/main" id="{0A10F02B-94A1-4728-BA2D-5EE4F98F2177}"/>
              </a:ext>
            </a:extLst>
          </p:cNvPr>
          <p:cNvGrpSpPr/>
          <p:nvPr/>
        </p:nvGrpSpPr>
        <p:grpSpPr>
          <a:xfrm>
            <a:off x="4217671" y="914400"/>
            <a:ext cx="777240" cy="697230"/>
            <a:chOff x="2583100" y="2973775"/>
            <a:chExt cx="461550" cy="437200"/>
          </a:xfrm>
        </p:grpSpPr>
        <p:sp>
          <p:nvSpPr>
            <p:cNvPr id="7" name="Google Shape;606;p39">
              <a:extLst>
                <a:ext uri="{FF2B5EF4-FFF2-40B4-BE49-F238E27FC236}">
                  <a16:creationId xmlns:a16="http://schemas.microsoft.com/office/drawing/2014/main" id="{C52AAF9E-4569-4D43-A14C-C90E612E738A}"/>
                </a:ext>
              </a:extLst>
            </p:cNvPr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07;p39">
              <a:extLst>
                <a:ext uri="{FF2B5EF4-FFF2-40B4-BE49-F238E27FC236}">
                  <a16:creationId xmlns:a16="http://schemas.microsoft.com/office/drawing/2014/main" id="{9EA74037-1564-47B7-B371-F46CD571B018}"/>
                </a:ext>
              </a:extLst>
            </p:cNvPr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476;p39">
            <a:extLst>
              <a:ext uri="{FF2B5EF4-FFF2-40B4-BE49-F238E27FC236}">
                <a16:creationId xmlns:a16="http://schemas.microsoft.com/office/drawing/2014/main" id="{BDA0E50E-A960-4F5E-BB8B-B555A783910B}"/>
              </a:ext>
            </a:extLst>
          </p:cNvPr>
          <p:cNvSpPr/>
          <p:nvPr/>
        </p:nvSpPr>
        <p:spPr>
          <a:xfrm>
            <a:off x="1344683" y="815322"/>
            <a:ext cx="611697" cy="796308"/>
          </a:xfrm>
          <a:custGeom>
            <a:avLst/>
            <a:gdLst/>
            <a:ahLst/>
            <a:cxnLst/>
            <a:rect l="l" t="t" r="r" b="b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9525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857;p39">
            <a:extLst>
              <a:ext uri="{FF2B5EF4-FFF2-40B4-BE49-F238E27FC236}">
                <a16:creationId xmlns:a16="http://schemas.microsoft.com/office/drawing/2014/main" id="{355E04C3-CB81-4F49-91CD-086746776210}"/>
              </a:ext>
            </a:extLst>
          </p:cNvPr>
          <p:cNvGrpSpPr/>
          <p:nvPr/>
        </p:nvGrpSpPr>
        <p:grpSpPr>
          <a:xfrm>
            <a:off x="7010494" y="811583"/>
            <a:ext cx="854074" cy="796308"/>
            <a:chOff x="5233525" y="4954450"/>
            <a:chExt cx="538275" cy="516350"/>
          </a:xfrm>
        </p:grpSpPr>
        <p:sp>
          <p:nvSpPr>
            <p:cNvPr id="18" name="Google Shape;858;p39">
              <a:extLst>
                <a:ext uri="{FF2B5EF4-FFF2-40B4-BE49-F238E27FC236}">
                  <a16:creationId xmlns:a16="http://schemas.microsoft.com/office/drawing/2014/main" id="{AB4AB06C-D00E-40D7-A6BB-F4EB9EE71B7E}"/>
                </a:ext>
              </a:extLst>
            </p:cNvPr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59;p39">
              <a:extLst>
                <a:ext uri="{FF2B5EF4-FFF2-40B4-BE49-F238E27FC236}">
                  <a16:creationId xmlns:a16="http://schemas.microsoft.com/office/drawing/2014/main" id="{24C6E150-1B96-4CB8-AFCA-7BE9A0BBB8E7}"/>
                </a:ext>
              </a:extLst>
            </p:cNvPr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60;p39">
              <a:extLst>
                <a:ext uri="{FF2B5EF4-FFF2-40B4-BE49-F238E27FC236}">
                  <a16:creationId xmlns:a16="http://schemas.microsoft.com/office/drawing/2014/main" id="{9AD2E078-C9CA-4168-B0AA-7DF08EBA1EB8}"/>
                </a:ext>
              </a:extLst>
            </p:cNvPr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61;p39">
              <a:extLst>
                <a:ext uri="{FF2B5EF4-FFF2-40B4-BE49-F238E27FC236}">
                  <a16:creationId xmlns:a16="http://schemas.microsoft.com/office/drawing/2014/main" id="{E311D920-7EBD-42B7-8131-F0FFA6855BB7}"/>
                </a:ext>
              </a:extLst>
            </p:cNvPr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62;p39">
              <a:extLst>
                <a:ext uri="{FF2B5EF4-FFF2-40B4-BE49-F238E27FC236}">
                  <a16:creationId xmlns:a16="http://schemas.microsoft.com/office/drawing/2014/main" id="{AEF60648-D38D-413E-8DB1-DAC0B5E5BA13}"/>
                </a:ext>
              </a:extLst>
            </p:cNvPr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63;p39">
              <a:extLst>
                <a:ext uri="{FF2B5EF4-FFF2-40B4-BE49-F238E27FC236}">
                  <a16:creationId xmlns:a16="http://schemas.microsoft.com/office/drawing/2014/main" id="{608537A1-4030-43DE-8898-74EF542A3596}"/>
                </a:ext>
              </a:extLst>
            </p:cNvPr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64;p39">
              <a:extLst>
                <a:ext uri="{FF2B5EF4-FFF2-40B4-BE49-F238E27FC236}">
                  <a16:creationId xmlns:a16="http://schemas.microsoft.com/office/drawing/2014/main" id="{0ABA6293-75B7-474D-831F-0DFE1D3B60DC}"/>
                </a:ext>
              </a:extLst>
            </p:cNvPr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65;p39">
              <a:extLst>
                <a:ext uri="{FF2B5EF4-FFF2-40B4-BE49-F238E27FC236}">
                  <a16:creationId xmlns:a16="http://schemas.microsoft.com/office/drawing/2014/main" id="{021ADBD4-22B6-48B5-BAF6-68E365BFFC42}"/>
                </a:ext>
              </a:extLst>
            </p:cNvPr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66;p39">
              <a:extLst>
                <a:ext uri="{FF2B5EF4-FFF2-40B4-BE49-F238E27FC236}">
                  <a16:creationId xmlns:a16="http://schemas.microsoft.com/office/drawing/2014/main" id="{1497D20E-C8F6-48A7-9CEC-D40284287B8C}"/>
                </a:ext>
              </a:extLst>
            </p:cNvPr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67;p39">
              <a:extLst>
                <a:ext uri="{FF2B5EF4-FFF2-40B4-BE49-F238E27FC236}">
                  <a16:creationId xmlns:a16="http://schemas.microsoft.com/office/drawing/2014/main" id="{23EC1D07-AC95-4FF1-AE36-6439FC70128F}"/>
                </a:ext>
              </a:extLst>
            </p:cNvPr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68;p39">
              <a:extLst>
                <a:ext uri="{FF2B5EF4-FFF2-40B4-BE49-F238E27FC236}">
                  <a16:creationId xmlns:a16="http://schemas.microsoft.com/office/drawing/2014/main" id="{E59DD6DE-6FCF-483F-8B69-6D610F3753F9}"/>
                </a:ext>
              </a:extLst>
            </p:cNvPr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497;p39">
            <a:extLst>
              <a:ext uri="{FF2B5EF4-FFF2-40B4-BE49-F238E27FC236}">
                <a16:creationId xmlns:a16="http://schemas.microsoft.com/office/drawing/2014/main" id="{4E27DC37-909D-41B2-9E42-8E53D4F2A3DF}"/>
              </a:ext>
            </a:extLst>
          </p:cNvPr>
          <p:cNvSpPr/>
          <p:nvPr/>
        </p:nvSpPr>
        <p:spPr>
          <a:xfrm>
            <a:off x="10003550" y="892609"/>
            <a:ext cx="854075" cy="694245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9525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C80FC0-2705-44E4-ADA8-9B1E64975A88}"/>
              </a:ext>
            </a:extLst>
          </p:cNvPr>
          <p:cNvSpPr txBox="1"/>
          <p:nvPr/>
        </p:nvSpPr>
        <p:spPr>
          <a:xfrm>
            <a:off x="0" y="0"/>
            <a:ext cx="4217671" cy="461665"/>
          </a:xfrm>
          <a:prstGeom prst="rect">
            <a:avLst/>
          </a:prstGeom>
          <a:solidFill>
            <a:srgbClr val="AB5AB0"/>
          </a:solidFill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chemeClr val="bg1"/>
                </a:solidFill>
              </a:rPr>
              <a:t>Some key takeaways from 2020:</a:t>
            </a:r>
          </a:p>
        </p:txBody>
      </p:sp>
    </p:spTree>
    <p:extLst>
      <p:ext uri="{BB962C8B-B14F-4D97-AF65-F5344CB8AC3E}">
        <p14:creationId xmlns:p14="http://schemas.microsoft.com/office/powerpoint/2010/main" val="40448359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1D67B0-C72A-4615-92B2-423BC463AC3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50070" y="1954219"/>
            <a:ext cx="6894786" cy="3631644"/>
          </a:xfrm>
        </p:spPr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IE" sz="2300" b="0" i="0" dirty="0" err="1">
                <a:solidFill>
                  <a:srgbClr val="808080"/>
                </a:solidFill>
                <a:effectLst/>
              </a:rPr>
              <a:t>Creșterea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populației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,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îmbătrânirea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populației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și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declinul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reprezintă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provocări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,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dar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pot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oferi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și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oportunități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importante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pentru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o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dezvoltare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mai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durabilă</a:t>
            </a:r>
            <a:endParaRPr lang="en-IE" sz="2300" b="0" i="0" dirty="0">
              <a:solidFill>
                <a:srgbClr val="808080"/>
              </a:solidFill>
              <a:effectLst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IE" sz="2300" b="0" i="0" dirty="0" err="1">
                <a:solidFill>
                  <a:srgbClr val="808080"/>
                </a:solidFill>
                <a:effectLst/>
              </a:rPr>
              <a:t>Migrația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poate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fi un factor important al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dezvoltării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sociale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și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economice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.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Densitatea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mai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mare a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populației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permite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guvernelor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să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furnizeze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mai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ușor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infrastructuri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și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servicii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esențiale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în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zone concentrate la un cost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relativ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scăzut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pe cap de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locuitor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IE" sz="2300" b="0" i="0" dirty="0" err="1">
                <a:solidFill>
                  <a:srgbClr val="808080"/>
                </a:solidFill>
                <a:effectLst/>
              </a:rPr>
              <a:t>Orașele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ro-RO" sz="2300" b="0" i="0" dirty="0">
                <a:solidFill>
                  <a:srgbClr val="808080"/>
                </a:solidFill>
                <a:effectLst/>
              </a:rPr>
              <a:t>sustenabile 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au</a:t>
            </a:r>
            <a:r>
              <a:rPr lang="ro-RO" sz="2300" b="0" i="0" dirty="0">
                <a:solidFill>
                  <a:srgbClr val="808080"/>
                </a:solidFill>
                <a:effectLst/>
              </a:rPr>
              <a:t> și ele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efecte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ro-RO" sz="2300" b="0" i="0" dirty="0">
                <a:solidFill>
                  <a:srgbClr val="808080"/>
                </a:solidFill>
                <a:effectLst/>
              </a:rPr>
              <a:t>pozitive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în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ceea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ce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privește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ro-RO" sz="2300" b="0" i="0" dirty="0">
                <a:solidFill>
                  <a:srgbClr val="808080"/>
                </a:solidFill>
                <a:effectLst/>
              </a:rPr>
              <a:t>accesul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populației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rurale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ro-RO" sz="2300" b="0" i="0" dirty="0">
                <a:solidFill>
                  <a:srgbClr val="808080"/>
                </a:solidFill>
                <a:effectLst/>
              </a:rPr>
              <a:t>la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servicii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precum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educația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și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asistența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medicală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, </a:t>
            </a:r>
            <a:r>
              <a:rPr lang="ro-RO" sz="2300" b="0" i="0" dirty="0">
                <a:solidFill>
                  <a:srgbClr val="808080"/>
                </a:solidFill>
                <a:effectLst/>
              </a:rPr>
              <a:t>și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în</a:t>
            </a:r>
            <a:r>
              <a:rPr lang="ro-RO" sz="2300" b="0" i="0" dirty="0">
                <a:solidFill>
                  <a:srgbClr val="808080"/>
                </a:solidFill>
                <a:effectLst/>
              </a:rPr>
              <a:t> același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timp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ro-RO" sz="2300" b="0" i="0" dirty="0">
                <a:solidFill>
                  <a:srgbClr val="808080"/>
                </a:solidFill>
                <a:effectLst/>
              </a:rPr>
              <a:t>le dezvoltă 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capacitate</a:t>
            </a:r>
            <a:r>
              <a:rPr lang="ro-RO" sz="2300" b="0" i="0" dirty="0">
                <a:solidFill>
                  <a:srgbClr val="808080"/>
                </a:solidFill>
                <a:effectLst/>
              </a:rPr>
              <a:t>a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 </a:t>
            </a:r>
            <a:r>
              <a:rPr lang="en-IE" sz="2300" b="0" i="0" dirty="0" err="1">
                <a:solidFill>
                  <a:srgbClr val="808080"/>
                </a:solidFill>
                <a:effectLst/>
              </a:rPr>
              <a:t>economică</a:t>
            </a:r>
            <a:r>
              <a:rPr lang="en-IE" sz="2300" b="0" i="0" dirty="0">
                <a:solidFill>
                  <a:srgbClr val="808080"/>
                </a:solidFill>
                <a:effectLst/>
              </a:rPr>
              <a:t>.</a:t>
            </a:r>
          </a:p>
        </p:txBody>
      </p:sp>
      <p:pic>
        <p:nvPicPr>
          <p:cNvPr id="7" name="Picture Placeholder 6" descr="A picture containing sign, person, stop, holding&#10;&#10;Description automatically generated">
            <a:extLst>
              <a:ext uri="{FF2B5EF4-FFF2-40B4-BE49-F238E27FC236}">
                <a16:creationId xmlns:a16="http://schemas.microsoft.com/office/drawing/2014/main" id="{D395A235-A195-4E4E-9E67-01430F9334FA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>
          <a:xfrm>
            <a:off x="719501" y="1481610"/>
            <a:ext cx="4351282" cy="437812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A2183-60A6-458D-AEA7-D082A2FABFA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76192" y="740902"/>
            <a:ext cx="5579898" cy="857158"/>
          </a:xfrm>
        </p:spPr>
        <p:txBody>
          <a:bodyPr/>
          <a:lstStyle/>
          <a:p>
            <a:r>
              <a:rPr lang="ro-RO" dirty="0">
                <a:solidFill>
                  <a:srgbClr val="68BBAF"/>
                </a:solidFill>
              </a:rPr>
              <a:t>De ce contează demografia</a:t>
            </a:r>
            <a:r>
              <a:rPr lang="en-IE" dirty="0">
                <a:solidFill>
                  <a:srgbClr val="68BBAF"/>
                </a:solidFill>
              </a:rPr>
              <a:t>?</a:t>
            </a:r>
          </a:p>
        </p:txBody>
      </p:sp>
      <p:sp>
        <p:nvSpPr>
          <p:cNvPr id="8" name="TextBox 7">
            <a:hlinkClick r:id="rId4"/>
            <a:extLst>
              <a:ext uri="{FF2B5EF4-FFF2-40B4-BE49-F238E27FC236}">
                <a16:creationId xmlns:a16="http://schemas.microsoft.com/office/drawing/2014/main" id="{D733ECAC-3837-4314-9058-2987A5B3675F}"/>
              </a:ext>
            </a:extLst>
          </p:cNvPr>
          <p:cNvSpPr txBox="1"/>
          <p:nvPr/>
        </p:nvSpPr>
        <p:spPr>
          <a:xfrm>
            <a:off x="18792" y="6529937"/>
            <a:ext cx="43512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>
                <a:hlinkClick r:id="rId4"/>
              </a:rPr>
              <a:t>Source: Sustainable Development and Population Dynamics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36406580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7EF54B-0CC3-4725-9524-5A8EA19D31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79104" y="776592"/>
            <a:ext cx="7407087" cy="697353"/>
          </a:xfrm>
        </p:spPr>
        <p:txBody>
          <a:bodyPr/>
          <a:lstStyle/>
          <a:p>
            <a:r>
              <a:rPr lang="en-IE" dirty="0">
                <a:solidFill>
                  <a:srgbClr val="68BBAF"/>
                </a:solidFill>
              </a:rPr>
              <a:t>DEMOGRA</a:t>
            </a:r>
            <a:r>
              <a:rPr lang="ro-RO" dirty="0">
                <a:solidFill>
                  <a:srgbClr val="68BBAF"/>
                </a:solidFill>
              </a:rPr>
              <a:t>FIE</a:t>
            </a:r>
            <a:r>
              <a:rPr lang="en-IE" dirty="0">
                <a:solidFill>
                  <a:srgbClr val="68BBAF"/>
                </a:solidFill>
              </a:rPr>
              <a:t>: </a:t>
            </a:r>
            <a:r>
              <a:rPr lang="ro-RO" dirty="0">
                <a:solidFill>
                  <a:srgbClr val="68BBAF"/>
                </a:solidFill>
              </a:rPr>
              <a:t>CUNOAȘTEREA ZONEI</a:t>
            </a:r>
            <a:endParaRPr lang="en-IE" dirty="0">
              <a:solidFill>
                <a:srgbClr val="68BBA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D2BA3-AE51-4689-AD9C-D20CAFA952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02212" y="2123341"/>
            <a:ext cx="3393788" cy="4524097"/>
          </a:xfrm>
        </p:spPr>
        <p:txBody>
          <a:bodyPr/>
          <a:lstStyle/>
          <a:p>
            <a:r>
              <a:rPr lang="en-IE" dirty="0" err="1">
                <a:solidFill>
                  <a:srgbClr val="7030A0"/>
                </a:solidFill>
              </a:rPr>
              <a:t>Profi</a:t>
            </a:r>
            <a:r>
              <a:rPr lang="ro-RO" dirty="0">
                <a:solidFill>
                  <a:srgbClr val="7030A0"/>
                </a:solidFill>
              </a:rPr>
              <a:t>l</a:t>
            </a:r>
            <a:endParaRPr lang="en-IE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dirty="0"/>
              <a:t>Gen</a:t>
            </a:r>
            <a:r>
              <a:rPr lang="en-IE" dirty="0"/>
              <a:t>, </a:t>
            </a:r>
            <a:r>
              <a:rPr lang="ro-RO" dirty="0"/>
              <a:t>vârstă</a:t>
            </a:r>
            <a:r>
              <a:rPr lang="en-IE" dirty="0"/>
              <a:t>, </a:t>
            </a:r>
            <a:r>
              <a:rPr lang="en-IE" dirty="0" err="1"/>
              <a:t>educa</a:t>
            </a:r>
            <a:r>
              <a:rPr lang="ro-RO" dirty="0"/>
              <a:t>ție</a:t>
            </a:r>
            <a:r>
              <a:rPr lang="en-IE" dirty="0"/>
              <a:t>, </a:t>
            </a:r>
            <a:r>
              <a:rPr lang="en-IE" dirty="0" err="1"/>
              <a:t>statu</a:t>
            </a:r>
            <a:r>
              <a:rPr lang="ro-RO" dirty="0"/>
              <a:t>t: pensionar, </a:t>
            </a:r>
            <a:r>
              <a:rPr lang="en-IE" dirty="0"/>
              <a:t> student </a:t>
            </a:r>
            <a:r>
              <a:rPr lang="ro-RO" dirty="0"/>
              <a:t>sau angajat</a:t>
            </a:r>
            <a:r>
              <a:rPr lang="en-IE" dirty="0"/>
              <a:t>,</a:t>
            </a:r>
            <a:r>
              <a:rPr lang="ro-RO" dirty="0"/>
              <a:t> sănătate</a:t>
            </a: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/>
              <a:t>Popula</a:t>
            </a:r>
            <a:r>
              <a:rPr lang="ro-RO" dirty="0"/>
              <a:t>ție</a:t>
            </a:r>
            <a:r>
              <a:rPr lang="en-IE" dirty="0"/>
              <a:t> (nu</a:t>
            </a:r>
            <a:r>
              <a:rPr lang="ro-RO" dirty="0"/>
              <a:t>merică</a:t>
            </a:r>
            <a:r>
              <a:rPr lang="en-IE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dirty="0"/>
              <a:t>Condiții e</a:t>
            </a:r>
            <a:r>
              <a:rPr lang="en-IE" dirty="0" err="1"/>
              <a:t>conomic</a:t>
            </a:r>
            <a:r>
              <a:rPr lang="ro-RO" dirty="0"/>
              <a:t>e</a:t>
            </a:r>
            <a:r>
              <a:rPr lang="en-IE" dirty="0"/>
              <a:t> (</a:t>
            </a:r>
            <a:r>
              <a:rPr lang="ro-RO" dirty="0"/>
              <a:t>niveluri salariale</a:t>
            </a:r>
            <a:r>
              <a:rPr lang="en-IE" dirty="0"/>
              <a:t>, </a:t>
            </a:r>
            <a:r>
              <a:rPr lang="ro-RO" dirty="0"/>
              <a:t>industrii </a:t>
            </a:r>
            <a:r>
              <a:rPr lang="en-IE" dirty="0"/>
              <a:t>local</a:t>
            </a:r>
            <a:r>
              <a:rPr lang="ro-RO" dirty="0"/>
              <a:t>e</a:t>
            </a:r>
            <a:r>
              <a:rPr lang="en-IE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dirty="0"/>
              <a:t>Locație Geografică</a:t>
            </a:r>
            <a:endParaRPr lang="en-IE" dirty="0"/>
          </a:p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7057EF-E4DD-4226-A5EF-76941155FA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o-RO" dirty="0">
                <a:solidFill>
                  <a:srgbClr val="7030A0"/>
                </a:solidFill>
              </a:rPr>
              <a:t>Resurse Umane</a:t>
            </a: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dirty="0"/>
              <a:t>Abilități</a:t>
            </a: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Tim</a:t>
            </a:r>
            <a:r>
              <a:rPr lang="ro-RO" dirty="0"/>
              <a:t>p</a:t>
            </a: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/>
              <a:t>Experien</a:t>
            </a:r>
            <a:r>
              <a:rPr lang="ro-RO" dirty="0"/>
              <a:t>ță</a:t>
            </a:r>
            <a:endParaRPr lang="en-IE" dirty="0"/>
          </a:p>
          <a:p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5C8EE8-7C97-4FA3-940C-C43899F638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2123341"/>
            <a:ext cx="2967190" cy="3960000"/>
          </a:xfrm>
        </p:spPr>
        <p:txBody>
          <a:bodyPr/>
          <a:lstStyle/>
          <a:p>
            <a:r>
              <a:rPr lang="ro-RO" dirty="0">
                <a:solidFill>
                  <a:srgbClr val="7030A0"/>
                </a:solidFill>
              </a:rPr>
              <a:t>Resurse Fizice</a:t>
            </a: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/>
              <a:t>Infrastructura</a:t>
            </a:r>
            <a:r>
              <a:rPr lang="en-IE" dirty="0"/>
              <a:t> de transport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/>
              <a:t>Clădiri</a:t>
            </a: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/>
              <a:t>Mediu</a:t>
            </a:r>
            <a:r>
              <a:rPr lang="en-IE" dirty="0"/>
              <a:t>/</a:t>
            </a:r>
            <a:r>
              <a:rPr lang="en-IE" dirty="0" err="1"/>
              <a:t>Dotări</a:t>
            </a: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/>
              <a:t>Facilități</a:t>
            </a:r>
            <a:r>
              <a:rPr lang="en-IE" dirty="0"/>
              <a:t>/</a:t>
            </a:r>
            <a:r>
              <a:rPr lang="en-IE" dirty="0" err="1"/>
              <a:t>Teren</a:t>
            </a: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/>
              <a:t>Conectivitate</a:t>
            </a:r>
            <a:r>
              <a:rPr lang="en-IE" dirty="0"/>
              <a:t>/ Internet</a:t>
            </a:r>
          </a:p>
        </p:txBody>
      </p:sp>
    </p:spTree>
    <p:extLst>
      <p:ext uri="{BB962C8B-B14F-4D97-AF65-F5344CB8AC3E}">
        <p14:creationId xmlns:p14="http://schemas.microsoft.com/office/powerpoint/2010/main" val="11497033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colorful flower in front of a building&#10;&#10;Description automatically generated">
            <a:extLst>
              <a:ext uri="{FF2B5EF4-FFF2-40B4-BE49-F238E27FC236}">
                <a16:creationId xmlns:a16="http://schemas.microsoft.com/office/drawing/2014/main" id="{FEA3B086-E03D-430A-AF4F-58AB7B36E25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084" r="34084"/>
          <a:stretch>
            <a:fillRect/>
          </a:stretch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29109-DE01-4E4C-AB13-C110089AC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84634" y="80010"/>
            <a:ext cx="8851155" cy="1291231"/>
          </a:xfrm>
          <a:solidFill>
            <a:srgbClr val="68BBAF"/>
          </a:solidFill>
        </p:spPr>
        <p:txBody>
          <a:bodyPr>
            <a:normAutofit/>
          </a:bodyPr>
          <a:lstStyle/>
          <a:p>
            <a:r>
              <a:rPr lang="ro-RO" dirty="0">
                <a:solidFill>
                  <a:schemeClr val="bg1"/>
                </a:solidFill>
              </a:rPr>
              <a:t>TOWN TEAMS (ECHIPELE ORAȘULUI)</a:t>
            </a:r>
            <a:r>
              <a:rPr lang="en-IE" dirty="0">
                <a:solidFill>
                  <a:schemeClr val="bg1"/>
                </a:solidFill>
              </a:rPr>
              <a:t>, ROSCOMMON, IRLAND</a:t>
            </a:r>
            <a:r>
              <a:rPr lang="ro-RO" dirty="0">
                <a:solidFill>
                  <a:schemeClr val="bg1"/>
                </a:solidFill>
              </a:rPr>
              <a:t>A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6820-3DBD-49D3-8C08-5DE279F07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79531" y="1519082"/>
            <a:ext cx="8851155" cy="4398242"/>
          </a:xfrm>
        </p:spPr>
        <p:txBody>
          <a:bodyPr/>
          <a:lstStyle/>
          <a:p>
            <a:pPr algn="just"/>
            <a:r>
              <a:rPr lang="en-IE" sz="2100" b="1" dirty="0" err="1">
                <a:effectLst/>
                <a:ea typeface="Times New Roman" panose="02020603050405020304" pitchFamily="18" charset="0"/>
              </a:rPr>
              <a:t>În</a:t>
            </a:r>
            <a:r>
              <a:rPr lang="en-IE" sz="2100" b="1" dirty="0">
                <a:effectLst/>
                <a:ea typeface="Times New Roman" panose="02020603050405020304" pitchFamily="18" charset="0"/>
              </a:rPr>
              <a:t> 2014 </a:t>
            </a:r>
            <a:r>
              <a:rPr lang="ro-RO" sz="2100" b="1" dirty="0">
                <a:ea typeface="Times New Roman" panose="02020603050405020304" pitchFamily="18" charset="0"/>
              </a:rPr>
              <a:t>„Town Teams” </a:t>
            </a:r>
            <a:r>
              <a:rPr lang="en-IE" sz="2100" b="1" dirty="0">
                <a:effectLst/>
                <a:ea typeface="Times New Roman" panose="02020603050405020304" pitchFamily="18" charset="0"/>
              </a:rPr>
              <a:t>a </a:t>
            </a:r>
            <a:r>
              <a:rPr lang="en-IE" sz="2100" b="1" dirty="0" err="1">
                <a:effectLst/>
                <a:ea typeface="Times New Roman" panose="02020603050405020304" pitchFamily="18" charset="0"/>
              </a:rPr>
              <a:t>fost</a:t>
            </a:r>
            <a:r>
              <a:rPr lang="en-IE" sz="2100" b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b="1" dirty="0" err="1">
                <a:effectLst/>
                <a:ea typeface="Times New Roman" panose="02020603050405020304" pitchFamily="18" charset="0"/>
              </a:rPr>
              <a:t>înființate</a:t>
            </a:r>
            <a:r>
              <a:rPr lang="en-IE" sz="2100" b="1" dirty="0">
                <a:effectLst/>
                <a:ea typeface="Times New Roman" panose="02020603050405020304" pitchFamily="18" charset="0"/>
              </a:rPr>
              <a:t> de </a:t>
            </a:r>
            <a:r>
              <a:rPr lang="en-IE" sz="2100" b="1" dirty="0" err="1">
                <a:effectLst/>
                <a:ea typeface="Times New Roman" panose="02020603050405020304" pitchFamily="18" charset="0"/>
              </a:rPr>
              <a:t>Consiliul</a:t>
            </a:r>
            <a:r>
              <a:rPr lang="en-IE" sz="2100" b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b="1" dirty="0" err="1">
                <a:effectLst/>
                <a:ea typeface="Times New Roman" panose="02020603050405020304" pitchFamily="18" charset="0"/>
              </a:rPr>
              <a:t>Județean</a:t>
            </a:r>
            <a:r>
              <a:rPr lang="en-IE" sz="2100" b="1" dirty="0">
                <a:effectLst/>
                <a:ea typeface="Times New Roman" panose="02020603050405020304" pitchFamily="18" charset="0"/>
              </a:rPr>
              <a:t> Roscommon, </a:t>
            </a:r>
            <a:r>
              <a:rPr lang="ro-RO" sz="2100" b="1" dirty="0">
                <a:effectLst/>
                <a:ea typeface="Times New Roman" panose="02020603050405020304" pitchFamily="18" charset="0"/>
              </a:rPr>
              <a:t>împreună cu </a:t>
            </a:r>
            <a:r>
              <a:rPr lang="en-IE" sz="2100" b="1" dirty="0" err="1">
                <a:effectLst/>
                <a:ea typeface="Times New Roman" panose="02020603050405020304" pitchFamily="18" charset="0"/>
              </a:rPr>
              <a:t>comercianții</a:t>
            </a:r>
            <a:r>
              <a:rPr lang="en-IE" sz="2100" b="1" dirty="0">
                <a:effectLst/>
                <a:ea typeface="Times New Roman" panose="02020603050405020304" pitchFamily="18" charset="0"/>
              </a:rPr>
              <a:t> cu </a:t>
            </a:r>
            <a:r>
              <a:rPr lang="en-IE" sz="2100" b="1" dirty="0" err="1">
                <a:effectLst/>
                <a:ea typeface="Times New Roman" panose="02020603050405020304" pitchFamily="18" charset="0"/>
              </a:rPr>
              <a:t>amănuntul</a:t>
            </a:r>
            <a:r>
              <a:rPr lang="en-IE" sz="2100" b="1" dirty="0">
                <a:effectLst/>
                <a:ea typeface="Times New Roman" panose="02020603050405020304" pitchFamily="18" charset="0"/>
              </a:rPr>
              <a:t>, </a:t>
            </a:r>
            <a:r>
              <a:rPr lang="en-IE" sz="2100" b="1" dirty="0" err="1">
                <a:effectLst/>
                <a:ea typeface="Times New Roman" panose="02020603050405020304" pitchFamily="18" charset="0"/>
              </a:rPr>
              <a:t>consumatorii</a:t>
            </a:r>
            <a:r>
              <a:rPr lang="en-IE" sz="2100" b="1" dirty="0">
                <a:effectLst/>
                <a:ea typeface="Times New Roman" panose="02020603050405020304" pitchFamily="18" charset="0"/>
              </a:rPr>
              <a:t>, </a:t>
            </a:r>
            <a:r>
              <a:rPr lang="en-IE" sz="2100" b="1" dirty="0" err="1">
                <a:effectLst/>
                <a:ea typeface="Times New Roman" panose="02020603050405020304" pitchFamily="18" charset="0"/>
              </a:rPr>
              <a:t>cetățenii</a:t>
            </a:r>
            <a:r>
              <a:rPr lang="en-IE" sz="2100" b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b="1" dirty="0" err="1">
                <a:effectLst/>
                <a:ea typeface="Times New Roman" panose="02020603050405020304" pitchFamily="18" charset="0"/>
              </a:rPr>
              <a:t>și</a:t>
            </a:r>
            <a:r>
              <a:rPr lang="en-IE" sz="2100" b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b="1" dirty="0" err="1">
                <a:effectLst/>
                <a:ea typeface="Times New Roman" panose="02020603050405020304" pitchFamily="18" charset="0"/>
              </a:rPr>
              <a:t>comunități</a:t>
            </a:r>
            <a:r>
              <a:rPr lang="ro-RO" sz="2100" b="1" dirty="0">
                <a:effectLst/>
                <a:ea typeface="Times New Roman" panose="02020603050405020304" pitchFamily="18" charset="0"/>
              </a:rPr>
              <a:t>, cu scopul de</a:t>
            </a:r>
            <a:r>
              <a:rPr lang="en-IE" sz="2100" b="1" dirty="0">
                <a:effectLst/>
                <a:ea typeface="Times New Roman" panose="02020603050405020304" pitchFamily="18" charset="0"/>
              </a:rPr>
              <a:t> a </a:t>
            </a:r>
            <a:r>
              <a:rPr lang="en-IE" sz="2100" b="1" dirty="0" err="1">
                <a:effectLst/>
                <a:ea typeface="Times New Roman" panose="02020603050405020304" pitchFamily="18" charset="0"/>
              </a:rPr>
              <a:t>energiza</a:t>
            </a:r>
            <a:r>
              <a:rPr lang="en-IE" sz="2100" b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b="1" dirty="0" err="1">
                <a:effectLst/>
                <a:ea typeface="Times New Roman" panose="02020603050405020304" pitchFamily="18" charset="0"/>
              </a:rPr>
              <a:t>și</a:t>
            </a:r>
            <a:r>
              <a:rPr lang="en-IE" sz="2100" b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b="1" dirty="0" err="1">
                <a:effectLst/>
                <a:ea typeface="Times New Roman" panose="02020603050405020304" pitchFamily="18" charset="0"/>
              </a:rPr>
              <a:t>revigora</a:t>
            </a:r>
            <a:r>
              <a:rPr lang="en-IE" sz="2100" b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b="1" dirty="0" err="1">
                <a:effectLst/>
                <a:ea typeface="Times New Roman" panose="02020603050405020304" pitchFamily="18" charset="0"/>
              </a:rPr>
              <a:t>orașele</a:t>
            </a:r>
            <a:r>
              <a:rPr lang="en-IE" sz="2100" b="1" dirty="0">
                <a:effectLst/>
                <a:ea typeface="Times New Roman" panose="02020603050405020304" pitchFamily="18" charset="0"/>
              </a:rPr>
              <a:t> lor cu </a:t>
            </a:r>
            <a:r>
              <a:rPr lang="en-IE" sz="2100" b="1" dirty="0" err="1">
                <a:effectLst/>
                <a:ea typeface="Times New Roman" panose="02020603050405020304" pitchFamily="18" charset="0"/>
              </a:rPr>
              <a:t>sprijinul</a:t>
            </a:r>
            <a:r>
              <a:rPr lang="en-IE" sz="2100" b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b="1" dirty="0" err="1">
                <a:effectLst/>
                <a:ea typeface="Times New Roman" panose="02020603050405020304" pitchFamily="18" charset="0"/>
              </a:rPr>
              <a:t>altor</a:t>
            </a:r>
            <a:r>
              <a:rPr lang="en-IE" sz="2100" b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b="1" dirty="0" err="1">
                <a:effectLst/>
                <a:ea typeface="Times New Roman" panose="02020603050405020304" pitchFamily="18" charset="0"/>
              </a:rPr>
              <a:t>agenții</a:t>
            </a:r>
            <a:r>
              <a:rPr lang="en-IE" sz="2100" b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b="1" dirty="0" err="1">
                <a:effectLst/>
                <a:ea typeface="Times New Roman" panose="02020603050405020304" pitchFamily="18" charset="0"/>
              </a:rPr>
              <a:t>și</a:t>
            </a:r>
            <a:r>
              <a:rPr lang="en-IE" sz="2100" b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b="1" dirty="0" err="1">
                <a:effectLst/>
                <a:ea typeface="Times New Roman" panose="02020603050405020304" pitchFamily="18" charset="0"/>
              </a:rPr>
              <a:t>furnizori</a:t>
            </a:r>
            <a:r>
              <a:rPr lang="en-IE" sz="2100" b="1" dirty="0">
                <a:effectLst/>
                <a:ea typeface="Times New Roman" panose="02020603050405020304" pitchFamily="18" charset="0"/>
              </a:rPr>
              <a:t> de </a:t>
            </a:r>
            <a:r>
              <a:rPr lang="en-IE" sz="2100" b="1" dirty="0" err="1">
                <a:effectLst/>
                <a:ea typeface="Times New Roman" panose="02020603050405020304" pitchFamily="18" charset="0"/>
              </a:rPr>
              <a:t>servicii</a:t>
            </a:r>
            <a:r>
              <a:rPr lang="en-IE" sz="2100" b="1" dirty="0">
                <a:effectLst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IE" sz="2100" b="1" dirty="0" err="1">
                <a:effectLst/>
                <a:ea typeface="Times New Roman" panose="02020603050405020304" pitchFamily="18" charset="0"/>
              </a:rPr>
              <a:t>Rațiunea</a:t>
            </a:r>
            <a:r>
              <a:rPr lang="en-IE" sz="2100" b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b="1" dirty="0" err="1">
                <a:effectLst/>
                <a:ea typeface="Times New Roman" panose="02020603050405020304" pitchFamily="18" charset="0"/>
              </a:rPr>
              <a:t>și</a:t>
            </a:r>
            <a:r>
              <a:rPr lang="en-IE" sz="2100" b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b="1" dirty="0" err="1">
                <a:effectLst/>
                <a:ea typeface="Times New Roman" panose="02020603050405020304" pitchFamily="18" charset="0"/>
              </a:rPr>
              <a:t>viziunea</a:t>
            </a:r>
            <a:endParaRPr lang="en-IE" sz="2100" b="1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IE" sz="2100" i="1" dirty="0">
                <a:effectLst/>
                <a:ea typeface="Times New Roman" panose="02020603050405020304" pitchFamily="18" charset="0"/>
              </a:rPr>
              <a:t>Ne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propunem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să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creăm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locuri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de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muncă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,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să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ro-RO" sz="2100" i="1" dirty="0">
                <a:ea typeface="Times New Roman" panose="02020603050405020304" pitchFamily="18" charset="0"/>
              </a:rPr>
              <a:t>susținem afacerile noi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și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,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mai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presus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de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toate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,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să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reintroducem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mândria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pe care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ar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trebui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să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o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avem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cu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toții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pentru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orașele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noastre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.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Schimbarea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efectivă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va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veni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din interior.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Oamenii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din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județ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vor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ști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cel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mai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bine de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ce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au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nevoie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oamenii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din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județ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ro-RO" sz="2100" i="1" dirty="0">
                <a:ea typeface="Times New Roman" panose="02020603050405020304" pitchFamily="18" charset="0"/>
              </a:rPr>
              <a:t>Locuitorii județului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Roscommon </a:t>
            </a:r>
            <a:r>
              <a:rPr lang="ro-RO" sz="2100" i="1" dirty="0">
                <a:ea typeface="Times New Roman" panose="02020603050405020304" pitchFamily="18" charset="0"/>
              </a:rPr>
              <a:t>își doresc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să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aibă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orașe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cu care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să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se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mândrească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,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orașe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care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să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răspundă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nevoilor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lor,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astfel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încât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să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nu fie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nevoiți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să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caute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în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altă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parte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. </a:t>
            </a:r>
            <a:r>
              <a:rPr lang="ro-RO" sz="2100" i="1" dirty="0">
                <a:effectLst/>
                <a:ea typeface="Times New Roman" panose="02020603050405020304" pitchFamily="18" charset="0"/>
              </a:rPr>
              <a:t>Locații 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care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inspiră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,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încurajează</a:t>
            </a:r>
            <a:r>
              <a:rPr lang="ro-RO" sz="2100" i="1" dirty="0">
                <a:ea typeface="Times New Roman" panose="02020603050405020304" pitchFamily="18" charset="0"/>
              </a:rPr>
              <a:t>,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ajută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antreprenorii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noi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și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susțin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afacerile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consacrate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. </a:t>
            </a:r>
            <a:r>
              <a:rPr lang="ro-RO" sz="2100" i="1" dirty="0">
                <a:effectLst/>
                <a:ea typeface="Times New Roman" panose="02020603050405020304" pitchFamily="18" charset="0"/>
              </a:rPr>
              <a:t>Locuri în care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,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atât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localnicii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,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cât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și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trecătorii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vor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să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se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oprească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și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să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se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bucure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atunci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când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ro-RO" sz="2100" i="1" dirty="0">
                <a:effectLst/>
                <a:ea typeface="Times New Roman" panose="02020603050405020304" pitchFamily="18" charset="0"/>
              </a:rPr>
              <a:t>trec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prin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județ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;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locuri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despre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care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oamenii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aud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și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își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propun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să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meargă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. </a:t>
            </a:r>
            <a:r>
              <a:rPr lang="ro-RO" sz="2100" i="1" dirty="0">
                <a:effectLst/>
                <a:ea typeface="Times New Roman" panose="02020603050405020304" pitchFamily="18" charset="0"/>
              </a:rPr>
              <a:t>Locuri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, care are un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viitor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IE" sz="2100" i="1" dirty="0" err="1">
                <a:effectLst/>
                <a:ea typeface="Times New Roman" panose="02020603050405020304" pitchFamily="18" charset="0"/>
              </a:rPr>
              <a:t>durabil</a:t>
            </a:r>
            <a:r>
              <a:rPr lang="en-IE" sz="2100" i="1" dirty="0">
                <a:effectLst/>
                <a:ea typeface="Times New Roman" panose="02020603050405020304" pitchFamily="18" charset="0"/>
              </a:rPr>
              <a:t> pe termen lung</a:t>
            </a:r>
            <a:r>
              <a:rPr lang="en-IE" sz="2100" b="1" dirty="0">
                <a:effectLst/>
                <a:ea typeface="Times New Roman" panose="02020603050405020304" pitchFamily="18" charset="0"/>
              </a:rPr>
              <a:t>.</a:t>
            </a:r>
            <a:endParaRPr lang="en-IE" sz="21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B41506-4993-494D-AD3B-E71AFFAC6857}"/>
              </a:ext>
            </a:extLst>
          </p:cNvPr>
          <p:cNvSpPr txBox="1"/>
          <p:nvPr/>
        </p:nvSpPr>
        <p:spPr>
          <a:xfrm>
            <a:off x="0" y="263960"/>
            <a:ext cx="1744717" cy="461665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2400" dirty="0">
                <a:solidFill>
                  <a:schemeClr val="bg1"/>
                </a:solidFill>
                <a:latin typeface="Calibri" panose="020F0502020204030204"/>
              </a:rPr>
              <a:t>ECONOMIC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73330B-C3D4-4F79-9228-18DB219BBB04}"/>
              </a:ext>
            </a:extLst>
          </p:cNvPr>
          <p:cNvSpPr txBox="1"/>
          <p:nvPr/>
        </p:nvSpPr>
        <p:spPr>
          <a:xfrm>
            <a:off x="0" y="881829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DB2BF3-0E9C-4CE5-BB65-09E016177C48}"/>
              </a:ext>
            </a:extLst>
          </p:cNvPr>
          <p:cNvSpPr txBox="1"/>
          <p:nvPr/>
        </p:nvSpPr>
        <p:spPr>
          <a:xfrm>
            <a:off x="4992" y="5544503"/>
            <a:ext cx="2640554" cy="1323439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sz="4000" dirty="0">
                <a:solidFill>
                  <a:schemeClr val="bg1"/>
                </a:solidFill>
              </a:rPr>
              <a:t>STUDIU </a:t>
            </a:r>
          </a:p>
          <a:p>
            <a:pPr algn="r"/>
            <a:r>
              <a:rPr lang="ro-RO" sz="4000" dirty="0">
                <a:solidFill>
                  <a:schemeClr val="bg1"/>
                </a:solidFill>
              </a:rPr>
              <a:t>DE CAZ</a:t>
            </a:r>
            <a:endParaRPr lang="en-IE" sz="4000" dirty="0">
              <a:solidFill>
                <a:schemeClr val="bg1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5F3BEF3-54FD-4BCC-A279-8909F132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835" y="4683884"/>
            <a:ext cx="65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Graphic 15" descr="Sunflower">
            <a:extLst>
              <a:ext uri="{FF2B5EF4-FFF2-40B4-BE49-F238E27FC236}">
                <a16:creationId xmlns:a16="http://schemas.microsoft.com/office/drawing/2014/main" id="{539AE127-7FAE-4527-871F-9BE63BA82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21690" y="5588354"/>
            <a:ext cx="1289890" cy="128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071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5" descr="A colorful flower in front of a building&#10;&#10;Description automatically generated">
            <a:extLst>
              <a:ext uri="{FF2B5EF4-FFF2-40B4-BE49-F238E27FC236}">
                <a16:creationId xmlns:a16="http://schemas.microsoft.com/office/drawing/2014/main" id="{DFB5A171-7949-44F3-A19C-5EE5E01D0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084" r="34084"/>
          <a:stretch>
            <a:fillRect/>
          </a:stretch>
        </p:blipFill>
        <p:spPr>
          <a:xfrm flipH="1">
            <a:off x="4992" y="0"/>
            <a:ext cx="3279963" cy="6869430"/>
          </a:xfrm>
          <a:custGeom>
            <a:avLst/>
            <a:gdLst>
              <a:gd name="connsiteX0" fmla="*/ 0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0 w 6388100"/>
              <a:gd name="connsiteY4" fmla="*/ 0 h 6858000"/>
              <a:gd name="connsiteX0" fmla="*/ 278295 w 6388100"/>
              <a:gd name="connsiteY0" fmla="*/ 0 h 6858000"/>
              <a:gd name="connsiteX1" fmla="*/ 6388100 w 6388100"/>
              <a:gd name="connsiteY1" fmla="*/ 0 h 6858000"/>
              <a:gd name="connsiteX2" fmla="*/ 6388100 w 6388100"/>
              <a:gd name="connsiteY2" fmla="*/ 6858000 h 6858000"/>
              <a:gd name="connsiteX3" fmla="*/ 0 w 6388100"/>
              <a:gd name="connsiteY3" fmla="*/ 6858000 h 6858000"/>
              <a:gd name="connsiteX4" fmla="*/ 278295 w 6388100"/>
              <a:gd name="connsiteY4" fmla="*/ 0 h 6858000"/>
              <a:gd name="connsiteX0" fmla="*/ 0 w 6109805"/>
              <a:gd name="connsiteY0" fmla="*/ 0 h 6858000"/>
              <a:gd name="connsiteX1" fmla="*/ 6109805 w 6109805"/>
              <a:gd name="connsiteY1" fmla="*/ 0 h 6858000"/>
              <a:gd name="connsiteX2" fmla="*/ 6109805 w 6109805"/>
              <a:gd name="connsiteY2" fmla="*/ 6858000 h 6858000"/>
              <a:gd name="connsiteX3" fmla="*/ 3458818 w 6109805"/>
              <a:gd name="connsiteY3" fmla="*/ 6858000 h 6858000"/>
              <a:gd name="connsiteX4" fmla="*/ 0 w 6109805"/>
              <a:gd name="connsiteY4" fmla="*/ 0 h 6858000"/>
              <a:gd name="connsiteX0" fmla="*/ 0 w 5663131"/>
              <a:gd name="connsiteY0" fmla="*/ 22860 h 6858000"/>
              <a:gd name="connsiteX1" fmla="*/ 5663131 w 5663131"/>
              <a:gd name="connsiteY1" fmla="*/ 0 h 6858000"/>
              <a:gd name="connsiteX2" fmla="*/ 5663131 w 5663131"/>
              <a:gd name="connsiteY2" fmla="*/ 6858000 h 6858000"/>
              <a:gd name="connsiteX3" fmla="*/ 3012144 w 5663131"/>
              <a:gd name="connsiteY3" fmla="*/ 6858000 h 6858000"/>
              <a:gd name="connsiteX4" fmla="*/ 0 w 5663131"/>
              <a:gd name="connsiteY4" fmla="*/ 22860 h 6858000"/>
              <a:gd name="connsiteX0" fmla="*/ 0 w 5448727"/>
              <a:gd name="connsiteY0" fmla="*/ 0 h 6858000"/>
              <a:gd name="connsiteX1" fmla="*/ 5448727 w 5448727"/>
              <a:gd name="connsiteY1" fmla="*/ 0 h 6858000"/>
              <a:gd name="connsiteX2" fmla="*/ 5448727 w 5448727"/>
              <a:gd name="connsiteY2" fmla="*/ 6858000 h 6858000"/>
              <a:gd name="connsiteX3" fmla="*/ 2797740 w 5448727"/>
              <a:gd name="connsiteY3" fmla="*/ 6858000 h 6858000"/>
              <a:gd name="connsiteX4" fmla="*/ 0 w 5448727"/>
              <a:gd name="connsiteY4" fmla="*/ 0 h 6858000"/>
              <a:gd name="connsiteX0" fmla="*/ 0 w 5448727"/>
              <a:gd name="connsiteY0" fmla="*/ 0 h 6858000"/>
              <a:gd name="connsiteX1" fmla="*/ 5448727 w 5448727"/>
              <a:gd name="connsiteY1" fmla="*/ 0 h 6858000"/>
              <a:gd name="connsiteX2" fmla="*/ 5448727 w 5448727"/>
              <a:gd name="connsiteY2" fmla="*/ 6858000 h 6858000"/>
              <a:gd name="connsiteX3" fmla="*/ 2494002 w 5448727"/>
              <a:gd name="connsiteY3" fmla="*/ 6858000 h 6858000"/>
              <a:gd name="connsiteX4" fmla="*/ 0 w 5448727"/>
              <a:gd name="connsiteY4" fmla="*/ 0 h 6858000"/>
              <a:gd name="connsiteX0" fmla="*/ 0 w 5127122"/>
              <a:gd name="connsiteY0" fmla="*/ 0 h 6858000"/>
              <a:gd name="connsiteX1" fmla="*/ 5127122 w 5127122"/>
              <a:gd name="connsiteY1" fmla="*/ 0 h 6858000"/>
              <a:gd name="connsiteX2" fmla="*/ 5127122 w 5127122"/>
              <a:gd name="connsiteY2" fmla="*/ 6858000 h 6858000"/>
              <a:gd name="connsiteX3" fmla="*/ 2172397 w 5127122"/>
              <a:gd name="connsiteY3" fmla="*/ 6858000 h 6858000"/>
              <a:gd name="connsiteX4" fmla="*/ 0 w 5127122"/>
              <a:gd name="connsiteY4" fmla="*/ 0 h 6858000"/>
              <a:gd name="connsiteX0" fmla="*/ 0 w 5127122"/>
              <a:gd name="connsiteY0" fmla="*/ 0 h 6858000"/>
              <a:gd name="connsiteX1" fmla="*/ 5127122 w 5127122"/>
              <a:gd name="connsiteY1" fmla="*/ 0 h 6858000"/>
              <a:gd name="connsiteX2" fmla="*/ 5127122 w 5127122"/>
              <a:gd name="connsiteY2" fmla="*/ 6858000 h 6858000"/>
              <a:gd name="connsiteX3" fmla="*/ 1975860 w 5127122"/>
              <a:gd name="connsiteY3" fmla="*/ 6858000 h 6858000"/>
              <a:gd name="connsiteX4" fmla="*/ 0 w 5127122"/>
              <a:gd name="connsiteY4" fmla="*/ 0 h 6858000"/>
              <a:gd name="connsiteX0" fmla="*/ 0 w 5127122"/>
              <a:gd name="connsiteY0" fmla="*/ 0 h 6869430"/>
              <a:gd name="connsiteX1" fmla="*/ 5127122 w 5127122"/>
              <a:gd name="connsiteY1" fmla="*/ 0 h 6869430"/>
              <a:gd name="connsiteX2" fmla="*/ 5127122 w 5127122"/>
              <a:gd name="connsiteY2" fmla="*/ 6858000 h 6869430"/>
              <a:gd name="connsiteX3" fmla="*/ 1850792 w 5127122"/>
              <a:gd name="connsiteY3" fmla="*/ 6869430 h 6869430"/>
              <a:gd name="connsiteX4" fmla="*/ 0 w 5127122"/>
              <a:gd name="connsiteY4" fmla="*/ 0 h 686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7122" h="6869430">
                <a:moveTo>
                  <a:pt x="0" y="0"/>
                </a:moveTo>
                <a:lnTo>
                  <a:pt x="5127122" y="0"/>
                </a:lnTo>
                <a:lnTo>
                  <a:pt x="5127122" y="6858000"/>
                </a:lnTo>
                <a:lnTo>
                  <a:pt x="1850792" y="686943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29109-DE01-4E4C-AB13-C110089AC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84634" y="80010"/>
            <a:ext cx="8851155" cy="1291231"/>
          </a:xfrm>
          <a:solidFill>
            <a:srgbClr val="68BBAF"/>
          </a:solidFill>
        </p:spPr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TOWN TEAMS, ROSCOMMON, IRLAND</a:t>
            </a:r>
            <a:r>
              <a:rPr lang="ro-RO" dirty="0">
                <a:solidFill>
                  <a:schemeClr val="bg1"/>
                </a:solidFill>
              </a:rPr>
              <a:t>A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6820-3DBD-49D3-8C08-5DE279F07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23674" y="1915732"/>
            <a:ext cx="8851155" cy="4398242"/>
          </a:xfrm>
        </p:spPr>
        <p:txBody>
          <a:bodyPr/>
          <a:lstStyle/>
          <a:p>
            <a:pPr algn="just"/>
            <a:endParaRPr lang="en-GB" sz="22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GB" sz="2200" dirty="0" err="1">
                <a:effectLst/>
                <a:ea typeface="Times New Roman" panose="02020603050405020304" pitchFamily="18" charset="0"/>
              </a:rPr>
              <a:t>Proiectul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a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fost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inițiat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de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Consiliul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Județean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Roscommon, ca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parte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a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noului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rol</a:t>
            </a:r>
            <a:r>
              <a:rPr lang="ro-RO" sz="2200" dirty="0">
                <a:ea typeface="Times New Roman" panose="02020603050405020304" pitchFamily="18" charset="0"/>
              </a:rPr>
              <a:t> al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autoritățil</a:t>
            </a:r>
            <a:r>
              <a:rPr lang="ro-RO" sz="2200" dirty="0">
                <a:effectLst/>
                <a:ea typeface="Times New Roman" panose="02020603050405020304" pitchFamily="18" charset="0"/>
              </a:rPr>
              <a:t>or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locale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în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domeniile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dezvoltării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economice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și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a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întreprinderilor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,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așa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cum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este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prevăzut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în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Strategia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sectorială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pentru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sprijinirea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redresării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economice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și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a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locurilor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de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muncă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și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a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Programului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de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acțiune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pentru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o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guvernare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locală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eficientă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(2012).</a:t>
            </a:r>
          </a:p>
          <a:p>
            <a:pPr algn="just"/>
            <a:endParaRPr lang="en-GB" sz="22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ro-RO" sz="2200" dirty="0">
                <a:effectLst/>
                <a:ea typeface="Times New Roman" panose="02020603050405020304" pitchFamily="18" charset="0"/>
              </a:rPr>
              <a:t>„TOWN TEAMS”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acționează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ca un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catalizator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pentru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noi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inovații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, care v</a:t>
            </a:r>
            <a:r>
              <a:rPr lang="ro-RO" sz="2200" dirty="0">
                <a:effectLst/>
                <a:ea typeface="Times New Roman" panose="02020603050405020304" pitchFamily="18" charset="0"/>
              </a:rPr>
              <a:t>a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avea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un impact regenerator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asupra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orașului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și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a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echipelor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și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v</a:t>
            </a:r>
            <a:r>
              <a:rPr lang="ro-RO" sz="2200" dirty="0">
                <a:effectLst/>
                <a:ea typeface="Times New Roman" panose="02020603050405020304" pitchFamily="18" charset="0"/>
              </a:rPr>
              <a:t>a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avea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un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rol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de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lider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în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asigurarea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finanțării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pentru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acțiuni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colective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. </a:t>
            </a:r>
            <a:r>
              <a:rPr lang="ro-RO" sz="2200" dirty="0">
                <a:effectLst/>
                <a:ea typeface="Times New Roman" panose="02020603050405020304" pitchFamily="18" charset="0"/>
              </a:rPr>
              <a:t>„TOWN TEAMS”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conduc</a:t>
            </a:r>
            <a:r>
              <a:rPr lang="ro-RO" sz="2200" dirty="0">
                <a:effectLst/>
                <a:ea typeface="Times New Roman" panose="02020603050405020304" pitchFamily="18" charset="0"/>
              </a:rPr>
              <a:t>e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dezvoltarea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și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implementarea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inițiativelor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și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ro-RO" sz="2200" dirty="0">
                <a:effectLst/>
                <a:ea typeface="Times New Roman" panose="02020603050405020304" pitchFamily="18" charset="0"/>
              </a:rPr>
              <a:t>reprezintă o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forț</a:t>
            </a:r>
            <a:r>
              <a:rPr lang="ro-RO" sz="2200" dirty="0">
                <a:effectLst/>
                <a:ea typeface="Times New Roman" panose="02020603050405020304" pitchFamily="18" charset="0"/>
              </a:rPr>
              <a:t>ă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motric</a:t>
            </a:r>
            <a:r>
              <a:rPr lang="ro-RO" sz="2200" dirty="0">
                <a:effectLst/>
                <a:ea typeface="Times New Roman" panose="02020603050405020304" pitchFamily="18" charset="0"/>
              </a:rPr>
              <a:t>ă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a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propunerilor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 de </a:t>
            </a:r>
            <a:r>
              <a:rPr lang="en-GB" sz="2200" dirty="0" err="1">
                <a:effectLst/>
                <a:ea typeface="Times New Roman" panose="02020603050405020304" pitchFamily="18" charset="0"/>
              </a:rPr>
              <a:t>finanț</a:t>
            </a:r>
            <a:r>
              <a:rPr lang="ro-RO" sz="2200" dirty="0">
                <a:effectLst/>
                <a:ea typeface="Times New Roman" panose="02020603050405020304" pitchFamily="18" charset="0"/>
              </a:rPr>
              <a:t>are</a:t>
            </a:r>
            <a:r>
              <a:rPr lang="en-GB" sz="2200" dirty="0">
                <a:effectLst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IE" sz="2200" dirty="0">
                <a:effectLst/>
                <a:ea typeface="Times New Roman" panose="02020603050405020304" pitchFamily="18" charset="0"/>
              </a:rPr>
              <a:t> </a:t>
            </a:r>
          </a:p>
          <a:p>
            <a:pPr algn="just"/>
            <a:endParaRPr lang="en-IE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IE" sz="16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B41506-4993-494D-AD3B-E71AFFAC6857}"/>
              </a:ext>
            </a:extLst>
          </p:cNvPr>
          <p:cNvSpPr txBox="1"/>
          <p:nvPr/>
        </p:nvSpPr>
        <p:spPr>
          <a:xfrm>
            <a:off x="0" y="263960"/>
            <a:ext cx="1744717" cy="461665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2400" dirty="0">
                <a:solidFill>
                  <a:schemeClr val="bg1"/>
                </a:solidFill>
                <a:latin typeface="Calibri" panose="020F0502020204030204"/>
              </a:rPr>
              <a:t>ECONOMIC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73330B-C3D4-4F79-9228-18DB219BBB04}"/>
              </a:ext>
            </a:extLst>
          </p:cNvPr>
          <p:cNvSpPr txBox="1"/>
          <p:nvPr/>
        </p:nvSpPr>
        <p:spPr>
          <a:xfrm>
            <a:off x="0" y="881829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DB2BF3-0E9C-4CE5-BB65-09E016177C48}"/>
              </a:ext>
            </a:extLst>
          </p:cNvPr>
          <p:cNvSpPr txBox="1"/>
          <p:nvPr/>
        </p:nvSpPr>
        <p:spPr>
          <a:xfrm>
            <a:off x="4992" y="5544503"/>
            <a:ext cx="2516266" cy="1323439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sz="4000" dirty="0">
                <a:solidFill>
                  <a:schemeClr val="bg1"/>
                </a:solidFill>
              </a:rPr>
              <a:t>STUDIU </a:t>
            </a:r>
          </a:p>
          <a:p>
            <a:pPr algn="r"/>
            <a:r>
              <a:rPr lang="ro-RO" sz="4000" dirty="0">
                <a:solidFill>
                  <a:schemeClr val="bg1"/>
                </a:solidFill>
              </a:rPr>
              <a:t>DE CAZ</a:t>
            </a:r>
            <a:endParaRPr lang="en-IE" sz="4000" dirty="0">
              <a:solidFill>
                <a:schemeClr val="bg1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5F3BEF3-54FD-4BCC-A279-8909F132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835" y="4683884"/>
            <a:ext cx="65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Graphic 15" descr="Sunflower">
            <a:extLst>
              <a:ext uri="{FF2B5EF4-FFF2-40B4-BE49-F238E27FC236}">
                <a16:creationId xmlns:a16="http://schemas.microsoft.com/office/drawing/2014/main" id="{539AE127-7FAE-4527-871F-9BE63BA82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21690" y="5588354"/>
            <a:ext cx="1289890" cy="128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168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5" descr="A colorful flower in front of a building&#10;&#10;Description automatically generated">
            <a:extLst>
              <a:ext uri="{FF2B5EF4-FFF2-40B4-BE49-F238E27FC236}">
                <a16:creationId xmlns:a16="http://schemas.microsoft.com/office/drawing/2014/main" id="{7C1D901A-1C0C-42CD-9755-C7D49EEA496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4084" r="34084"/>
          <a:stretch>
            <a:fillRect/>
          </a:stretch>
        </p:blipFill>
        <p:spPr>
          <a:xfrm flipH="1">
            <a:off x="0" y="-11430"/>
            <a:ext cx="3279963" cy="6869430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29109-DE01-4E4C-AB13-C110089ACB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84634" y="80010"/>
            <a:ext cx="8851155" cy="1291231"/>
          </a:xfrm>
          <a:solidFill>
            <a:srgbClr val="68BBAF"/>
          </a:solidFill>
        </p:spPr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TOWN TEAMS, ROSCOMMON, IRLAND</a:t>
            </a:r>
            <a:r>
              <a:rPr lang="ro-RO" dirty="0">
                <a:solidFill>
                  <a:schemeClr val="bg1"/>
                </a:solidFill>
              </a:rPr>
              <a:t>A</a:t>
            </a:r>
            <a:endParaRPr lang="en-IE" dirty="0">
              <a:solidFill>
                <a:schemeClr val="bg1"/>
              </a:solidFill>
            </a:endParaRPr>
          </a:p>
          <a:p>
            <a:endParaRPr lang="en-IE" sz="3600" dirty="0">
              <a:ea typeface="Times New Roman" panose="02020603050405020304" pitchFamily="18" charset="0"/>
            </a:endParaRPr>
          </a:p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C6820-3DBD-49D3-8C08-5DE279F07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79963" y="1450580"/>
            <a:ext cx="8851155" cy="4398242"/>
          </a:xfrm>
        </p:spPr>
        <p:txBody>
          <a:bodyPr/>
          <a:lstStyle/>
          <a:p>
            <a:pPr algn="just"/>
            <a:endParaRPr lang="en-IE" sz="22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IE" sz="2200" dirty="0">
                <a:effectLst/>
                <a:ea typeface="Times New Roman" panose="02020603050405020304" pitchFamily="18" charset="0"/>
              </a:rPr>
              <a:t> </a:t>
            </a:r>
          </a:p>
          <a:p>
            <a:pPr algn="just"/>
            <a:endParaRPr lang="en-IE" sz="2200" dirty="0">
              <a:effectLst/>
              <a:ea typeface="Times New Roman" panose="02020603050405020304" pitchFamily="18" charset="0"/>
            </a:endParaRPr>
          </a:p>
          <a:p>
            <a:pPr algn="just"/>
            <a:endParaRPr lang="en-IE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IE" sz="16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B41506-4993-494D-AD3B-E71AFFAC6857}"/>
              </a:ext>
            </a:extLst>
          </p:cNvPr>
          <p:cNvSpPr txBox="1"/>
          <p:nvPr/>
        </p:nvSpPr>
        <p:spPr>
          <a:xfrm>
            <a:off x="0" y="263960"/>
            <a:ext cx="1744717" cy="461665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2400" dirty="0">
                <a:solidFill>
                  <a:schemeClr val="bg1"/>
                </a:solidFill>
                <a:latin typeface="Calibri" panose="020F0502020204030204"/>
              </a:rPr>
              <a:t>ECONOMIC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73330B-C3D4-4F79-9228-18DB219BBB04}"/>
              </a:ext>
            </a:extLst>
          </p:cNvPr>
          <p:cNvSpPr txBox="1"/>
          <p:nvPr/>
        </p:nvSpPr>
        <p:spPr>
          <a:xfrm>
            <a:off x="0" y="881829"/>
            <a:ext cx="1150620" cy="461665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DB2BF3-0E9C-4CE5-BB65-09E016177C48}"/>
              </a:ext>
            </a:extLst>
          </p:cNvPr>
          <p:cNvSpPr txBox="1"/>
          <p:nvPr/>
        </p:nvSpPr>
        <p:spPr>
          <a:xfrm>
            <a:off x="4992" y="5544503"/>
            <a:ext cx="2587287" cy="1323439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sz="4000" dirty="0">
                <a:solidFill>
                  <a:schemeClr val="bg1"/>
                </a:solidFill>
              </a:rPr>
              <a:t>STUDIU </a:t>
            </a:r>
          </a:p>
          <a:p>
            <a:pPr algn="r"/>
            <a:r>
              <a:rPr lang="ro-RO" sz="4000" dirty="0">
                <a:solidFill>
                  <a:schemeClr val="bg1"/>
                </a:solidFill>
              </a:rPr>
              <a:t>DE CAZ</a:t>
            </a:r>
            <a:endParaRPr lang="en-IE" sz="4000" dirty="0">
              <a:solidFill>
                <a:schemeClr val="bg1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5F3BEF3-54FD-4BCC-A279-8909F132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835" y="4683884"/>
            <a:ext cx="65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Graphic 15" descr="Sunflower">
            <a:extLst>
              <a:ext uri="{FF2B5EF4-FFF2-40B4-BE49-F238E27FC236}">
                <a16:creationId xmlns:a16="http://schemas.microsoft.com/office/drawing/2014/main" id="{539AE127-7FAE-4527-871F-9BE63BA82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21690" y="5588354"/>
            <a:ext cx="1289890" cy="1289890"/>
          </a:xfrm>
          <a:prstGeom prst="rect">
            <a:avLst/>
          </a:prstGeom>
        </p:spPr>
      </p:pic>
      <p:pic>
        <p:nvPicPr>
          <p:cNvPr id="6" name="Online Media 5" title="Roscommon's Town Teams: the story so far  - Colm Kelly">
            <a:hlinkClick r:id="" action="ppaction://media"/>
            <a:extLst>
              <a:ext uri="{FF2B5EF4-FFF2-40B4-BE49-F238E27FC236}">
                <a16:creationId xmlns:a16="http://schemas.microsoft.com/office/drawing/2014/main" id="{CF2A56E5-9D6C-4554-8076-332F1CBAA84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279963" y="1382800"/>
            <a:ext cx="7859092" cy="44207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124CA62-091B-4397-92B5-3C4B136F8989}"/>
              </a:ext>
            </a:extLst>
          </p:cNvPr>
          <p:cNvSpPr txBox="1"/>
          <p:nvPr/>
        </p:nvSpPr>
        <p:spPr>
          <a:xfrm>
            <a:off x="3465812" y="6048633"/>
            <a:ext cx="74873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i="0" dirty="0">
                <a:solidFill>
                  <a:srgbClr val="7F4182"/>
                </a:solidFill>
                <a:effectLst/>
                <a:latin typeface="Roboto"/>
              </a:rPr>
              <a:t>V</a:t>
            </a:r>
            <a:r>
              <a:rPr lang="ro-RO" b="1" i="0" dirty="0">
                <a:solidFill>
                  <a:srgbClr val="7F4182"/>
                </a:solidFill>
                <a:effectLst/>
                <a:latin typeface="Roboto"/>
              </a:rPr>
              <a:t>IZUALIZAȚI</a:t>
            </a:r>
            <a:r>
              <a:rPr lang="en-GB" b="1" i="0" dirty="0">
                <a:solidFill>
                  <a:srgbClr val="7F4182"/>
                </a:solidFill>
                <a:effectLst/>
                <a:latin typeface="Roboto"/>
              </a:rPr>
              <a:t> – </a:t>
            </a:r>
            <a:r>
              <a:rPr lang="ro-RO" b="1" i="0" dirty="0">
                <a:solidFill>
                  <a:srgbClr val="7F4182"/>
                </a:solidFill>
                <a:effectLst/>
                <a:latin typeface="Roboto"/>
              </a:rPr>
              <a:t>TOWN TEAMS </a:t>
            </a:r>
            <a:r>
              <a:rPr lang="en-GB" b="1" i="0" dirty="0">
                <a:solidFill>
                  <a:srgbClr val="7F4182"/>
                </a:solidFill>
                <a:effectLst/>
                <a:latin typeface="Roboto"/>
              </a:rPr>
              <a:t>Roscommon: </a:t>
            </a:r>
            <a:r>
              <a:rPr lang="en-GB" b="1" i="0" dirty="0" err="1">
                <a:solidFill>
                  <a:srgbClr val="7F4182"/>
                </a:solidFill>
                <a:effectLst/>
                <a:latin typeface="Roboto"/>
              </a:rPr>
              <a:t>povestea</a:t>
            </a:r>
            <a:r>
              <a:rPr lang="en-GB" b="1" i="0" dirty="0">
                <a:solidFill>
                  <a:srgbClr val="7F4182"/>
                </a:solidFill>
                <a:effectLst/>
                <a:latin typeface="Roboto"/>
              </a:rPr>
              <a:t> de </a:t>
            </a:r>
            <a:r>
              <a:rPr lang="en-GB" b="1" i="0" dirty="0" err="1">
                <a:solidFill>
                  <a:srgbClr val="7F4182"/>
                </a:solidFill>
                <a:effectLst/>
                <a:latin typeface="Roboto"/>
              </a:rPr>
              <a:t>până</a:t>
            </a:r>
            <a:r>
              <a:rPr lang="en-GB" b="1" i="0" dirty="0">
                <a:solidFill>
                  <a:srgbClr val="7F4182"/>
                </a:solidFill>
                <a:effectLst/>
                <a:latin typeface="Roboto"/>
              </a:rPr>
              <a:t> </a:t>
            </a:r>
            <a:r>
              <a:rPr lang="en-GB" b="1" i="0" dirty="0" err="1">
                <a:solidFill>
                  <a:srgbClr val="7F4182"/>
                </a:solidFill>
                <a:effectLst/>
                <a:latin typeface="Roboto"/>
              </a:rPr>
              <a:t>acum</a:t>
            </a:r>
            <a:r>
              <a:rPr lang="en-GB" b="1" i="0" dirty="0">
                <a:solidFill>
                  <a:srgbClr val="7F4182"/>
                </a:solidFill>
                <a:effectLst/>
                <a:latin typeface="Roboto"/>
              </a:rPr>
              <a:t> - Colm Kelly, </a:t>
            </a:r>
            <a:r>
              <a:rPr lang="en-GB" b="1" i="0" dirty="0" err="1">
                <a:solidFill>
                  <a:srgbClr val="7F4182"/>
                </a:solidFill>
                <a:effectLst/>
                <a:latin typeface="Roboto"/>
              </a:rPr>
              <a:t>Consiliul</a:t>
            </a:r>
            <a:r>
              <a:rPr lang="en-GB" b="1" i="0" dirty="0">
                <a:solidFill>
                  <a:srgbClr val="7F4182"/>
                </a:solidFill>
                <a:effectLst/>
                <a:latin typeface="Roboto"/>
              </a:rPr>
              <a:t> </a:t>
            </a:r>
            <a:r>
              <a:rPr lang="en-GB" b="1" i="0" dirty="0" err="1">
                <a:solidFill>
                  <a:srgbClr val="7F4182"/>
                </a:solidFill>
                <a:effectLst/>
                <a:latin typeface="Roboto"/>
              </a:rPr>
              <a:t>Județean</a:t>
            </a:r>
            <a:r>
              <a:rPr lang="en-GB" b="1" i="0" dirty="0">
                <a:solidFill>
                  <a:srgbClr val="7F4182"/>
                </a:solidFill>
                <a:effectLst/>
                <a:latin typeface="Roboto"/>
              </a:rPr>
              <a:t> Roscommon 2017</a:t>
            </a:r>
          </a:p>
        </p:txBody>
      </p:sp>
    </p:spTree>
    <p:extLst>
      <p:ext uri="{BB962C8B-B14F-4D97-AF65-F5344CB8AC3E}">
        <p14:creationId xmlns:p14="http://schemas.microsoft.com/office/powerpoint/2010/main" val="365262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CBFF6-B69A-41C7-B081-9B41DD12D6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7030" y="2030531"/>
            <a:ext cx="6836330" cy="3947440"/>
          </a:xfrm>
        </p:spPr>
        <p:txBody>
          <a:bodyPr/>
          <a:lstStyle/>
          <a:p>
            <a:pPr marL="457200" indent="-457200" algn="l">
              <a:buAutoNum type="arabicPeriod"/>
            </a:pPr>
            <a:r>
              <a:rPr lang="en-IE" dirty="0"/>
              <a:t>Lista de </a:t>
            </a:r>
            <a:r>
              <a:rPr lang="en-IE" dirty="0" err="1"/>
              <a:t>verificare</a:t>
            </a:r>
            <a:r>
              <a:rPr lang="en-IE" dirty="0"/>
              <a:t> - </a:t>
            </a:r>
            <a:r>
              <a:rPr lang="en-IE" dirty="0" err="1"/>
              <a:t>caracteristicile</a:t>
            </a:r>
            <a:r>
              <a:rPr lang="en-IE" dirty="0"/>
              <a:t> </a:t>
            </a:r>
            <a:r>
              <a:rPr lang="en-IE" dirty="0" err="1"/>
              <a:t>unei</a:t>
            </a:r>
            <a:r>
              <a:rPr lang="en-IE" dirty="0"/>
              <a:t> </a:t>
            </a:r>
            <a:r>
              <a:rPr lang="en-IE" dirty="0" err="1"/>
              <a:t>comunități</a:t>
            </a:r>
            <a:r>
              <a:rPr lang="en-IE" dirty="0"/>
              <a:t> </a:t>
            </a:r>
            <a:r>
              <a:rPr lang="ro-RO" dirty="0"/>
              <a:t>de succes</a:t>
            </a:r>
            <a:endParaRPr lang="en-IE" dirty="0"/>
          </a:p>
          <a:p>
            <a:pPr marL="457200" indent="-457200" algn="l">
              <a:buAutoNum type="arabicPeriod"/>
            </a:pPr>
            <a:r>
              <a:rPr lang="en-IE" dirty="0" err="1"/>
              <a:t>Diagrama</a:t>
            </a:r>
            <a:r>
              <a:rPr lang="en-IE" dirty="0"/>
              <a:t> radar - </a:t>
            </a:r>
            <a:r>
              <a:rPr lang="en-IE" dirty="0" err="1"/>
              <a:t>punctele</a:t>
            </a:r>
            <a:r>
              <a:rPr lang="en-IE" dirty="0"/>
              <a:t> tari/</a:t>
            </a:r>
            <a:r>
              <a:rPr lang="en-IE" dirty="0" err="1"/>
              <a:t>punctele</a:t>
            </a:r>
            <a:r>
              <a:rPr lang="en-IE" dirty="0"/>
              <a:t> </a:t>
            </a:r>
            <a:r>
              <a:rPr lang="en-IE" dirty="0" err="1"/>
              <a:t>slabe</a:t>
            </a:r>
            <a:r>
              <a:rPr lang="en-IE" dirty="0"/>
              <a:t> ale </a:t>
            </a:r>
            <a:r>
              <a:rPr lang="en-IE" dirty="0" err="1"/>
              <a:t>comunității</a:t>
            </a:r>
            <a:r>
              <a:rPr lang="en-IE" dirty="0"/>
              <a:t> </a:t>
            </a:r>
            <a:r>
              <a:rPr lang="en-IE" dirty="0" err="1"/>
              <a:t>dvs</a:t>
            </a:r>
            <a:r>
              <a:rPr lang="en-IE" dirty="0"/>
              <a:t>. </a:t>
            </a:r>
            <a:r>
              <a:rPr lang="en-IE" dirty="0" err="1"/>
              <a:t>sociale</a:t>
            </a:r>
            <a:r>
              <a:rPr lang="en-IE" dirty="0"/>
              <a:t>/</a:t>
            </a:r>
            <a:r>
              <a:rPr lang="en-IE" dirty="0" err="1"/>
              <a:t>economice</a:t>
            </a:r>
            <a:r>
              <a:rPr lang="en-IE" dirty="0"/>
              <a:t>/de </a:t>
            </a:r>
            <a:r>
              <a:rPr lang="en-IE" dirty="0" err="1"/>
              <a:t>mediu</a:t>
            </a:r>
            <a:endParaRPr lang="en-IE" dirty="0"/>
          </a:p>
          <a:p>
            <a:pPr marL="457200" indent="-457200" algn="l">
              <a:buAutoNum type="arabicPeriod"/>
            </a:pPr>
            <a:r>
              <a:rPr lang="en-IE" dirty="0" err="1"/>
              <a:t>Cunoașterea</a:t>
            </a:r>
            <a:r>
              <a:rPr lang="en-IE" dirty="0"/>
              <a:t> </a:t>
            </a:r>
            <a:r>
              <a:rPr lang="en-IE" dirty="0" err="1"/>
              <a:t>comunității</a:t>
            </a:r>
            <a:r>
              <a:rPr lang="en-IE" dirty="0"/>
              <a:t> </a:t>
            </a:r>
            <a:r>
              <a:rPr lang="en-IE" dirty="0" err="1"/>
              <a:t>dvs</a:t>
            </a:r>
            <a:r>
              <a:rPr lang="en-IE" dirty="0"/>
              <a:t>. - </a:t>
            </a:r>
            <a:r>
              <a:rPr lang="en-IE" dirty="0" err="1"/>
              <a:t>demografie</a:t>
            </a:r>
            <a:r>
              <a:rPr lang="en-IE" dirty="0"/>
              <a:t>/audit </a:t>
            </a:r>
            <a:r>
              <a:rPr lang="en-IE" dirty="0" err="1"/>
              <a:t>comunitar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exerciți</a:t>
            </a:r>
            <a:r>
              <a:rPr lang="ro-RO" dirty="0"/>
              <a:t>i</a:t>
            </a:r>
            <a:r>
              <a:rPr lang="en-IE" dirty="0"/>
              <a:t> de </a:t>
            </a:r>
            <a:r>
              <a:rPr lang="en-IE" dirty="0" err="1"/>
              <a:t>cartografiere</a:t>
            </a:r>
            <a:endParaRPr lang="en-IE" dirty="0"/>
          </a:p>
          <a:p>
            <a:pPr marL="457200" indent="-457200" algn="l">
              <a:buAutoNum type="arabicPeriod"/>
            </a:pPr>
            <a:r>
              <a:rPr lang="en-IE" dirty="0"/>
              <a:t>Audit de </a:t>
            </a:r>
            <a:r>
              <a:rPr lang="en-IE" dirty="0" err="1"/>
              <a:t>competențe</a:t>
            </a:r>
            <a:r>
              <a:rPr lang="en-IE" dirty="0"/>
              <a:t> al </a:t>
            </a:r>
            <a:r>
              <a:rPr lang="en-IE" dirty="0" err="1"/>
              <a:t>echipei</a:t>
            </a:r>
            <a:r>
              <a:rPr lang="en-IE" dirty="0"/>
              <a:t> de </a:t>
            </a:r>
            <a:r>
              <a:rPr lang="en-IE" dirty="0" err="1"/>
              <a:t>regenerare</a:t>
            </a:r>
            <a:endParaRPr lang="en-IE" dirty="0"/>
          </a:p>
          <a:p>
            <a:pPr marL="457200" indent="-457200" algn="l">
              <a:buAutoNum type="arabicPeriod"/>
            </a:pPr>
            <a:r>
              <a:rPr lang="en-IE" dirty="0"/>
              <a:t>A</a:t>
            </a:r>
            <a:r>
              <a:rPr lang="ro-RO" dirty="0"/>
              <a:t>bordarea Provocărilor</a:t>
            </a:r>
            <a:r>
              <a:rPr lang="en-IE" dirty="0"/>
              <a:t> – </a:t>
            </a:r>
            <a:r>
              <a:rPr lang="en-IE" dirty="0" err="1"/>
              <a:t>concentra</a:t>
            </a:r>
            <a:r>
              <a:rPr lang="ro-RO" dirty="0"/>
              <a:t>re pe</a:t>
            </a:r>
            <a:r>
              <a:rPr lang="en-IE" dirty="0"/>
              <a:t> </a:t>
            </a:r>
            <a:r>
              <a:rPr lang="en-IE" dirty="0" err="1"/>
              <a:t>cauzel</a:t>
            </a:r>
            <a:r>
              <a:rPr lang="ro-RO" dirty="0"/>
              <a:t>e</a:t>
            </a:r>
            <a:r>
              <a:rPr lang="en-IE" dirty="0"/>
              <a:t> de </a:t>
            </a:r>
            <a:r>
              <a:rPr lang="en-IE" dirty="0" err="1"/>
              <a:t>declin</a:t>
            </a:r>
            <a:r>
              <a:rPr lang="en-IE" dirty="0"/>
              <a:t> ale </a:t>
            </a:r>
            <a:r>
              <a:rPr lang="en-IE" dirty="0" err="1"/>
              <a:t>comunității</a:t>
            </a:r>
            <a:r>
              <a:rPr lang="en-IE" dirty="0"/>
              <a:t> </a:t>
            </a:r>
            <a:r>
              <a:rPr lang="en-IE" dirty="0" err="1"/>
              <a:t>dvs</a:t>
            </a:r>
            <a:r>
              <a:rPr lang="en-IE" dirty="0"/>
              <a:t>.</a:t>
            </a:r>
          </a:p>
          <a:p>
            <a:pPr marL="457200" indent="-457200" algn="l">
              <a:buAutoNum type="arabicPeriod"/>
            </a:pPr>
            <a:r>
              <a:rPr lang="en-IE" dirty="0"/>
              <a:t>Carta </a:t>
            </a:r>
            <a:r>
              <a:rPr lang="ro-RO" dirty="0"/>
              <a:t>„Town Teams”.</a:t>
            </a:r>
            <a:endParaRPr lang="en-IE" dirty="0"/>
          </a:p>
          <a:p>
            <a:pPr marL="457200" indent="-457200">
              <a:buAutoNum type="arabicPeriod"/>
            </a:pPr>
            <a:endParaRPr lang="en-IE" dirty="0"/>
          </a:p>
          <a:p>
            <a:endParaRPr lang="en-IE" dirty="0"/>
          </a:p>
        </p:txBody>
      </p:sp>
      <p:pic>
        <p:nvPicPr>
          <p:cNvPr id="6" name="Picture Placeholder 5" descr="Boy in park holding magnifying glass to eye with friends">
            <a:extLst>
              <a:ext uri="{FF2B5EF4-FFF2-40B4-BE49-F238E27FC236}">
                <a16:creationId xmlns:a16="http://schemas.microsoft.com/office/drawing/2014/main" id="{9DC248D5-8F24-4EAF-9B41-1BA1CB4BF6A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88087" y="-2934"/>
            <a:ext cx="6479257" cy="6858000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1FD6A2-A92E-420C-A938-E9A6F0530F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26621" y="172077"/>
            <a:ext cx="5644055" cy="981359"/>
          </a:xfrm>
        </p:spPr>
        <p:txBody>
          <a:bodyPr>
            <a:normAutofit fontScale="85000" lnSpcReduction="10000"/>
          </a:bodyPr>
          <a:lstStyle/>
          <a:p>
            <a:r>
              <a:rPr lang="ro-RO" sz="4800" dirty="0"/>
              <a:t>Pachet de Acțiuni Cheie 1</a:t>
            </a:r>
            <a:endParaRPr lang="en-IE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75CB65-9D59-4C5B-B322-DAF3A329919B}"/>
              </a:ext>
            </a:extLst>
          </p:cNvPr>
          <p:cNvSpPr txBox="1"/>
          <p:nvPr/>
        </p:nvSpPr>
        <p:spPr>
          <a:xfrm>
            <a:off x="301317" y="166068"/>
            <a:ext cx="63219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200" dirty="0" err="1">
                <a:solidFill>
                  <a:schemeClr val="bg1"/>
                </a:solidFill>
              </a:rPr>
              <a:t>Noțiuni</a:t>
            </a:r>
            <a:r>
              <a:rPr lang="en-IE" sz="3200" dirty="0">
                <a:solidFill>
                  <a:schemeClr val="bg1"/>
                </a:solidFill>
              </a:rPr>
              <a:t> introductive </a:t>
            </a:r>
            <a:r>
              <a:rPr lang="en-IE" sz="3200" dirty="0" err="1">
                <a:solidFill>
                  <a:schemeClr val="bg1"/>
                </a:solidFill>
              </a:rPr>
              <a:t>despre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construirea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comunități</a:t>
            </a:r>
            <a:r>
              <a:rPr lang="ro-RO" sz="3200" dirty="0">
                <a:solidFill>
                  <a:schemeClr val="bg1"/>
                </a:solidFill>
              </a:rPr>
              <a:t>lor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durabile</a:t>
            </a:r>
            <a:r>
              <a:rPr lang="en-IE" sz="3200" dirty="0">
                <a:solidFill>
                  <a:schemeClr val="bg1"/>
                </a:solidFill>
              </a:rPr>
              <a:t> - </a:t>
            </a:r>
            <a:r>
              <a:rPr lang="en-IE" sz="3200" dirty="0" err="1">
                <a:solidFill>
                  <a:schemeClr val="bg1"/>
                </a:solidFill>
              </a:rPr>
              <a:t>exerciții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și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șabloane</a:t>
            </a:r>
            <a:r>
              <a:rPr lang="en-IE" sz="3200" dirty="0">
                <a:solidFill>
                  <a:schemeClr val="bg1"/>
                </a:solidFill>
              </a:rPr>
              <a:t> utile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1D8A85-2728-462A-8882-3A82C2936D4F}"/>
              </a:ext>
            </a:extLst>
          </p:cNvPr>
          <p:cNvSpPr txBox="1"/>
          <p:nvPr/>
        </p:nvSpPr>
        <p:spPr>
          <a:xfrm>
            <a:off x="4731797" y="6040597"/>
            <a:ext cx="7281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>
                <a:solidFill>
                  <a:schemeClr val="bg1"/>
                </a:solidFill>
              </a:rPr>
              <a:t>Aceste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exerciții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vă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vor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ajuta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să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aplicați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ceea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ați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învățat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în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modulul</a:t>
            </a:r>
            <a:r>
              <a:rPr lang="en-IE" dirty="0">
                <a:solidFill>
                  <a:schemeClr val="bg1"/>
                </a:solidFill>
              </a:rPr>
              <a:t> 1</a:t>
            </a:r>
            <a:r>
              <a:rPr lang="ro-RO" dirty="0">
                <a:solidFill>
                  <a:schemeClr val="bg1"/>
                </a:solidFill>
              </a:rPr>
              <a:t>,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în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comunitatea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dvs</a:t>
            </a:r>
            <a:r>
              <a:rPr lang="en-IE" dirty="0">
                <a:solidFill>
                  <a:schemeClr val="bg1"/>
                </a:solidFill>
              </a:rPr>
              <a:t>. </a:t>
            </a:r>
            <a:r>
              <a:rPr lang="en-IE" dirty="0" err="1">
                <a:solidFill>
                  <a:schemeClr val="bg1"/>
                </a:solidFill>
              </a:rPr>
              <a:t>Vă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rugăm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să</a:t>
            </a:r>
            <a:r>
              <a:rPr lang="en-IE" dirty="0">
                <a:solidFill>
                  <a:schemeClr val="bg1"/>
                </a:solidFill>
              </a:rPr>
              <a:t> le </a:t>
            </a:r>
            <a:r>
              <a:rPr lang="ro-RO" dirty="0">
                <a:solidFill>
                  <a:schemeClr val="bg1"/>
                </a:solidFill>
              </a:rPr>
              <a:t>parcurge</a:t>
            </a:r>
            <a:r>
              <a:rPr lang="en-IE" dirty="0" err="1">
                <a:solidFill>
                  <a:schemeClr val="bg1"/>
                </a:solidFill>
              </a:rPr>
              <a:t>ți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înainte</a:t>
            </a:r>
            <a:r>
              <a:rPr lang="en-IE" dirty="0">
                <a:solidFill>
                  <a:schemeClr val="bg1"/>
                </a:solidFill>
              </a:rPr>
              <a:t> de a </a:t>
            </a:r>
            <a:r>
              <a:rPr lang="en-IE" dirty="0" err="1">
                <a:solidFill>
                  <a:schemeClr val="bg1"/>
                </a:solidFill>
              </a:rPr>
              <a:t>trece</a:t>
            </a:r>
            <a:r>
              <a:rPr lang="en-IE" dirty="0">
                <a:solidFill>
                  <a:schemeClr val="bg1"/>
                </a:solidFill>
              </a:rPr>
              <a:t> la </a:t>
            </a:r>
            <a:r>
              <a:rPr lang="en-IE" dirty="0" err="1">
                <a:solidFill>
                  <a:schemeClr val="bg1"/>
                </a:solidFill>
              </a:rPr>
              <a:t>modulul</a:t>
            </a:r>
            <a:r>
              <a:rPr lang="en-IE" dirty="0">
                <a:solidFill>
                  <a:schemeClr val="bg1"/>
                </a:solidFill>
              </a:rPr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42941595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80F6B1E-6D10-4FE2-B082-38DCB263AA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11587"/>
              </p:ext>
            </p:extLst>
          </p:nvPr>
        </p:nvGraphicFramePr>
        <p:xfrm>
          <a:off x="462455" y="1671145"/>
          <a:ext cx="11119945" cy="5003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C9638-5A89-4630-9394-70EC57227E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06382" y="612318"/>
            <a:ext cx="9244789" cy="857158"/>
          </a:xfrm>
          <a:solidFill>
            <a:srgbClr val="BA0A94"/>
          </a:solidFill>
        </p:spPr>
        <p:txBody>
          <a:bodyPr>
            <a:normAutofit fontScale="92500" lnSpcReduction="20000"/>
          </a:bodyPr>
          <a:lstStyle/>
          <a:p>
            <a:r>
              <a:rPr lang="en-IE" dirty="0">
                <a:solidFill>
                  <a:schemeClr val="bg1"/>
                </a:solidFill>
              </a:rPr>
              <a:t>1: Lista de </a:t>
            </a:r>
            <a:r>
              <a:rPr lang="en-IE" dirty="0" err="1">
                <a:solidFill>
                  <a:schemeClr val="bg1"/>
                </a:solidFill>
              </a:rPr>
              <a:t>verificare</a:t>
            </a:r>
            <a:r>
              <a:rPr lang="en-IE" dirty="0">
                <a:solidFill>
                  <a:schemeClr val="bg1"/>
                </a:solidFill>
              </a:rPr>
              <a:t> - </a:t>
            </a:r>
            <a:r>
              <a:rPr lang="en-IE" dirty="0" err="1">
                <a:solidFill>
                  <a:schemeClr val="bg1"/>
                </a:solidFill>
              </a:rPr>
              <a:t>câte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caracteristici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excelente</a:t>
            </a:r>
            <a:r>
              <a:rPr lang="en-IE" dirty="0">
                <a:solidFill>
                  <a:schemeClr val="bg1"/>
                </a:solidFill>
              </a:rPr>
              <a:t> a</a:t>
            </a:r>
            <a:r>
              <a:rPr lang="ro-RO" dirty="0">
                <a:solidFill>
                  <a:schemeClr val="bg1"/>
                </a:solidFill>
              </a:rPr>
              <a:t>re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comunit</a:t>
            </a:r>
            <a:r>
              <a:rPr lang="ro-RO" dirty="0">
                <a:solidFill>
                  <a:schemeClr val="bg1"/>
                </a:solidFill>
              </a:rPr>
              <a:t>atea dvs.</a:t>
            </a:r>
            <a:r>
              <a:rPr lang="en-IE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29EB3CF2-C61E-4AF3-A5F5-B289E82EC2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8841" y="764628"/>
            <a:ext cx="769882" cy="76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707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27EBC6F-21FD-47FA-8F3D-CBE21D2F45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5545940"/>
              </p:ext>
            </p:extLst>
          </p:nvPr>
        </p:nvGraphicFramePr>
        <p:xfrm>
          <a:off x="3819760" y="0"/>
          <a:ext cx="8807669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5015ADE-4A13-494F-BAEC-A03176AC93D9}"/>
              </a:ext>
            </a:extLst>
          </p:cNvPr>
          <p:cNvSpPr txBox="1"/>
          <p:nvPr/>
        </p:nvSpPr>
        <p:spPr>
          <a:xfrm>
            <a:off x="0" y="120401"/>
            <a:ext cx="4177862" cy="2554545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chemeClr val="bg1"/>
                </a:solidFill>
              </a:rPr>
              <a:t>2: C</a:t>
            </a:r>
            <a:r>
              <a:rPr lang="ro-RO" sz="3200" dirty="0">
                <a:solidFill>
                  <a:schemeClr val="bg1"/>
                </a:solidFill>
              </a:rPr>
              <a:t>artografiați Punctele Forte ale</a:t>
            </a:r>
            <a:r>
              <a:rPr lang="en-IE" sz="3200" dirty="0">
                <a:solidFill>
                  <a:schemeClr val="bg1"/>
                </a:solidFill>
              </a:rPr>
              <a:t> De</a:t>
            </a:r>
            <a:r>
              <a:rPr lang="ro-RO" sz="3200" dirty="0">
                <a:solidFill>
                  <a:schemeClr val="bg1"/>
                </a:solidFill>
              </a:rPr>
              <a:t>zvoltării Comunitare</a:t>
            </a:r>
            <a:r>
              <a:rPr lang="en-IE" sz="3200" dirty="0">
                <a:solidFill>
                  <a:schemeClr val="bg1"/>
                </a:solidFill>
              </a:rPr>
              <a:t> U</a:t>
            </a:r>
            <a:r>
              <a:rPr lang="ro-RO" sz="3200" dirty="0">
                <a:solidFill>
                  <a:schemeClr val="bg1"/>
                </a:solidFill>
              </a:rPr>
              <a:t>tilizând o Diagramă Radar (sau</a:t>
            </a:r>
            <a:r>
              <a:rPr lang="en-IE" sz="3200" dirty="0">
                <a:solidFill>
                  <a:schemeClr val="bg1"/>
                </a:solidFill>
              </a:rPr>
              <a:t> similar</a:t>
            </a:r>
            <a:r>
              <a:rPr lang="ro-RO" sz="3200" dirty="0">
                <a:solidFill>
                  <a:schemeClr val="bg1"/>
                </a:solidFill>
              </a:rPr>
              <a:t>ă</a:t>
            </a:r>
            <a:r>
              <a:rPr lang="en-IE" sz="3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8D1DBE-8A89-4E7F-BFF7-AF4FBB546ABE}"/>
              </a:ext>
            </a:extLst>
          </p:cNvPr>
          <p:cNvSpPr txBox="1"/>
          <p:nvPr/>
        </p:nvSpPr>
        <p:spPr>
          <a:xfrm>
            <a:off x="-1" y="2781264"/>
            <a:ext cx="5193438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300" dirty="0" err="1">
                <a:solidFill>
                  <a:srgbClr val="6D6E6C"/>
                </a:solidFill>
              </a:rPr>
              <a:t>Luați</a:t>
            </a:r>
            <a:r>
              <a:rPr lang="en-IE" sz="2300" dirty="0">
                <a:solidFill>
                  <a:srgbClr val="6D6E6C"/>
                </a:solidFill>
              </a:rPr>
              <a:t> o </a:t>
            </a:r>
            <a:r>
              <a:rPr lang="en-IE" sz="2300" dirty="0" err="1">
                <a:solidFill>
                  <a:srgbClr val="6D6E6C"/>
                </a:solidFill>
              </a:rPr>
              <a:t>perioadă</a:t>
            </a:r>
            <a:r>
              <a:rPr lang="en-IE" sz="2300" dirty="0">
                <a:solidFill>
                  <a:srgbClr val="6D6E6C"/>
                </a:solidFill>
              </a:rPr>
              <a:t> de </a:t>
            </a:r>
            <a:r>
              <a:rPr lang="en-IE" sz="2300" dirty="0" err="1">
                <a:solidFill>
                  <a:srgbClr val="6D6E6C"/>
                </a:solidFill>
              </a:rPr>
              <a:t>timp</a:t>
            </a:r>
            <a:r>
              <a:rPr lang="en-IE" sz="2300" dirty="0">
                <a:solidFill>
                  <a:srgbClr val="6D6E6C"/>
                </a:solidFill>
              </a:rPr>
              <a:t>, de </a:t>
            </a:r>
            <a:r>
              <a:rPr lang="en-IE" sz="2300" dirty="0" err="1">
                <a:solidFill>
                  <a:srgbClr val="6D6E6C"/>
                </a:solidFill>
              </a:rPr>
              <a:t>exemplu</a:t>
            </a:r>
            <a:r>
              <a:rPr lang="en-IE" sz="2300" dirty="0">
                <a:solidFill>
                  <a:srgbClr val="6D6E6C"/>
                </a:solidFill>
              </a:rPr>
              <a:t>, 20 de ani </a:t>
            </a:r>
            <a:r>
              <a:rPr lang="en-IE" sz="2300" dirty="0" err="1">
                <a:solidFill>
                  <a:srgbClr val="6D6E6C"/>
                </a:solidFill>
              </a:rPr>
              <a:t>și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examinați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modul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în</a:t>
            </a:r>
            <a:r>
              <a:rPr lang="en-IE" sz="2300" dirty="0">
                <a:solidFill>
                  <a:srgbClr val="6D6E6C"/>
                </a:solidFill>
              </a:rPr>
              <a:t> care </a:t>
            </a:r>
            <a:r>
              <a:rPr lang="en-IE" sz="2300" dirty="0" err="1">
                <a:solidFill>
                  <a:srgbClr val="6D6E6C"/>
                </a:solidFill>
              </a:rPr>
              <a:t>comunitatea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dvs</a:t>
            </a:r>
            <a:r>
              <a:rPr lang="en-IE" sz="2300" dirty="0">
                <a:solidFill>
                  <a:srgbClr val="6D6E6C"/>
                </a:solidFill>
              </a:rPr>
              <a:t>. </a:t>
            </a:r>
            <a:r>
              <a:rPr lang="en-IE" sz="2300" dirty="0" err="1">
                <a:solidFill>
                  <a:srgbClr val="6D6E6C"/>
                </a:solidFill>
              </a:rPr>
              <a:t>și</a:t>
            </a:r>
            <a:r>
              <a:rPr lang="en-IE" sz="2300" dirty="0">
                <a:solidFill>
                  <a:srgbClr val="6D6E6C"/>
                </a:solidFill>
              </a:rPr>
              <a:t>-a </a:t>
            </a:r>
            <a:r>
              <a:rPr lang="en-IE" sz="2300" dirty="0" err="1">
                <a:solidFill>
                  <a:srgbClr val="6D6E6C"/>
                </a:solidFill>
              </a:rPr>
              <a:t>îndeplinit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nevoile</a:t>
            </a:r>
            <a:r>
              <a:rPr lang="en-IE" sz="2300" dirty="0">
                <a:solidFill>
                  <a:srgbClr val="6D6E6C"/>
                </a:solidFill>
              </a:rPr>
              <a:t>/</a:t>
            </a:r>
            <a:r>
              <a:rPr lang="en-IE" sz="2300" dirty="0" err="1">
                <a:solidFill>
                  <a:srgbClr val="6D6E6C"/>
                </a:solidFill>
              </a:rPr>
              <a:t>obiectivele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pentru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dezvoltarea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socială</a:t>
            </a:r>
            <a:r>
              <a:rPr lang="en-IE" sz="2300" dirty="0">
                <a:solidFill>
                  <a:srgbClr val="6D6E6C"/>
                </a:solidFill>
              </a:rPr>
              <a:t>, </a:t>
            </a:r>
            <a:r>
              <a:rPr lang="en-IE" sz="2300" dirty="0" err="1">
                <a:solidFill>
                  <a:srgbClr val="6D6E6C"/>
                </a:solidFill>
              </a:rPr>
              <a:t>economică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și</a:t>
            </a:r>
            <a:r>
              <a:rPr lang="en-IE" sz="2300" dirty="0">
                <a:solidFill>
                  <a:srgbClr val="6D6E6C"/>
                </a:solidFill>
              </a:rPr>
              <a:t> de </a:t>
            </a:r>
            <a:r>
              <a:rPr lang="en-IE" sz="2300" dirty="0" err="1">
                <a:solidFill>
                  <a:srgbClr val="6D6E6C"/>
                </a:solidFill>
              </a:rPr>
              <a:t>mediu</a:t>
            </a:r>
            <a:r>
              <a:rPr lang="en-IE" sz="2300" dirty="0">
                <a:solidFill>
                  <a:srgbClr val="6D6E6C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300" dirty="0" err="1">
                <a:solidFill>
                  <a:srgbClr val="6D6E6C"/>
                </a:solidFill>
              </a:rPr>
              <a:t>Luați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în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considerare</a:t>
            </a:r>
            <a:r>
              <a:rPr lang="en-IE" sz="2300" dirty="0">
                <a:solidFill>
                  <a:srgbClr val="6D6E6C"/>
                </a:solidFill>
              </a:rPr>
              <a:t> un factor important </a:t>
            </a:r>
            <a:r>
              <a:rPr lang="en-IE" sz="2300" dirty="0" err="1">
                <a:solidFill>
                  <a:srgbClr val="6D6E6C"/>
                </a:solidFill>
              </a:rPr>
              <a:t>în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regenerarea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comunității</a:t>
            </a:r>
            <a:r>
              <a:rPr lang="en-IE" sz="2300" dirty="0">
                <a:solidFill>
                  <a:srgbClr val="6D6E6C"/>
                </a:solidFill>
              </a:rPr>
              <a:t>, </a:t>
            </a:r>
            <a:r>
              <a:rPr lang="en-IE" sz="2300" dirty="0" err="1">
                <a:solidFill>
                  <a:srgbClr val="6D6E6C"/>
                </a:solidFill>
              </a:rPr>
              <a:t>deoarece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trebuie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să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evaluați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ce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funcționează</a:t>
            </a:r>
            <a:r>
              <a:rPr lang="en-IE" sz="2300" dirty="0">
                <a:solidFill>
                  <a:srgbClr val="6D6E6C"/>
                </a:solidFill>
              </a:rPr>
              <a:t> bine, </a:t>
            </a:r>
            <a:r>
              <a:rPr lang="en-IE" sz="2300" dirty="0" err="1">
                <a:solidFill>
                  <a:srgbClr val="6D6E6C"/>
                </a:solidFill>
              </a:rPr>
              <a:t>când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și</a:t>
            </a:r>
            <a:r>
              <a:rPr lang="en-IE" sz="2300" dirty="0">
                <a:solidFill>
                  <a:srgbClr val="6D6E6C"/>
                </a:solidFill>
              </a:rPr>
              <a:t> de </a:t>
            </a:r>
            <a:r>
              <a:rPr lang="en-IE" sz="2300" dirty="0" err="1">
                <a:solidFill>
                  <a:srgbClr val="6D6E6C"/>
                </a:solidFill>
              </a:rPr>
              <a:t>ce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și</a:t>
            </a:r>
            <a:r>
              <a:rPr lang="en-IE" sz="2300" dirty="0">
                <a:solidFill>
                  <a:srgbClr val="6D6E6C"/>
                </a:solidFill>
              </a:rPr>
              <a:t>, </a:t>
            </a:r>
            <a:r>
              <a:rPr lang="en-IE" sz="2300" dirty="0" err="1">
                <a:solidFill>
                  <a:srgbClr val="6D6E6C"/>
                </a:solidFill>
              </a:rPr>
              <a:t>în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consecință</a:t>
            </a:r>
            <a:r>
              <a:rPr lang="en-IE" sz="2300" dirty="0">
                <a:solidFill>
                  <a:srgbClr val="6D6E6C"/>
                </a:solidFill>
              </a:rPr>
              <a:t>, </a:t>
            </a:r>
            <a:r>
              <a:rPr lang="en-IE" sz="2300" dirty="0" err="1">
                <a:solidFill>
                  <a:srgbClr val="6D6E6C"/>
                </a:solidFill>
              </a:rPr>
              <a:t>unde</a:t>
            </a:r>
            <a:r>
              <a:rPr lang="en-IE" sz="2300" dirty="0">
                <a:solidFill>
                  <a:srgbClr val="6D6E6C"/>
                </a:solidFill>
              </a:rPr>
              <a:t> sunt </a:t>
            </a:r>
            <a:r>
              <a:rPr lang="en-IE" sz="2300" dirty="0" err="1">
                <a:solidFill>
                  <a:srgbClr val="6D6E6C"/>
                </a:solidFill>
              </a:rPr>
              <a:t>domeniile</a:t>
            </a:r>
            <a:r>
              <a:rPr lang="en-IE" sz="2300" dirty="0">
                <a:solidFill>
                  <a:srgbClr val="6D6E6C"/>
                </a:solidFill>
              </a:rPr>
              <a:t> de </a:t>
            </a:r>
            <a:r>
              <a:rPr lang="en-IE" sz="2300" dirty="0" err="1">
                <a:solidFill>
                  <a:srgbClr val="6D6E6C"/>
                </a:solidFill>
              </a:rPr>
              <a:t>îmbunătățire</a:t>
            </a:r>
            <a:r>
              <a:rPr lang="en-IE" sz="2300" dirty="0">
                <a:solidFill>
                  <a:srgbClr val="6D6E6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68705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dentify Assets and Resources Available">
            <a:extLst>
              <a:ext uri="{FF2B5EF4-FFF2-40B4-BE49-F238E27FC236}">
                <a16:creationId xmlns:a16="http://schemas.microsoft.com/office/drawing/2014/main" id="{12874B33-A9A2-4A94-9FCA-C0849B350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1" y="527957"/>
            <a:ext cx="6531429" cy="580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7C2BEB-4C48-4D22-B986-C9E437199C1E}"/>
              </a:ext>
            </a:extLst>
          </p:cNvPr>
          <p:cNvSpPr txBox="1"/>
          <p:nvPr/>
        </p:nvSpPr>
        <p:spPr>
          <a:xfrm>
            <a:off x="0" y="120401"/>
            <a:ext cx="4177862" cy="1077218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chemeClr val="bg1"/>
                </a:solidFill>
              </a:rPr>
              <a:t>3: </a:t>
            </a:r>
            <a:r>
              <a:rPr lang="en-IE" sz="3200" dirty="0" err="1">
                <a:solidFill>
                  <a:schemeClr val="bg1"/>
                </a:solidFill>
              </a:rPr>
              <a:t>Auditați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ro-RO" sz="3200" dirty="0">
                <a:solidFill>
                  <a:schemeClr val="bg1"/>
                </a:solidFill>
              </a:rPr>
              <a:t>A</a:t>
            </a:r>
            <a:r>
              <a:rPr lang="en-IE" sz="3200" dirty="0" err="1">
                <a:solidFill>
                  <a:schemeClr val="bg1"/>
                </a:solidFill>
              </a:rPr>
              <a:t>ctivele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ro-RO" sz="3200" dirty="0">
                <a:solidFill>
                  <a:schemeClr val="bg1"/>
                </a:solidFill>
              </a:rPr>
              <a:t>C</a:t>
            </a:r>
            <a:r>
              <a:rPr lang="en-IE" sz="3200" dirty="0" err="1">
                <a:solidFill>
                  <a:schemeClr val="bg1"/>
                </a:solidFill>
              </a:rPr>
              <a:t>omunității</a:t>
            </a:r>
            <a:r>
              <a:rPr lang="en-IE" sz="3200" dirty="0">
                <a:solidFill>
                  <a:schemeClr val="bg1"/>
                </a:solidFill>
              </a:rPr>
              <a:t> </a:t>
            </a:r>
            <a:r>
              <a:rPr lang="en-IE" sz="3200" dirty="0" err="1">
                <a:solidFill>
                  <a:schemeClr val="bg1"/>
                </a:solidFill>
              </a:rPr>
              <a:t>dvs</a:t>
            </a:r>
            <a:r>
              <a:rPr lang="en-IE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B193FE-1070-4722-94AF-84C172BD4E2C}"/>
              </a:ext>
            </a:extLst>
          </p:cNvPr>
          <p:cNvSpPr txBox="1"/>
          <p:nvPr/>
        </p:nvSpPr>
        <p:spPr>
          <a:xfrm>
            <a:off x="-1" y="1197619"/>
            <a:ext cx="5660571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E" sz="2300" dirty="0" err="1">
                <a:solidFill>
                  <a:srgbClr val="6D6E6C"/>
                </a:solidFill>
              </a:rPr>
              <a:t>Cartografierea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activelor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este</a:t>
            </a:r>
            <a:r>
              <a:rPr lang="en-IE" sz="2300" dirty="0">
                <a:solidFill>
                  <a:srgbClr val="6D6E6C"/>
                </a:solidFill>
              </a:rPr>
              <a:t> un </a:t>
            </a:r>
            <a:r>
              <a:rPr lang="en-IE" sz="2300" dirty="0" err="1">
                <a:solidFill>
                  <a:srgbClr val="6D6E6C"/>
                </a:solidFill>
              </a:rPr>
              <a:t>proces</a:t>
            </a:r>
            <a:r>
              <a:rPr lang="en-IE" sz="2300" dirty="0">
                <a:solidFill>
                  <a:srgbClr val="6D6E6C"/>
                </a:solidFill>
              </a:rPr>
              <a:t> de </a:t>
            </a:r>
            <a:r>
              <a:rPr lang="en-IE" sz="2300" dirty="0" err="1">
                <a:solidFill>
                  <a:srgbClr val="6D6E6C"/>
                </a:solidFill>
              </a:rPr>
              <a:t>catalogare</a:t>
            </a:r>
            <a:r>
              <a:rPr lang="en-IE" sz="2300" dirty="0">
                <a:solidFill>
                  <a:srgbClr val="6D6E6C"/>
                </a:solidFill>
              </a:rPr>
              <a:t> a </a:t>
            </a:r>
            <a:r>
              <a:rPr lang="en-IE" sz="2300" dirty="0" err="1">
                <a:solidFill>
                  <a:srgbClr val="6D6E6C"/>
                </a:solidFill>
              </a:rPr>
              <a:t>serviciilor</a:t>
            </a:r>
            <a:r>
              <a:rPr lang="en-IE" sz="2300" dirty="0">
                <a:solidFill>
                  <a:srgbClr val="6D6E6C"/>
                </a:solidFill>
              </a:rPr>
              <a:t>, </a:t>
            </a:r>
            <a:r>
              <a:rPr lang="en-IE" sz="2300" dirty="0" err="1">
                <a:solidFill>
                  <a:srgbClr val="6D6E6C"/>
                </a:solidFill>
              </a:rPr>
              <a:t>beneficiilor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și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resurselor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cheie</a:t>
            </a:r>
            <a:r>
              <a:rPr lang="en-IE" sz="2300" dirty="0">
                <a:solidFill>
                  <a:srgbClr val="6D6E6C"/>
                </a:solidFill>
              </a:rPr>
              <a:t> din </a:t>
            </a:r>
            <a:r>
              <a:rPr lang="en-IE" sz="2300" dirty="0" err="1">
                <a:solidFill>
                  <a:srgbClr val="6D6E6C"/>
                </a:solidFill>
              </a:rPr>
              <a:t>cadrul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comunității</a:t>
            </a:r>
            <a:r>
              <a:rPr lang="en-IE" sz="2300" dirty="0">
                <a:solidFill>
                  <a:srgbClr val="6D6E6C"/>
                </a:solidFill>
              </a:rPr>
              <a:t>, </a:t>
            </a:r>
            <a:r>
              <a:rPr lang="ro-RO" sz="2300" dirty="0">
                <a:solidFill>
                  <a:srgbClr val="6D6E6C"/>
                </a:solidFill>
              </a:rPr>
              <a:t>abilitățile membrilor</a:t>
            </a:r>
            <a:r>
              <a:rPr lang="en-IE" sz="2300" dirty="0">
                <a:solidFill>
                  <a:srgbClr val="6D6E6C"/>
                </a:solidFill>
              </a:rPr>
              <a:t>, </a:t>
            </a:r>
            <a:r>
              <a:rPr lang="en-IE" sz="2300" dirty="0" err="1">
                <a:solidFill>
                  <a:srgbClr val="6D6E6C"/>
                </a:solidFill>
              </a:rPr>
              <a:t>resursele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organizaționale</a:t>
            </a:r>
            <a:r>
              <a:rPr lang="en-IE" sz="2300" dirty="0">
                <a:solidFill>
                  <a:srgbClr val="6D6E6C"/>
                </a:solidFill>
              </a:rPr>
              <a:t>, </a:t>
            </a:r>
            <a:r>
              <a:rPr lang="en-IE" sz="2300" dirty="0" err="1">
                <a:solidFill>
                  <a:srgbClr val="6D6E6C"/>
                </a:solidFill>
              </a:rPr>
              <a:t>spațiul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fizic</a:t>
            </a:r>
            <a:r>
              <a:rPr lang="en-IE" sz="2300" dirty="0">
                <a:solidFill>
                  <a:srgbClr val="6D6E6C"/>
                </a:solidFill>
              </a:rPr>
              <a:t>, </a:t>
            </a:r>
            <a:r>
              <a:rPr lang="en-IE" sz="2300" dirty="0" err="1">
                <a:solidFill>
                  <a:srgbClr val="6D6E6C"/>
                </a:solidFill>
              </a:rPr>
              <a:t>instituțiile</a:t>
            </a:r>
            <a:r>
              <a:rPr lang="en-IE" sz="2300" dirty="0">
                <a:solidFill>
                  <a:srgbClr val="6D6E6C"/>
                </a:solidFill>
              </a:rPr>
              <a:t>, </a:t>
            </a:r>
            <a:r>
              <a:rPr lang="en-IE" sz="2300" dirty="0" err="1">
                <a:solidFill>
                  <a:srgbClr val="6D6E6C"/>
                </a:solidFill>
              </a:rPr>
              <a:t>asociațiile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și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elementele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economiei</a:t>
            </a:r>
            <a:r>
              <a:rPr lang="en-IE" sz="2300" dirty="0">
                <a:solidFill>
                  <a:srgbClr val="6D6E6C"/>
                </a:solidFill>
              </a:rPr>
              <a:t> locale.</a:t>
            </a:r>
          </a:p>
          <a:p>
            <a:pPr algn="l"/>
            <a:endParaRPr lang="en-IE" sz="2300" dirty="0">
              <a:solidFill>
                <a:srgbClr val="6D6E6C"/>
              </a:solidFill>
            </a:endParaRPr>
          </a:p>
          <a:p>
            <a:pPr algn="l"/>
            <a:r>
              <a:rPr lang="en-IE" sz="2300" dirty="0" err="1">
                <a:solidFill>
                  <a:srgbClr val="6D6E6C"/>
                </a:solidFill>
              </a:rPr>
              <a:t>Aceste</a:t>
            </a:r>
            <a:r>
              <a:rPr lang="en-IE" sz="2300" dirty="0">
                <a:solidFill>
                  <a:srgbClr val="6D6E6C"/>
                </a:solidFill>
              </a:rPr>
              <a:t> active pot fi </a:t>
            </a:r>
            <a:r>
              <a:rPr lang="en-IE" sz="2300" dirty="0" err="1">
                <a:solidFill>
                  <a:srgbClr val="6D6E6C"/>
                </a:solidFill>
              </a:rPr>
              <a:t>utilizate</a:t>
            </a:r>
            <a:r>
              <a:rPr lang="en-IE" sz="2300" dirty="0">
                <a:solidFill>
                  <a:srgbClr val="6D6E6C"/>
                </a:solidFill>
              </a:rPr>
              <a:t> de </a:t>
            </a:r>
            <a:r>
              <a:rPr lang="en-IE" sz="2300" dirty="0" err="1">
                <a:solidFill>
                  <a:srgbClr val="6D6E6C"/>
                </a:solidFill>
              </a:rPr>
              <a:t>programul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dvs</a:t>
            </a:r>
            <a:r>
              <a:rPr lang="en-IE" sz="2300" dirty="0">
                <a:solidFill>
                  <a:srgbClr val="6D6E6C"/>
                </a:solidFill>
              </a:rPr>
              <a:t>. </a:t>
            </a:r>
            <a:r>
              <a:rPr lang="en-IE" sz="2300" dirty="0" err="1">
                <a:solidFill>
                  <a:srgbClr val="6D6E6C"/>
                </a:solidFill>
              </a:rPr>
              <a:t>pentru</a:t>
            </a:r>
            <a:r>
              <a:rPr lang="en-IE" sz="2300" dirty="0">
                <a:solidFill>
                  <a:srgbClr val="6D6E6C"/>
                </a:solidFill>
              </a:rPr>
              <a:t> a </a:t>
            </a:r>
            <a:r>
              <a:rPr lang="en-IE" sz="2300" dirty="0" err="1">
                <a:solidFill>
                  <a:srgbClr val="6D6E6C"/>
                </a:solidFill>
              </a:rPr>
              <a:t>depăși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barierele</a:t>
            </a:r>
            <a:r>
              <a:rPr lang="en-IE" sz="2300" dirty="0">
                <a:solidFill>
                  <a:srgbClr val="6D6E6C"/>
                </a:solidFill>
              </a:rPr>
              <a:t> din </a:t>
            </a:r>
            <a:r>
              <a:rPr lang="en-IE" sz="2300" dirty="0" err="1">
                <a:solidFill>
                  <a:srgbClr val="6D6E6C"/>
                </a:solidFill>
              </a:rPr>
              <a:t>calea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sănătății</a:t>
            </a:r>
            <a:r>
              <a:rPr lang="en-IE" sz="2300" dirty="0">
                <a:solidFill>
                  <a:srgbClr val="6D6E6C"/>
                </a:solidFill>
              </a:rPr>
              <a:t>. </a:t>
            </a:r>
            <a:r>
              <a:rPr lang="en-IE" sz="2300" dirty="0" err="1">
                <a:solidFill>
                  <a:srgbClr val="6D6E6C"/>
                </a:solidFill>
              </a:rPr>
              <a:t>Cartografierea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activelor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poate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ajuta</a:t>
            </a:r>
            <a:r>
              <a:rPr lang="en-IE" sz="2300" dirty="0">
                <a:solidFill>
                  <a:srgbClr val="6D6E6C"/>
                </a:solidFill>
              </a:rPr>
              <a:t> la: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Identifica</a:t>
            </a:r>
            <a:r>
              <a:rPr lang="ro-RO" sz="2300" dirty="0">
                <a:solidFill>
                  <a:srgbClr val="6D6E6C"/>
                </a:solidFill>
              </a:rPr>
              <a:t>rea </a:t>
            </a:r>
            <a:r>
              <a:rPr lang="en-IE" sz="2300" dirty="0" err="1">
                <a:solidFill>
                  <a:srgbClr val="6D6E6C"/>
                </a:solidFill>
              </a:rPr>
              <a:t>punctel</a:t>
            </a:r>
            <a:r>
              <a:rPr lang="ro-RO" sz="2300" dirty="0">
                <a:solidFill>
                  <a:srgbClr val="6D6E6C"/>
                </a:solidFill>
              </a:rPr>
              <a:t>or</a:t>
            </a:r>
            <a:r>
              <a:rPr lang="en-IE" sz="2300" dirty="0">
                <a:solidFill>
                  <a:srgbClr val="6D6E6C"/>
                </a:solidFill>
              </a:rPr>
              <a:t> forte ale </a:t>
            </a:r>
            <a:r>
              <a:rPr lang="en-IE" sz="2300" dirty="0" err="1">
                <a:solidFill>
                  <a:srgbClr val="6D6E6C"/>
                </a:solidFill>
              </a:rPr>
              <a:t>comunității</a:t>
            </a:r>
            <a:endParaRPr lang="en-IE" sz="2300" dirty="0">
              <a:solidFill>
                <a:srgbClr val="6D6E6C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Asigura</a:t>
            </a:r>
            <a:r>
              <a:rPr lang="ro-RO" sz="2300" dirty="0">
                <a:solidFill>
                  <a:srgbClr val="6D6E6C"/>
                </a:solidFill>
              </a:rPr>
              <a:t>rea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relevanț</a:t>
            </a:r>
            <a:r>
              <a:rPr lang="ro-RO" sz="2300" dirty="0">
                <a:solidFill>
                  <a:srgbClr val="6D6E6C"/>
                </a:solidFill>
              </a:rPr>
              <a:t>ei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intervenției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pentru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nevoile</a:t>
            </a: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comunității</a:t>
            </a:r>
            <a:endParaRPr lang="en-IE" sz="2300" dirty="0">
              <a:solidFill>
                <a:srgbClr val="6D6E6C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sz="2300" dirty="0">
                <a:solidFill>
                  <a:srgbClr val="6D6E6C"/>
                </a:solidFill>
              </a:rPr>
              <a:t> </a:t>
            </a:r>
            <a:r>
              <a:rPr lang="en-IE" sz="2300" dirty="0" err="1">
                <a:solidFill>
                  <a:srgbClr val="6D6E6C"/>
                </a:solidFill>
              </a:rPr>
              <a:t>Obține</a:t>
            </a:r>
            <a:r>
              <a:rPr lang="ro-RO" sz="2300" dirty="0">
                <a:solidFill>
                  <a:srgbClr val="6D6E6C"/>
                </a:solidFill>
              </a:rPr>
              <a:t>rea</a:t>
            </a:r>
            <a:r>
              <a:rPr lang="en-IE" sz="2300" dirty="0">
                <a:solidFill>
                  <a:srgbClr val="6D6E6C"/>
                </a:solidFill>
              </a:rPr>
              <a:t> buy-in</a:t>
            </a:r>
            <a:r>
              <a:rPr lang="ro-RO" sz="2300" dirty="0">
                <a:solidFill>
                  <a:srgbClr val="6D6E6C"/>
                </a:solidFill>
              </a:rPr>
              <a:t>-ului</a:t>
            </a:r>
            <a:r>
              <a:rPr lang="en-IE" sz="2300" dirty="0">
                <a:solidFill>
                  <a:srgbClr val="6D6E6C"/>
                </a:solidFill>
              </a:rPr>
              <a:t> de la </a:t>
            </a:r>
            <a:r>
              <a:rPr lang="en-IE" sz="2300" dirty="0" err="1">
                <a:solidFill>
                  <a:srgbClr val="6D6E6C"/>
                </a:solidFill>
              </a:rPr>
              <a:t>comunitate</a:t>
            </a:r>
            <a:endParaRPr lang="en-IE" sz="2300" b="0" i="0" dirty="0">
              <a:solidFill>
                <a:srgbClr val="6D6E6C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29AEE5-3049-4551-9FFE-A110D8B8DAE1}"/>
              </a:ext>
            </a:extLst>
          </p:cNvPr>
          <p:cNvSpPr txBox="1"/>
          <p:nvPr/>
        </p:nvSpPr>
        <p:spPr>
          <a:xfrm>
            <a:off x="11495314" y="6337487"/>
            <a:ext cx="11974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>
                <a:hlinkClick r:id="rId3"/>
              </a:rPr>
              <a:t>Source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10160585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4F1BF9-A514-469F-AB12-1B21500653EF}"/>
              </a:ext>
            </a:extLst>
          </p:cNvPr>
          <p:cNvGrpSpPr/>
          <p:nvPr/>
        </p:nvGrpSpPr>
        <p:grpSpPr bwMode="gray">
          <a:xfrm>
            <a:off x="5236294" y="992024"/>
            <a:ext cx="1299863" cy="1082291"/>
            <a:chOff x="10433407" y="2712798"/>
            <a:chExt cx="1430820" cy="14308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39B7291-0BD1-4ECE-B039-2977A5F1AD0A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solidFill>
              <a:schemeClr val="accent3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1100" kern="100" spc="-20" dirty="0">
                <a:latin typeface="+mj-lt"/>
              </a:endParaRPr>
            </a:p>
          </p:txBody>
        </p:sp>
        <p:sp>
          <p:nvSpPr>
            <p:cNvPr id="6" name="Donut 27">
              <a:extLst>
                <a:ext uri="{FF2B5EF4-FFF2-40B4-BE49-F238E27FC236}">
                  <a16:creationId xmlns:a16="http://schemas.microsoft.com/office/drawing/2014/main" id="{2DFB325B-E00C-462B-AF5E-6EE7A44F5619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solidFill>
              <a:schemeClr val="accent3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4E2B666-2BF6-4D02-8EFF-DC742607D6C7}"/>
              </a:ext>
            </a:extLst>
          </p:cNvPr>
          <p:cNvGrpSpPr/>
          <p:nvPr/>
        </p:nvGrpSpPr>
        <p:grpSpPr bwMode="gray">
          <a:xfrm>
            <a:off x="7023958" y="1319133"/>
            <a:ext cx="1370514" cy="1370514"/>
            <a:chOff x="10433407" y="2712798"/>
            <a:chExt cx="1430820" cy="1430820"/>
          </a:xfrm>
          <a:solidFill>
            <a:srgbClr val="68BBAF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B6F42A0-B28D-4EE1-B0D4-6C49EE3611DA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800" kern="100" spc="-20" dirty="0">
                <a:latin typeface="+mj-lt"/>
              </a:endParaRPr>
            </a:p>
          </p:txBody>
        </p:sp>
        <p:sp>
          <p:nvSpPr>
            <p:cNvPr id="9" name="Donut 44">
              <a:extLst>
                <a:ext uri="{FF2B5EF4-FFF2-40B4-BE49-F238E27FC236}">
                  <a16:creationId xmlns:a16="http://schemas.microsoft.com/office/drawing/2014/main" id="{8C896AA6-63F5-4A2B-B913-6E65FE784A17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E50FF5A-D3E0-4DFA-8E30-F8A4D98611A4}"/>
              </a:ext>
            </a:extLst>
          </p:cNvPr>
          <p:cNvGrpSpPr/>
          <p:nvPr/>
        </p:nvGrpSpPr>
        <p:grpSpPr bwMode="gray">
          <a:xfrm>
            <a:off x="7345967" y="3124200"/>
            <a:ext cx="2060792" cy="1941786"/>
            <a:chOff x="10433407" y="2712798"/>
            <a:chExt cx="1430820" cy="14308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DC592B-000C-43F3-8C2E-B29CDE5545B2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br>
                <a:rPr lang="en-US" sz="1050" b="1" kern="100" spc="-20" dirty="0">
                  <a:latin typeface="+mj-lt"/>
                </a:rPr>
              </a:br>
              <a:endParaRPr lang="en-US" sz="800" kern="100" spc="-20" dirty="0">
                <a:latin typeface="+mj-lt"/>
              </a:endParaRPr>
            </a:p>
          </p:txBody>
        </p:sp>
        <p:sp>
          <p:nvSpPr>
            <p:cNvPr id="12" name="Donut 50">
              <a:extLst>
                <a:ext uri="{FF2B5EF4-FFF2-40B4-BE49-F238E27FC236}">
                  <a16:creationId xmlns:a16="http://schemas.microsoft.com/office/drawing/2014/main" id="{EA9BB67F-ECA0-4E44-9614-9E6090EE64C2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76D072-62DA-490B-9FB4-1AA54DD72897}"/>
              </a:ext>
            </a:extLst>
          </p:cNvPr>
          <p:cNvGrpSpPr/>
          <p:nvPr/>
        </p:nvGrpSpPr>
        <p:grpSpPr bwMode="gray">
          <a:xfrm>
            <a:off x="6139052" y="4724400"/>
            <a:ext cx="1541098" cy="1541098"/>
            <a:chOff x="10433407" y="2712798"/>
            <a:chExt cx="1430820" cy="1430820"/>
          </a:xfrm>
          <a:solidFill>
            <a:srgbClr val="AB5AB0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B7F65D6-EB10-4DC2-9A6B-DE993D86B037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800" kern="100" spc="-20" dirty="0">
                <a:latin typeface="+mj-lt"/>
              </a:endParaRPr>
            </a:p>
          </p:txBody>
        </p:sp>
        <p:sp>
          <p:nvSpPr>
            <p:cNvPr id="15" name="Donut 53">
              <a:extLst>
                <a:ext uri="{FF2B5EF4-FFF2-40B4-BE49-F238E27FC236}">
                  <a16:creationId xmlns:a16="http://schemas.microsoft.com/office/drawing/2014/main" id="{3B894D12-567C-4051-AD93-393EEE8F111C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A550E2-8407-4CB0-B6E1-AA41FC6EF3B1}"/>
              </a:ext>
            </a:extLst>
          </p:cNvPr>
          <p:cNvGrpSpPr/>
          <p:nvPr/>
        </p:nvGrpSpPr>
        <p:grpSpPr bwMode="gray">
          <a:xfrm>
            <a:off x="4227702" y="4813300"/>
            <a:ext cx="1370514" cy="1370514"/>
            <a:chOff x="10433407" y="2712798"/>
            <a:chExt cx="1430820" cy="143082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7A4F8E7-35AB-451E-9C2F-4CF285521D7B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r>
                <a:rPr lang="en-US" sz="800" kern="100" spc="-20" dirty="0">
                  <a:latin typeface="+mj-lt"/>
                </a:rPr>
                <a:t>.</a:t>
              </a:r>
            </a:p>
          </p:txBody>
        </p:sp>
        <p:sp>
          <p:nvSpPr>
            <p:cNvPr id="18" name="Donut 56">
              <a:extLst>
                <a:ext uri="{FF2B5EF4-FFF2-40B4-BE49-F238E27FC236}">
                  <a16:creationId xmlns:a16="http://schemas.microsoft.com/office/drawing/2014/main" id="{722C1572-0C9A-4E03-B31B-3EE1956AF39C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solidFill>
              <a:schemeClr val="accent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D2C8ED-EB65-43DF-9BA5-F62BEBC8CC58}"/>
              </a:ext>
            </a:extLst>
          </p:cNvPr>
          <p:cNvGrpSpPr/>
          <p:nvPr/>
        </p:nvGrpSpPr>
        <p:grpSpPr bwMode="gray">
          <a:xfrm>
            <a:off x="2991992" y="3257131"/>
            <a:ext cx="1370514" cy="1370514"/>
            <a:chOff x="10433407" y="2712798"/>
            <a:chExt cx="1430820" cy="1430820"/>
          </a:xfrm>
          <a:solidFill>
            <a:srgbClr val="903193"/>
          </a:solidFill>
        </p:grpSpPr>
        <p:sp>
          <p:nvSpPr>
            <p:cNvPr id="20" name="Oval 19">
              <a:hlinkClick r:id="rId2"/>
              <a:extLst>
                <a:ext uri="{FF2B5EF4-FFF2-40B4-BE49-F238E27FC236}">
                  <a16:creationId xmlns:a16="http://schemas.microsoft.com/office/drawing/2014/main" id="{85914546-64F0-4493-BE4C-640941049352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600" i="1" kern="100" spc="-20" dirty="0"/>
            </a:p>
          </p:txBody>
        </p:sp>
        <p:sp>
          <p:nvSpPr>
            <p:cNvPr id="21" name="Donut 59">
              <a:extLst>
                <a:ext uri="{FF2B5EF4-FFF2-40B4-BE49-F238E27FC236}">
                  <a16:creationId xmlns:a16="http://schemas.microsoft.com/office/drawing/2014/main" id="{015DAD74-3EB8-486E-8DD0-3A6BB6FAD786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99D6F0F-9C5D-44E8-812A-D3AE73FBE3EC}"/>
              </a:ext>
            </a:extLst>
          </p:cNvPr>
          <p:cNvGrpSpPr/>
          <p:nvPr/>
        </p:nvGrpSpPr>
        <p:grpSpPr bwMode="gray">
          <a:xfrm>
            <a:off x="3331274" y="1319133"/>
            <a:ext cx="1726382" cy="1610775"/>
            <a:chOff x="10433407" y="2712798"/>
            <a:chExt cx="1430820" cy="143082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59FC119-01EA-4F0B-8DAA-E9707B5A51BA}"/>
                </a:ext>
              </a:extLst>
            </p:cNvPr>
            <p:cNvSpPr/>
            <p:nvPr/>
          </p:nvSpPr>
          <p:spPr bwMode="gray">
            <a:xfrm>
              <a:off x="10507166" y="2786557"/>
              <a:ext cx="1283301" cy="1283301"/>
            </a:xfrm>
            <a:prstGeom prst="ellipse">
              <a:avLst/>
            </a:prstGeom>
            <a:solidFill>
              <a:schemeClr val="accent5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5000"/>
                </a:lnSpc>
              </a:pPr>
              <a:endParaRPr lang="en-US" sz="1050" b="1" kern="100" spc="-20" dirty="0">
                <a:latin typeface="+mj-lt"/>
              </a:endParaRPr>
            </a:p>
          </p:txBody>
        </p:sp>
        <p:sp>
          <p:nvSpPr>
            <p:cNvPr id="24" name="Donut 65">
              <a:extLst>
                <a:ext uri="{FF2B5EF4-FFF2-40B4-BE49-F238E27FC236}">
                  <a16:creationId xmlns:a16="http://schemas.microsoft.com/office/drawing/2014/main" id="{8D349015-423D-4C03-84FC-A7244F9E81EF}"/>
                </a:ext>
              </a:extLst>
            </p:cNvPr>
            <p:cNvSpPr/>
            <p:nvPr/>
          </p:nvSpPr>
          <p:spPr bwMode="gray">
            <a:xfrm>
              <a:off x="10433407" y="2712798"/>
              <a:ext cx="1430820" cy="1430820"/>
            </a:xfrm>
            <a:prstGeom prst="donut">
              <a:avLst>
                <a:gd name="adj" fmla="val 1551"/>
              </a:avLst>
            </a:prstGeom>
            <a:solidFill>
              <a:schemeClr val="accent5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kern="100" spc="-20" dirty="0">
                <a:solidFill>
                  <a:schemeClr val="tx1"/>
                </a:solidFill>
                <a:latin typeface="+mj-lt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CC0946A-0899-42D9-A5B5-0DA73D4F9C5D}"/>
              </a:ext>
            </a:extLst>
          </p:cNvPr>
          <p:cNvCxnSpPr>
            <a:cxnSpLocks/>
          </p:cNvCxnSpPr>
          <p:nvPr/>
        </p:nvCxnSpPr>
        <p:spPr bwMode="gray">
          <a:xfrm>
            <a:off x="5910452" y="1822150"/>
            <a:ext cx="0" cy="1625108"/>
          </a:xfrm>
          <a:prstGeom prst="line">
            <a:avLst/>
          </a:prstGeom>
          <a:ln w="19050">
            <a:gradFill>
              <a:gsLst>
                <a:gs pos="0">
                  <a:schemeClr val="accent3">
                    <a:lumMod val="75000"/>
                    <a:alpha val="75000"/>
                  </a:schemeClr>
                </a:gs>
                <a:gs pos="100000">
                  <a:schemeClr val="accent3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B61F6F4-99C0-4A45-9B42-A3635231EA56}"/>
              </a:ext>
            </a:extLst>
          </p:cNvPr>
          <p:cNvCxnSpPr>
            <a:cxnSpLocks/>
          </p:cNvCxnSpPr>
          <p:nvPr/>
        </p:nvCxnSpPr>
        <p:spPr bwMode="gray">
          <a:xfrm flipH="1">
            <a:off x="5910452" y="2422525"/>
            <a:ext cx="1257301" cy="1005681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75000"/>
                    <a:alpha val="75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4196392-2820-45BC-B3FC-58C003405039}"/>
              </a:ext>
            </a:extLst>
          </p:cNvPr>
          <p:cNvCxnSpPr>
            <a:cxnSpLocks/>
          </p:cNvCxnSpPr>
          <p:nvPr/>
        </p:nvCxnSpPr>
        <p:spPr bwMode="gray">
          <a:xfrm>
            <a:off x="4852044" y="2579763"/>
            <a:ext cx="1038223" cy="828260"/>
          </a:xfrm>
          <a:prstGeom prst="line">
            <a:avLst/>
          </a:prstGeom>
          <a:ln w="19050">
            <a:gradFill>
              <a:gsLst>
                <a:gs pos="0">
                  <a:schemeClr val="accent5">
                    <a:lumMod val="75000"/>
                    <a:alpha val="75000"/>
                  </a:schemeClr>
                </a:gs>
                <a:gs pos="100000">
                  <a:schemeClr val="accent5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213C35F-BFE3-4692-9D4B-682EE6336610}"/>
              </a:ext>
            </a:extLst>
          </p:cNvPr>
          <p:cNvCxnSpPr>
            <a:cxnSpLocks/>
          </p:cNvCxnSpPr>
          <p:nvPr/>
        </p:nvCxnSpPr>
        <p:spPr bwMode="gray">
          <a:xfrm flipV="1">
            <a:off x="4334726" y="3417096"/>
            <a:ext cx="1565156" cy="355598"/>
          </a:xfrm>
          <a:prstGeom prst="line">
            <a:avLst/>
          </a:prstGeom>
          <a:ln w="19050">
            <a:gradFill>
              <a:gsLst>
                <a:gs pos="0">
                  <a:schemeClr val="accent4">
                    <a:lumMod val="75000"/>
                    <a:alpha val="7500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BD7106-4517-43E1-9BBD-ADF73112C28C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5908071" y="3428209"/>
            <a:ext cx="1458019" cy="331788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75000"/>
                    <a:alpha val="75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E37276-D104-4926-B89A-729F131EE746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5941405" y="3454397"/>
            <a:ext cx="641649" cy="1341466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75000"/>
                    <a:alpha val="75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63AFC09-C566-4CA7-9E36-B1581AE05939}"/>
              </a:ext>
            </a:extLst>
          </p:cNvPr>
          <p:cNvCxnSpPr>
            <a:cxnSpLocks/>
          </p:cNvCxnSpPr>
          <p:nvPr/>
        </p:nvCxnSpPr>
        <p:spPr bwMode="gray">
          <a:xfrm flipV="1">
            <a:off x="5209368" y="3430590"/>
            <a:ext cx="701084" cy="1450979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75000"/>
                    <a:alpha val="75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54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3EAEEBAB-FC4D-483C-AD74-57C1D660986E}"/>
              </a:ext>
            </a:extLst>
          </p:cNvPr>
          <p:cNvSpPr/>
          <p:nvPr/>
        </p:nvSpPr>
        <p:spPr bwMode="gray">
          <a:xfrm>
            <a:off x="5268799" y="2786557"/>
            <a:ext cx="1283301" cy="1283301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859FD32-8B99-45AE-BC2E-3D3EBA1CF315}"/>
              </a:ext>
            </a:extLst>
          </p:cNvPr>
          <p:cNvGrpSpPr/>
          <p:nvPr/>
        </p:nvGrpSpPr>
        <p:grpSpPr bwMode="gray">
          <a:xfrm>
            <a:off x="4691248" y="2209007"/>
            <a:ext cx="2438404" cy="2438398"/>
            <a:chOff x="3352796" y="2209007"/>
            <a:chExt cx="2438404" cy="2438398"/>
          </a:xfrm>
        </p:grpSpPr>
        <p:sp>
          <p:nvSpPr>
            <p:cNvPr id="41" name="Donut 11">
              <a:extLst>
                <a:ext uri="{FF2B5EF4-FFF2-40B4-BE49-F238E27FC236}">
                  <a16:creationId xmlns:a16="http://schemas.microsoft.com/office/drawing/2014/main" id="{3F023ABF-64EF-430C-B340-B750F8A771EF}"/>
                </a:ext>
              </a:extLst>
            </p:cNvPr>
            <p:cNvSpPr/>
            <p:nvPr/>
          </p:nvSpPr>
          <p:spPr bwMode="gray">
            <a:xfrm>
              <a:off x="3697481" y="2553691"/>
              <a:ext cx="1749034" cy="1749034"/>
            </a:xfrm>
            <a:prstGeom prst="donut">
              <a:avLst>
                <a:gd name="adj" fmla="val 4650"/>
              </a:avLst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2" name="Donut 24">
              <a:extLst>
                <a:ext uri="{FF2B5EF4-FFF2-40B4-BE49-F238E27FC236}">
                  <a16:creationId xmlns:a16="http://schemas.microsoft.com/office/drawing/2014/main" id="{4DB21386-A708-4DFA-8A18-368F97A02A1C}"/>
                </a:ext>
              </a:extLst>
            </p:cNvPr>
            <p:cNvSpPr/>
            <p:nvPr/>
          </p:nvSpPr>
          <p:spPr bwMode="gray">
            <a:xfrm>
              <a:off x="3505200" y="2361410"/>
              <a:ext cx="2133600" cy="2133596"/>
            </a:xfrm>
            <a:prstGeom prst="donut">
              <a:avLst>
                <a:gd name="adj" fmla="val 2565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3" name="Donut 25">
              <a:extLst>
                <a:ext uri="{FF2B5EF4-FFF2-40B4-BE49-F238E27FC236}">
                  <a16:creationId xmlns:a16="http://schemas.microsoft.com/office/drawing/2014/main" id="{42A72371-1A84-42A3-88F0-AD296A841347}"/>
                </a:ext>
              </a:extLst>
            </p:cNvPr>
            <p:cNvSpPr/>
            <p:nvPr/>
          </p:nvSpPr>
          <p:spPr bwMode="gray">
            <a:xfrm>
              <a:off x="3352796" y="2209007"/>
              <a:ext cx="2438404" cy="2438398"/>
            </a:xfrm>
            <a:prstGeom prst="donut">
              <a:avLst>
                <a:gd name="adj" fmla="val 1375"/>
              </a:avLst>
            </a:prstGeom>
            <a:solidFill>
              <a:schemeClr val="accent2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44D7D01-BF34-41D4-AB22-F71CB6AABD0D}"/>
                </a:ext>
              </a:extLst>
            </p:cNvPr>
            <p:cNvSpPr/>
            <p:nvPr/>
          </p:nvSpPr>
          <p:spPr bwMode="gray">
            <a:xfrm>
              <a:off x="3639032" y="3037067"/>
              <a:ext cx="1852945" cy="70788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lvl="1" algn="ctr"/>
              <a:r>
                <a:rPr lang="en-US" sz="2000" b="1" kern="100" spc="-20" dirty="0">
                  <a:solidFill>
                    <a:srgbClr val="161741"/>
                  </a:solidFill>
                  <a:latin typeface="+mj-lt"/>
                </a:rPr>
                <a:t>ECHIPA NOASTR</a:t>
              </a:r>
              <a:r>
                <a:rPr lang="ro-RO" sz="2000" b="1" kern="100" spc="-20" dirty="0">
                  <a:solidFill>
                    <a:srgbClr val="161741"/>
                  </a:solidFill>
                  <a:latin typeface="+mj-lt"/>
                </a:rPr>
                <a:t>Ă</a:t>
              </a:r>
              <a:r>
                <a:rPr lang="en-US" sz="2000" b="1" kern="100" spc="-20" dirty="0">
                  <a:solidFill>
                    <a:srgbClr val="161741"/>
                  </a:solidFill>
                  <a:latin typeface="+mj-lt"/>
                </a:rPr>
                <a:t> 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C3AB3E1-6630-4FA8-A825-58926E160312}"/>
              </a:ext>
            </a:extLst>
          </p:cNvPr>
          <p:cNvSpPr txBox="1"/>
          <p:nvPr/>
        </p:nvSpPr>
        <p:spPr>
          <a:xfrm>
            <a:off x="78338" y="1692709"/>
            <a:ext cx="27514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err="1">
                <a:solidFill>
                  <a:srgbClr val="6D6E6C"/>
                </a:solidFill>
              </a:rPr>
              <a:t>Utilizați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sau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recreați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această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schemă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simplă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pentru</a:t>
            </a:r>
            <a:r>
              <a:rPr lang="en-IE" sz="2400" dirty="0">
                <a:solidFill>
                  <a:srgbClr val="6D6E6C"/>
                </a:solidFill>
              </a:rPr>
              <a:t> a </a:t>
            </a:r>
            <a:r>
              <a:rPr lang="en-IE" sz="2400" dirty="0" err="1">
                <a:solidFill>
                  <a:srgbClr val="6D6E6C"/>
                </a:solidFill>
              </a:rPr>
              <a:t>evalua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abilitățile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și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cunoștințele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echipei</a:t>
            </a:r>
            <a:r>
              <a:rPr lang="en-IE" sz="2400" dirty="0">
                <a:solidFill>
                  <a:srgbClr val="6D6E6C"/>
                </a:solidFill>
              </a:rPr>
              <a:t> </a:t>
            </a:r>
            <a:r>
              <a:rPr lang="en-IE" sz="2400" dirty="0" err="1">
                <a:solidFill>
                  <a:srgbClr val="6D6E6C"/>
                </a:solidFill>
              </a:rPr>
              <a:t>comunității</a:t>
            </a:r>
            <a:r>
              <a:rPr lang="en-IE" sz="2400" dirty="0">
                <a:solidFill>
                  <a:srgbClr val="6D6E6C"/>
                </a:solidFill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9C741A2-DE71-4B6A-93DD-7E3C2E2517A4}"/>
              </a:ext>
            </a:extLst>
          </p:cNvPr>
          <p:cNvSpPr txBox="1"/>
          <p:nvPr/>
        </p:nvSpPr>
        <p:spPr>
          <a:xfrm>
            <a:off x="0" y="209987"/>
            <a:ext cx="11515332" cy="584775"/>
          </a:xfrm>
          <a:prstGeom prst="rect">
            <a:avLst/>
          </a:prstGeom>
          <a:solidFill>
            <a:srgbClr val="BA0A94"/>
          </a:solidFill>
        </p:spPr>
        <p:txBody>
          <a:bodyPr wrap="square">
            <a:spAutoFit/>
          </a:bodyPr>
          <a:lstStyle/>
          <a:p>
            <a:pPr algn="l"/>
            <a:r>
              <a:rPr lang="en-IE" sz="3200" dirty="0">
                <a:solidFill>
                  <a:schemeClr val="bg1"/>
                </a:solidFill>
              </a:rPr>
              <a:t>4: </a:t>
            </a:r>
            <a:r>
              <a:rPr lang="en-US" sz="3200" dirty="0">
                <a:solidFill>
                  <a:schemeClr val="bg1"/>
                </a:solidFill>
              </a:rPr>
              <a:t>Audi</a:t>
            </a:r>
            <a:r>
              <a:rPr lang="ro-RO" sz="3200" dirty="0">
                <a:solidFill>
                  <a:schemeClr val="bg1"/>
                </a:solidFill>
              </a:rPr>
              <a:t>tul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competențe</a:t>
            </a:r>
            <a:r>
              <a:rPr lang="ro-RO" sz="3200" dirty="0">
                <a:solidFill>
                  <a:schemeClr val="bg1"/>
                </a:solidFill>
              </a:rPr>
              <a:t>lor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echipei</a:t>
            </a:r>
            <a:r>
              <a:rPr lang="en-US" sz="3200" dirty="0">
                <a:solidFill>
                  <a:schemeClr val="bg1"/>
                </a:solidFill>
              </a:rPr>
              <a:t> de </a:t>
            </a:r>
            <a:r>
              <a:rPr lang="en-US" sz="3200" dirty="0" err="1">
                <a:solidFill>
                  <a:schemeClr val="bg1"/>
                </a:solidFill>
              </a:rPr>
              <a:t>regenerare</a:t>
            </a:r>
            <a:endParaRPr lang="en-I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7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10630" y="405113"/>
            <a:ext cx="4496650" cy="1603093"/>
          </a:xfrm>
        </p:spPr>
        <p:txBody>
          <a:bodyPr anchor="t">
            <a:normAutofit/>
          </a:bodyPr>
          <a:lstStyle/>
          <a:p>
            <a:pPr algn="l"/>
            <a:r>
              <a:rPr lang="en-GB" i="0" dirty="0" err="1"/>
              <a:t>Fiecare</a:t>
            </a:r>
            <a:r>
              <a:rPr lang="en-GB" i="0" dirty="0"/>
              <a:t> </a:t>
            </a:r>
            <a:r>
              <a:rPr lang="en-GB" i="0" dirty="0" err="1"/>
              <a:t>cuvânt</a:t>
            </a:r>
            <a:r>
              <a:rPr lang="en-GB" i="0" dirty="0"/>
              <a:t> din </a:t>
            </a:r>
            <a:r>
              <a:rPr lang="en-GB" i="0" dirty="0" err="1"/>
              <a:t>această</a:t>
            </a:r>
            <a:r>
              <a:rPr lang="en-GB" i="0" dirty="0"/>
              <a:t> </a:t>
            </a:r>
            <a:r>
              <a:rPr lang="en-GB" i="0" dirty="0" err="1"/>
              <a:t>definiție</a:t>
            </a:r>
            <a:r>
              <a:rPr lang="en-GB" i="0" dirty="0"/>
              <a:t> a </a:t>
            </a:r>
            <a:r>
              <a:rPr lang="en-GB" b="1" i="0" u="sng" dirty="0" err="1"/>
              <a:t>dezvoltării</a:t>
            </a:r>
            <a:r>
              <a:rPr lang="en-GB" i="0" dirty="0"/>
              <a:t> </a:t>
            </a:r>
            <a:r>
              <a:rPr lang="en-GB" i="0" dirty="0" err="1"/>
              <a:t>este</a:t>
            </a:r>
            <a:r>
              <a:rPr lang="en-GB" i="0" dirty="0"/>
              <a:t> </a:t>
            </a:r>
            <a:r>
              <a:rPr lang="en-GB" i="0" dirty="0" err="1"/>
              <a:t>semnificativ</a:t>
            </a:r>
            <a:r>
              <a:rPr lang="en-GB" i="0" dirty="0"/>
              <a:t>: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84273" y="2008206"/>
            <a:ext cx="5252927" cy="4230033"/>
          </a:xfrm>
        </p:spPr>
        <p:txBody>
          <a:bodyPr anchor="t">
            <a:normAutofit/>
          </a:bodyPr>
          <a:lstStyle/>
          <a:p>
            <a:r>
              <a:rPr lang="en-GB" sz="2800" b="1" u="sng" dirty="0" err="1"/>
              <a:t>Viziune</a:t>
            </a:r>
            <a:r>
              <a:rPr lang="ro-RO" sz="2800" b="1" u="sng" dirty="0"/>
              <a:t>a</a:t>
            </a:r>
            <a:r>
              <a:rPr lang="en-GB" sz="2800" b="1" u="sng" dirty="0"/>
              <a:t> </a:t>
            </a:r>
            <a:r>
              <a:rPr lang="en-GB" sz="2800" dirty="0" err="1"/>
              <a:t>și</a:t>
            </a:r>
            <a:r>
              <a:rPr lang="en-GB" sz="2800" b="1" u="sng" dirty="0"/>
              <a:t> integrate</a:t>
            </a:r>
            <a:r>
              <a:rPr lang="ro-RO" sz="2800" b="1" u="sng" dirty="0"/>
              <a:t>a</a:t>
            </a:r>
            <a:r>
              <a:rPr lang="en-GB" sz="2800" dirty="0"/>
              <a:t> care </a:t>
            </a:r>
            <a:r>
              <a:rPr lang="en-GB" sz="2800" dirty="0" err="1"/>
              <a:t>conduc</a:t>
            </a:r>
            <a:r>
              <a:rPr lang="en-GB" sz="2800" dirty="0"/>
              <a:t> la </a:t>
            </a:r>
            <a:r>
              <a:rPr lang="en-GB" sz="2800" b="1" u="sng" dirty="0" err="1"/>
              <a:t>rezolvarea</a:t>
            </a:r>
            <a:r>
              <a:rPr lang="en-GB" sz="2800" b="1" u="sng" dirty="0"/>
              <a:t> </a:t>
            </a:r>
            <a:r>
              <a:rPr lang="en-GB" sz="2800" b="1" u="sng" dirty="0" err="1"/>
              <a:t>problemelor</a:t>
            </a:r>
            <a:r>
              <a:rPr lang="en-GB" sz="2800" b="1" u="sng" dirty="0"/>
              <a:t> urbane/</a:t>
            </a:r>
            <a:r>
              <a:rPr lang="en-GB" sz="2800" b="1" u="sng" dirty="0" err="1"/>
              <a:t>rurale</a:t>
            </a:r>
            <a:r>
              <a:rPr lang="en-GB" sz="2800" b="1" u="sng" dirty="0"/>
              <a:t> </a:t>
            </a:r>
            <a:r>
              <a:rPr lang="en-GB" sz="2800" b="1" u="sng" dirty="0" err="1"/>
              <a:t>sociale</a:t>
            </a:r>
            <a:r>
              <a:rPr lang="en-GB" sz="2800" b="1" u="sng" dirty="0"/>
              <a:t> </a:t>
            </a:r>
            <a:r>
              <a:rPr lang="en-GB" sz="2800" dirty="0" err="1"/>
              <a:t>și</a:t>
            </a:r>
            <a:r>
              <a:rPr lang="en-GB" sz="2800" dirty="0"/>
              <a:t> care</a:t>
            </a:r>
            <a:r>
              <a:rPr lang="en-GB" sz="2800" b="1" u="sng" dirty="0"/>
              <a:t> </a:t>
            </a:r>
            <a:r>
              <a:rPr lang="en-GB" sz="2800" dirty="0" err="1"/>
              <a:t>urmăre</a:t>
            </a:r>
            <a:r>
              <a:rPr lang="ro-RO" sz="2800" dirty="0"/>
              <a:t>sc</a:t>
            </a:r>
            <a:r>
              <a:rPr lang="en-GB" sz="2800" dirty="0"/>
              <a:t> </a:t>
            </a:r>
            <a:r>
              <a:rPr lang="en-GB" sz="2800" dirty="0" err="1"/>
              <a:t>să</a:t>
            </a:r>
            <a:r>
              <a:rPr lang="en-GB" sz="2800" dirty="0"/>
              <a:t> </a:t>
            </a:r>
            <a:r>
              <a:rPr lang="en-GB" sz="2800" dirty="0" err="1"/>
              <a:t>aducă</a:t>
            </a:r>
            <a:r>
              <a:rPr lang="en-GB" sz="2800" dirty="0"/>
              <a:t> o </a:t>
            </a:r>
            <a:r>
              <a:rPr lang="en-GB" sz="2800" dirty="0" err="1"/>
              <a:t>îmbunătățire</a:t>
            </a:r>
            <a:r>
              <a:rPr lang="en-GB" sz="2800" dirty="0"/>
              <a:t> </a:t>
            </a:r>
            <a:r>
              <a:rPr lang="en-GB" sz="2800" dirty="0" err="1"/>
              <a:t>durabilă</a:t>
            </a:r>
            <a:r>
              <a:rPr lang="en-GB" sz="2800" dirty="0"/>
              <a:t> a </a:t>
            </a:r>
            <a:r>
              <a:rPr lang="en-GB" sz="2800" b="1" u="sng" dirty="0" err="1"/>
              <a:t>stării</a:t>
            </a:r>
            <a:r>
              <a:rPr lang="en-GB" sz="2800" b="1" u="sng" dirty="0"/>
              <a:t> </a:t>
            </a:r>
            <a:r>
              <a:rPr lang="en-GB" sz="2800" b="1" u="sng" dirty="0" err="1"/>
              <a:t>economice</a:t>
            </a:r>
            <a:r>
              <a:rPr lang="en-GB" sz="2800" b="1" u="sng" dirty="0"/>
              <a:t>, </a:t>
            </a:r>
            <a:r>
              <a:rPr lang="en-GB" sz="2800" b="1" u="sng" dirty="0" err="1"/>
              <a:t>fizice</a:t>
            </a:r>
            <a:r>
              <a:rPr lang="en-GB" sz="2800" b="1" u="sng" dirty="0"/>
              <a:t>, </a:t>
            </a:r>
            <a:r>
              <a:rPr lang="en-GB" sz="2800" b="1" u="sng" dirty="0" err="1"/>
              <a:t>sociale</a:t>
            </a:r>
            <a:r>
              <a:rPr lang="en-GB" sz="2800" b="1" u="sng" dirty="0"/>
              <a:t> </a:t>
            </a:r>
            <a:r>
              <a:rPr lang="en-GB" sz="2800" b="1" u="sng" dirty="0" err="1"/>
              <a:t>și</a:t>
            </a:r>
            <a:r>
              <a:rPr lang="en-GB" sz="2800" b="1" u="sng" dirty="0"/>
              <a:t> de </a:t>
            </a:r>
            <a:r>
              <a:rPr lang="en-GB" sz="2800" b="1" u="sng" dirty="0" err="1"/>
              <a:t>mediu</a:t>
            </a:r>
            <a:r>
              <a:rPr lang="en-GB" sz="2800" b="1" u="sng" dirty="0"/>
              <a:t> </a:t>
            </a:r>
            <a:r>
              <a:rPr lang="en-GB" sz="2800" dirty="0"/>
              <a:t>a </a:t>
            </a:r>
            <a:r>
              <a:rPr lang="en-GB" sz="2800" dirty="0" err="1"/>
              <a:t>unei</a:t>
            </a:r>
            <a:endParaRPr lang="en-GB" sz="2800" dirty="0"/>
          </a:p>
          <a:p>
            <a:r>
              <a:rPr lang="en-GB" sz="2800" dirty="0" err="1"/>
              <a:t>zon</a:t>
            </a:r>
            <a:r>
              <a:rPr lang="ro-RO" sz="2800" dirty="0"/>
              <a:t>e</a:t>
            </a:r>
            <a:r>
              <a:rPr lang="en-GB" sz="2800" dirty="0"/>
              <a:t> care a </a:t>
            </a:r>
            <a:r>
              <a:rPr lang="en-GB" sz="2800" dirty="0" err="1"/>
              <a:t>fost</a:t>
            </a:r>
            <a:r>
              <a:rPr lang="en-GB" sz="2800" dirty="0"/>
              <a:t> </a:t>
            </a:r>
            <a:r>
              <a:rPr lang="en-GB" sz="2800" dirty="0" err="1"/>
              <a:t>supusă</a:t>
            </a:r>
            <a:r>
              <a:rPr lang="en-GB" sz="2800" dirty="0"/>
              <a:t> </a:t>
            </a:r>
            <a:r>
              <a:rPr lang="en-GB" sz="2800" b="1" u="sng" dirty="0" err="1"/>
              <a:t>modificărilor</a:t>
            </a:r>
            <a:r>
              <a:rPr lang="ro-RO" sz="2800" b="1" u="sng" dirty="0"/>
              <a:t>.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128685-D053-4776-BA62-276F19D16FDF}"/>
              </a:ext>
            </a:extLst>
          </p:cNvPr>
          <p:cNvSpPr/>
          <p:nvPr/>
        </p:nvSpPr>
        <p:spPr>
          <a:xfrm>
            <a:off x="6929122" y="211086"/>
            <a:ext cx="49786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6D6E6C"/>
                </a:solidFill>
              </a:rPr>
              <a:t>Crearea</a:t>
            </a:r>
            <a:r>
              <a:rPr lang="en-GB" sz="2400" dirty="0">
                <a:solidFill>
                  <a:srgbClr val="6D6E6C"/>
                </a:solidFill>
              </a:rPr>
              <a:t> de </a:t>
            </a:r>
            <a:r>
              <a:rPr lang="en-GB" sz="2400" dirty="0" err="1">
                <a:solidFill>
                  <a:srgbClr val="6D6E6C"/>
                </a:solidFill>
              </a:rPr>
              <a:t>comunități</a:t>
            </a:r>
            <a:r>
              <a:rPr lang="en-GB" sz="2400" dirty="0">
                <a:solidFill>
                  <a:srgbClr val="6D6E6C"/>
                </a:solidFill>
              </a:rPr>
              <a:t> </a:t>
            </a:r>
            <a:r>
              <a:rPr lang="en-GB" sz="2400" dirty="0" err="1">
                <a:solidFill>
                  <a:srgbClr val="6D6E6C"/>
                </a:solidFill>
              </a:rPr>
              <a:t>durabile</a:t>
            </a:r>
            <a:r>
              <a:rPr lang="en-GB" sz="2400" dirty="0">
                <a:solidFill>
                  <a:srgbClr val="6D6E6C"/>
                </a:solidFill>
              </a:rPr>
              <a:t> </a:t>
            </a:r>
            <a:r>
              <a:rPr lang="en-GB" sz="2400" dirty="0" err="1">
                <a:solidFill>
                  <a:srgbClr val="6D6E6C"/>
                </a:solidFill>
              </a:rPr>
              <a:t>este</a:t>
            </a:r>
            <a:r>
              <a:rPr lang="en-GB" sz="2400" dirty="0">
                <a:solidFill>
                  <a:srgbClr val="6D6E6C"/>
                </a:solidFill>
              </a:rPr>
              <a:t> o </a:t>
            </a:r>
            <a:r>
              <a:rPr lang="en-GB" sz="2400" dirty="0" err="1">
                <a:solidFill>
                  <a:srgbClr val="6D6E6C"/>
                </a:solidFill>
              </a:rPr>
              <a:t>prioritate</a:t>
            </a:r>
            <a:r>
              <a:rPr lang="en-GB" sz="2400" dirty="0">
                <a:solidFill>
                  <a:srgbClr val="6D6E6C"/>
                </a:solidFill>
              </a:rPr>
              <a:t> </a:t>
            </a:r>
            <a:r>
              <a:rPr lang="en-GB" sz="2400" dirty="0" err="1">
                <a:solidFill>
                  <a:srgbClr val="6D6E6C"/>
                </a:solidFill>
              </a:rPr>
              <a:t>absolută</a:t>
            </a:r>
            <a:r>
              <a:rPr lang="en-GB" sz="2400" dirty="0">
                <a:solidFill>
                  <a:srgbClr val="6D6E6C"/>
                </a:solidFill>
              </a:rPr>
              <a:t> </a:t>
            </a:r>
            <a:r>
              <a:rPr lang="en-GB" sz="2400" dirty="0" err="1">
                <a:solidFill>
                  <a:srgbClr val="6D6E6C"/>
                </a:solidFill>
              </a:rPr>
              <a:t>pentru</a:t>
            </a:r>
            <a:r>
              <a:rPr lang="en-GB" sz="2400" dirty="0">
                <a:solidFill>
                  <a:srgbClr val="6D6E6C"/>
                </a:solidFill>
              </a:rPr>
              <a:t> </a:t>
            </a:r>
            <a:r>
              <a:rPr lang="en-GB" sz="2400" dirty="0" err="1">
                <a:solidFill>
                  <a:srgbClr val="6D6E6C"/>
                </a:solidFill>
              </a:rPr>
              <a:t>noi</a:t>
            </a:r>
            <a:r>
              <a:rPr lang="en-GB" sz="2400" dirty="0">
                <a:solidFill>
                  <a:srgbClr val="6D6E6C"/>
                </a:solidFill>
              </a:rPr>
              <a:t> </a:t>
            </a:r>
            <a:r>
              <a:rPr lang="en-GB" sz="2400" dirty="0" err="1">
                <a:solidFill>
                  <a:srgbClr val="6D6E6C"/>
                </a:solidFill>
              </a:rPr>
              <a:t>toți</a:t>
            </a:r>
            <a:r>
              <a:rPr lang="en-GB" sz="2400" dirty="0">
                <a:solidFill>
                  <a:srgbClr val="6D6E6C"/>
                </a:solidFill>
              </a:rPr>
              <a:t>, </a:t>
            </a:r>
            <a:r>
              <a:rPr lang="ro-RO" sz="2400" dirty="0">
                <a:solidFill>
                  <a:srgbClr val="6D6E6C"/>
                </a:solidFill>
              </a:rPr>
              <a:t>atât </a:t>
            </a:r>
            <a:r>
              <a:rPr lang="en-GB" sz="2400" dirty="0" err="1">
                <a:solidFill>
                  <a:srgbClr val="6D6E6C"/>
                </a:solidFill>
              </a:rPr>
              <a:t>pentru</a:t>
            </a:r>
            <a:r>
              <a:rPr lang="en-GB" sz="2400" dirty="0">
                <a:solidFill>
                  <a:srgbClr val="6D6E6C"/>
                </a:solidFill>
              </a:rPr>
              <a:t> </a:t>
            </a:r>
            <a:r>
              <a:rPr lang="en-GB" sz="2400" dirty="0" err="1">
                <a:solidFill>
                  <a:srgbClr val="6D6E6C"/>
                </a:solidFill>
              </a:rPr>
              <a:t>cei</a:t>
            </a:r>
            <a:r>
              <a:rPr lang="en-GB" sz="2400" dirty="0">
                <a:solidFill>
                  <a:srgbClr val="6D6E6C"/>
                </a:solidFill>
              </a:rPr>
              <a:t> cu </a:t>
            </a:r>
            <a:r>
              <a:rPr lang="ro-RO" sz="2400" dirty="0">
                <a:solidFill>
                  <a:srgbClr val="6D6E6C"/>
                </a:solidFill>
              </a:rPr>
              <a:t>putere decizională, cât</a:t>
            </a:r>
            <a:r>
              <a:rPr lang="en-GB" sz="2400" dirty="0">
                <a:solidFill>
                  <a:srgbClr val="6D6E6C"/>
                </a:solidFill>
              </a:rPr>
              <a:t> </a:t>
            </a:r>
            <a:r>
              <a:rPr lang="en-GB" sz="2400" dirty="0" err="1">
                <a:solidFill>
                  <a:srgbClr val="6D6E6C"/>
                </a:solidFill>
              </a:rPr>
              <a:t>și</a:t>
            </a:r>
            <a:r>
              <a:rPr lang="en-GB" sz="2400" dirty="0">
                <a:solidFill>
                  <a:srgbClr val="6D6E6C"/>
                </a:solidFill>
              </a:rPr>
              <a:t> </a:t>
            </a:r>
            <a:r>
              <a:rPr lang="en-GB" sz="2400" dirty="0" err="1">
                <a:solidFill>
                  <a:srgbClr val="6D6E6C"/>
                </a:solidFill>
              </a:rPr>
              <a:t>pentru</a:t>
            </a:r>
            <a:r>
              <a:rPr lang="en-GB" sz="2400" dirty="0">
                <a:solidFill>
                  <a:srgbClr val="6D6E6C"/>
                </a:solidFill>
              </a:rPr>
              <a:t> </a:t>
            </a:r>
            <a:r>
              <a:rPr lang="en-GB" sz="2400" dirty="0" err="1">
                <a:solidFill>
                  <a:srgbClr val="6D6E6C"/>
                </a:solidFill>
              </a:rPr>
              <a:t>cei</a:t>
            </a:r>
            <a:r>
              <a:rPr lang="en-GB" sz="2400" dirty="0">
                <a:solidFill>
                  <a:srgbClr val="6D6E6C"/>
                </a:solidFill>
              </a:rPr>
              <a:t> care </a:t>
            </a:r>
            <a:r>
              <a:rPr lang="en-GB" sz="2400" dirty="0" err="1">
                <a:solidFill>
                  <a:srgbClr val="6D6E6C"/>
                </a:solidFill>
              </a:rPr>
              <a:t>trăiesc</a:t>
            </a:r>
            <a:r>
              <a:rPr lang="en-GB" sz="2400" dirty="0">
                <a:solidFill>
                  <a:srgbClr val="6D6E6C"/>
                </a:solidFill>
              </a:rPr>
              <a:t> </a:t>
            </a:r>
            <a:r>
              <a:rPr lang="en-GB" sz="2400" dirty="0" err="1">
                <a:solidFill>
                  <a:srgbClr val="6D6E6C"/>
                </a:solidFill>
              </a:rPr>
              <a:t>și</a:t>
            </a:r>
            <a:r>
              <a:rPr lang="en-GB" sz="2400" dirty="0">
                <a:solidFill>
                  <a:srgbClr val="6D6E6C"/>
                </a:solidFill>
              </a:rPr>
              <a:t> </a:t>
            </a:r>
            <a:r>
              <a:rPr lang="en-GB" sz="2400" dirty="0" err="1">
                <a:solidFill>
                  <a:srgbClr val="6D6E6C"/>
                </a:solidFill>
              </a:rPr>
              <a:t>lucrează</a:t>
            </a:r>
            <a:r>
              <a:rPr lang="en-GB" sz="2400" dirty="0">
                <a:solidFill>
                  <a:srgbClr val="6D6E6C"/>
                </a:solidFill>
              </a:rPr>
              <a:t> </a:t>
            </a:r>
            <a:r>
              <a:rPr lang="en-GB" sz="2400" dirty="0" err="1">
                <a:solidFill>
                  <a:srgbClr val="6D6E6C"/>
                </a:solidFill>
              </a:rPr>
              <a:t>în</a:t>
            </a:r>
            <a:r>
              <a:rPr lang="en-GB" sz="2400" dirty="0">
                <a:solidFill>
                  <a:srgbClr val="6D6E6C"/>
                </a:solidFill>
              </a:rPr>
              <a:t> zone </a:t>
            </a:r>
            <a:r>
              <a:rPr lang="en-GB" sz="2400" dirty="0" err="1">
                <a:solidFill>
                  <a:srgbClr val="6D6E6C"/>
                </a:solidFill>
              </a:rPr>
              <a:t>și</a:t>
            </a:r>
            <a:r>
              <a:rPr lang="en-GB" sz="2400" dirty="0">
                <a:solidFill>
                  <a:srgbClr val="6D6E6C"/>
                </a:solidFill>
              </a:rPr>
              <a:t> </a:t>
            </a:r>
            <a:r>
              <a:rPr lang="en-GB" sz="2400" dirty="0" err="1">
                <a:solidFill>
                  <a:srgbClr val="6D6E6C"/>
                </a:solidFill>
              </a:rPr>
              <a:t>comunități</a:t>
            </a:r>
            <a:r>
              <a:rPr lang="en-GB" sz="2400" dirty="0">
                <a:solidFill>
                  <a:srgbClr val="6D6E6C"/>
                </a:solidFill>
              </a:rPr>
              <a:t> pe care </a:t>
            </a:r>
            <a:r>
              <a:rPr lang="ro-RO" sz="2400" dirty="0">
                <a:solidFill>
                  <a:srgbClr val="6D6E6C"/>
                </a:solidFill>
              </a:rPr>
              <a:t>doresc să le dezvolte</a:t>
            </a:r>
            <a:r>
              <a:rPr lang="en-GB" sz="2400" dirty="0">
                <a:solidFill>
                  <a:srgbClr val="6D6E6C"/>
                </a:solidFill>
              </a:rPr>
              <a:t>.</a:t>
            </a: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3" name="Picture 2" descr="A picture containing aircraft, transport&#10;&#10;Description automatically generated">
            <a:extLst>
              <a:ext uri="{FF2B5EF4-FFF2-40B4-BE49-F238E27FC236}">
                <a16:creationId xmlns:a16="http://schemas.microsoft.com/office/drawing/2014/main" id="{EDBF0562-A5AC-4997-845A-87AC6E1DB9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96285" y="2416629"/>
            <a:ext cx="3060398" cy="394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881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5781" y="236249"/>
            <a:ext cx="8693070" cy="697353"/>
          </a:xfrm>
          <a:solidFill>
            <a:srgbClr val="BA0A94"/>
          </a:solidFill>
        </p:spPr>
        <p:txBody>
          <a:bodyPr>
            <a:normAutofit fontScale="92500"/>
          </a:bodyPr>
          <a:lstStyle/>
          <a:p>
            <a:r>
              <a:rPr lang="en-IE" dirty="0">
                <a:solidFill>
                  <a:schemeClr val="bg1"/>
                </a:solidFill>
              </a:rPr>
              <a:t>5: </a:t>
            </a:r>
            <a:r>
              <a:rPr lang="ro-RO" dirty="0">
                <a:solidFill>
                  <a:schemeClr val="bg1"/>
                </a:solidFill>
              </a:rPr>
              <a:t>DETERMINAREA PROVOCĂRILOR COMUNITARE</a:t>
            </a:r>
            <a:endParaRPr lang="en-IE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5781" y="1103587"/>
            <a:ext cx="8933179" cy="4312964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ro-RO" b="1" dirty="0"/>
              <a:t>Determin</a:t>
            </a:r>
            <a:r>
              <a:rPr lang="en-IE" b="1" dirty="0"/>
              <a:t>area </a:t>
            </a:r>
            <a:r>
              <a:rPr lang="en-IE" b="1" dirty="0" err="1"/>
              <a:t>provocări</a:t>
            </a:r>
            <a:r>
              <a:rPr lang="ro-RO" b="1" dirty="0"/>
              <a:t>lor</a:t>
            </a:r>
            <a:r>
              <a:rPr lang="en-IE" b="1" dirty="0"/>
              <a:t> </a:t>
            </a:r>
            <a:r>
              <a:rPr lang="en-IE" b="1" dirty="0" err="1"/>
              <a:t>dvs</a:t>
            </a:r>
            <a:r>
              <a:rPr lang="en-IE" b="1" dirty="0"/>
              <a:t>. </a:t>
            </a:r>
            <a:r>
              <a:rPr lang="en-IE" b="1" dirty="0" err="1"/>
              <a:t>în</a:t>
            </a:r>
            <a:r>
              <a:rPr lang="en-IE" b="1" dirty="0"/>
              <a:t> 100 de </a:t>
            </a:r>
            <a:r>
              <a:rPr lang="en-IE" b="1" dirty="0" err="1"/>
              <a:t>cuvinte</a:t>
            </a:r>
            <a:r>
              <a:rPr lang="en-IE" b="1" dirty="0"/>
              <a:t> </a:t>
            </a:r>
            <a:r>
              <a:rPr lang="en-IE" b="1" dirty="0" err="1"/>
              <a:t>sau</a:t>
            </a:r>
            <a:r>
              <a:rPr lang="en-IE" b="1" dirty="0"/>
              <a:t> </a:t>
            </a:r>
            <a:r>
              <a:rPr lang="en-IE" b="1" dirty="0" err="1"/>
              <a:t>mai</a:t>
            </a:r>
            <a:r>
              <a:rPr lang="en-IE" b="1" dirty="0"/>
              <a:t> </a:t>
            </a:r>
            <a:r>
              <a:rPr lang="en-IE" b="1" dirty="0" err="1"/>
              <a:t>puțin</a:t>
            </a:r>
            <a:r>
              <a:rPr lang="en-IE" b="1" dirty="0"/>
              <a:t> </a:t>
            </a:r>
            <a:r>
              <a:rPr lang="en-IE" b="1" dirty="0" err="1"/>
              <a:t>va</a:t>
            </a:r>
            <a:r>
              <a:rPr lang="en-IE" b="1" dirty="0"/>
              <a:t> </a:t>
            </a:r>
            <a:r>
              <a:rPr lang="en-IE" b="1" dirty="0" err="1"/>
              <a:t>oferi</a:t>
            </a:r>
            <a:r>
              <a:rPr lang="en-IE" b="1" dirty="0"/>
              <a:t> </a:t>
            </a:r>
            <a:r>
              <a:rPr lang="ro-RO" b="1" dirty="0"/>
              <a:t>o bază </a:t>
            </a:r>
            <a:r>
              <a:rPr lang="en-IE" b="1" dirty="0" err="1"/>
              <a:t>pentru</a:t>
            </a:r>
            <a:r>
              <a:rPr lang="en-IE" b="1" dirty="0"/>
              <a:t> </a:t>
            </a:r>
            <a:r>
              <a:rPr lang="en-IE" b="1" dirty="0" err="1"/>
              <a:t>planul</a:t>
            </a:r>
            <a:r>
              <a:rPr lang="en-IE" b="1" dirty="0"/>
              <a:t> </a:t>
            </a:r>
            <a:r>
              <a:rPr lang="en-IE" b="1" dirty="0" err="1"/>
              <a:t>dvs</a:t>
            </a:r>
            <a:r>
              <a:rPr lang="en-IE" b="1" dirty="0"/>
              <a:t>. de </a:t>
            </a:r>
            <a:r>
              <a:rPr lang="en-IE" b="1" dirty="0" err="1"/>
              <a:t>dezvoltare</a:t>
            </a:r>
            <a:r>
              <a:rPr lang="en-IE" b="1" dirty="0"/>
              <a:t> a </a:t>
            </a:r>
            <a:r>
              <a:rPr lang="en-IE" b="1" dirty="0" err="1"/>
              <a:t>comunității</a:t>
            </a:r>
            <a:endParaRPr lang="ro-RO" b="1" dirty="0"/>
          </a:p>
          <a:p>
            <a:pPr>
              <a:spcBef>
                <a:spcPts val="2000"/>
              </a:spcBef>
            </a:pPr>
            <a:r>
              <a:rPr lang="en-IE" dirty="0"/>
              <a:t>Care sunt </a:t>
            </a:r>
            <a:r>
              <a:rPr lang="en-IE" dirty="0" err="1"/>
              <a:t>cele</a:t>
            </a:r>
            <a:r>
              <a:rPr lang="en-IE" dirty="0"/>
              <a:t> </a:t>
            </a:r>
            <a:r>
              <a:rPr lang="en-IE" dirty="0" err="1"/>
              <a:t>mai</a:t>
            </a:r>
            <a:r>
              <a:rPr lang="en-IE" dirty="0"/>
              <a:t> </a:t>
            </a:r>
            <a:r>
              <a:rPr lang="en-IE" dirty="0" err="1"/>
              <a:t>mari</a:t>
            </a:r>
            <a:r>
              <a:rPr lang="en-IE" dirty="0"/>
              <a:t> </a:t>
            </a:r>
            <a:r>
              <a:rPr lang="en-IE" dirty="0" err="1"/>
              <a:t>provocări</a:t>
            </a:r>
            <a:r>
              <a:rPr lang="en-IE" dirty="0"/>
              <a:t> cu care </a:t>
            </a:r>
            <a:r>
              <a:rPr lang="en-IE" dirty="0" err="1"/>
              <a:t>vă</a:t>
            </a:r>
            <a:r>
              <a:rPr lang="en-IE" dirty="0"/>
              <a:t> </a:t>
            </a:r>
            <a:r>
              <a:rPr lang="en-IE" dirty="0" err="1"/>
              <a:t>confruntați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realizarea</a:t>
            </a:r>
            <a:r>
              <a:rPr lang="en-IE" dirty="0"/>
              <a:t> </a:t>
            </a:r>
            <a:r>
              <a:rPr lang="en-IE" dirty="0" err="1"/>
              <a:t>îmbunătățirilor</a:t>
            </a:r>
            <a:r>
              <a:rPr lang="en-IE" dirty="0"/>
              <a:t> </a:t>
            </a:r>
            <a:r>
              <a:rPr lang="en-IE" dirty="0" err="1"/>
              <a:t>sociale</a:t>
            </a:r>
            <a:r>
              <a:rPr lang="en-IE" dirty="0"/>
              <a:t>, </a:t>
            </a:r>
            <a:r>
              <a:rPr lang="en-IE" dirty="0" err="1"/>
              <a:t>culturale</a:t>
            </a:r>
            <a:r>
              <a:rPr lang="en-IE" dirty="0"/>
              <a:t> </a:t>
            </a:r>
            <a:r>
              <a:rPr lang="en-IE" dirty="0" err="1"/>
              <a:t>sau</a:t>
            </a:r>
            <a:r>
              <a:rPr lang="en-IE" dirty="0"/>
              <a:t> de </a:t>
            </a:r>
            <a:r>
              <a:rPr lang="en-IE" dirty="0" err="1"/>
              <a:t>mediu</a:t>
            </a:r>
            <a:r>
              <a:rPr lang="en-IE" dirty="0"/>
              <a:t>?</a:t>
            </a:r>
          </a:p>
          <a:p>
            <a:pPr>
              <a:spcBef>
                <a:spcPts val="2000"/>
              </a:spcBef>
            </a:pPr>
            <a:r>
              <a:rPr lang="en-IE" dirty="0"/>
              <a:t>Care </a:t>
            </a:r>
            <a:r>
              <a:rPr lang="en-IE" dirty="0" err="1"/>
              <a:t>este</a:t>
            </a:r>
            <a:r>
              <a:rPr lang="en-IE" dirty="0"/>
              <a:t> </a:t>
            </a:r>
            <a:r>
              <a:rPr lang="en-IE" dirty="0" err="1"/>
              <a:t>impactul</a:t>
            </a:r>
            <a:r>
              <a:rPr lang="en-IE" dirty="0"/>
              <a:t> </a:t>
            </a:r>
            <a:r>
              <a:rPr lang="en-IE" dirty="0" err="1"/>
              <a:t>acestor</a:t>
            </a:r>
            <a:r>
              <a:rPr lang="en-IE" dirty="0"/>
              <a:t> </a:t>
            </a:r>
            <a:r>
              <a:rPr lang="en-IE" dirty="0" err="1"/>
              <a:t>probleme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provocări</a:t>
            </a:r>
            <a:r>
              <a:rPr lang="en-IE" dirty="0"/>
              <a:t>?</a:t>
            </a:r>
          </a:p>
          <a:p>
            <a:pPr>
              <a:spcBef>
                <a:spcPts val="2000"/>
              </a:spcBef>
            </a:pPr>
            <a:r>
              <a:rPr lang="en-IE" dirty="0" err="1"/>
              <a:t>Încercați</a:t>
            </a:r>
            <a:r>
              <a:rPr lang="en-IE" dirty="0"/>
              <a:t> </a:t>
            </a:r>
            <a:r>
              <a:rPr lang="en-IE" dirty="0" err="1"/>
              <a:t>să</a:t>
            </a:r>
            <a:r>
              <a:rPr lang="en-IE" dirty="0"/>
              <a:t> </a:t>
            </a:r>
            <a:r>
              <a:rPr lang="ro-RO" dirty="0"/>
              <a:t>nota</a:t>
            </a:r>
            <a:r>
              <a:rPr lang="en-IE" dirty="0" err="1"/>
              <a:t>ți</a:t>
            </a:r>
            <a:r>
              <a:rPr lang="en-IE" dirty="0"/>
              <a:t> </a:t>
            </a:r>
            <a:r>
              <a:rPr lang="en-IE" dirty="0" err="1"/>
              <a:t>provocări</a:t>
            </a:r>
            <a:r>
              <a:rPr lang="en-IE" dirty="0"/>
              <a:t> sub </a:t>
            </a:r>
            <a:r>
              <a:rPr lang="en-IE" dirty="0" err="1"/>
              <a:t>fiecare</a:t>
            </a:r>
            <a:r>
              <a:rPr lang="en-IE" dirty="0"/>
              <a:t> </a:t>
            </a:r>
            <a:r>
              <a:rPr lang="en-IE" dirty="0" err="1"/>
              <a:t>dintre</a:t>
            </a:r>
            <a:r>
              <a:rPr lang="en-IE" dirty="0"/>
              <a:t> </a:t>
            </a:r>
            <a:r>
              <a:rPr lang="en-IE" dirty="0" err="1"/>
              <a:t>rubricile</a:t>
            </a:r>
            <a:r>
              <a:rPr lang="en-IE" dirty="0"/>
              <a:t> </a:t>
            </a:r>
            <a:r>
              <a:rPr lang="en-IE" dirty="0" err="1"/>
              <a:t>specifice</a:t>
            </a:r>
            <a:r>
              <a:rPr lang="en-IE" dirty="0"/>
              <a:t>.</a:t>
            </a:r>
          </a:p>
          <a:p>
            <a:pPr>
              <a:spcBef>
                <a:spcPts val="2000"/>
              </a:spcBef>
            </a:pPr>
            <a:r>
              <a:rPr lang="en-IE" b="1" dirty="0" err="1">
                <a:solidFill>
                  <a:srgbClr val="7F4182"/>
                </a:solidFill>
              </a:rPr>
              <a:t>Probleme</a:t>
            </a:r>
            <a:r>
              <a:rPr lang="en-IE" b="1" dirty="0">
                <a:solidFill>
                  <a:srgbClr val="7F4182"/>
                </a:solidFill>
              </a:rPr>
              <a:t> de </a:t>
            </a:r>
            <a:r>
              <a:rPr lang="en-IE" b="1" dirty="0" err="1">
                <a:solidFill>
                  <a:srgbClr val="7F4182"/>
                </a:solidFill>
              </a:rPr>
              <a:t>zonă</a:t>
            </a:r>
            <a:r>
              <a:rPr lang="en-IE" b="1" dirty="0"/>
              <a:t>: </a:t>
            </a:r>
            <a:r>
              <a:rPr lang="en-IE" dirty="0" err="1"/>
              <a:t>exodul</a:t>
            </a:r>
            <a:r>
              <a:rPr lang="en-IE" dirty="0"/>
              <a:t> de </a:t>
            </a:r>
            <a:r>
              <a:rPr lang="en-IE" dirty="0" err="1"/>
              <a:t>creiere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depopulare</a:t>
            </a:r>
            <a:r>
              <a:rPr lang="en-IE" dirty="0"/>
              <a:t>, </a:t>
            </a:r>
            <a:r>
              <a:rPr lang="en-IE" dirty="0" err="1"/>
              <a:t>locuri</a:t>
            </a:r>
            <a:r>
              <a:rPr lang="en-IE" dirty="0"/>
              <a:t> de </a:t>
            </a:r>
            <a:r>
              <a:rPr lang="en-IE" dirty="0" err="1"/>
              <a:t>muncă</a:t>
            </a:r>
            <a:r>
              <a:rPr lang="en-IE" dirty="0"/>
              <a:t> </a:t>
            </a:r>
            <a:r>
              <a:rPr lang="en-IE" dirty="0" err="1"/>
              <a:t>vacante</a:t>
            </a:r>
            <a:r>
              <a:rPr lang="en-IE" dirty="0"/>
              <a:t>, </a:t>
            </a:r>
            <a:r>
              <a:rPr lang="en-IE" dirty="0" err="1"/>
              <a:t>schimbarea</a:t>
            </a:r>
            <a:r>
              <a:rPr lang="en-IE" dirty="0"/>
              <a:t> </a:t>
            </a:r>
            <a:r>
              <a:rPr lang="ro-RO" dirty="0"/>
              <a:t>tendințelor</a:t>
            </a:r>
            <a:r>
              <a:rPr lang="en-IE" dirty="0"/>
              <a:t> de </a:t>
            </a:r>
            <a:r>
              <a:rPr lang="en-IE" dirty="0" err="1"/>
              <a:t>cumpărături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lipsa</a:t>
            </a:r>
            <a:r>
              <a:rPr lang="en-IE" dirty="0"/>
              <a:t> </a:t>
            </a:r>
            <a:r>
              <a:rPr lang="en-IE" dirty="0" err="1"/>
              <a:t>oportunităților</a:t>
            </a:r>
            <a:r>
              <a:rPr lang="en-IE" dirty="0"/>
              <a:t> de </a:t>
            </a:r>
            <a:r>
              <a:rPr lang="en-IE" dirty="0" err="1"/>
              <a:t>angajare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a </a:t>
            </a:r>
            <a:r>
              <a:rPr lang="en-IE" dirty="0" err="1"/>
              <a:t>menține</a:t>
            </a:r>
            <a:r>
              <a:rPr lang="en-IE" dirty="0"/>
              <a:t> </a:t>
            </a:r>
            <a:r>
              <a:rPr lang="en-IE" dirty="0" err="1"/>
              <a:t>populația</a:t>
            </a:r>
            <a:r>
              <a:rPr lang="en-IE" dirty="0"/>
              <a:t>.</a:t>
            </a:r>
          </a:p>
          <a:p>
            <a:pPr>
              <a:spcBef>
                <a:spcPts val="2000"/>
              </a:spcBef>
            </a:pPr>
            <a:r>
              <a:rPr lang="en-IE" b="1" dirty="0" err="1">
                <a:solidFill>
                  <a:srgbClr val="7F4182"/>
                </a:solidFill>
              </a:rPr>
              <a:t>Probleme</a:t>
            </a:r>
            <a:r>
              <a:rPr lang="en-IE" b="1" dirty="0">
                <a:solidFill>
                  <a:srgbClr val="7F4182"/>
                </a:solidFill>
              </a:rPr>
              <a:t> de </a:t>
            </a:r>
            <a:r>
              <a:rPr lang="en-IE" b="1" dirty="0" err="1">
                <a:solidFill>
                  <a:srgbClr val="7F4182"/>
                </a:solidFill>
              </a:rPr>
              <a:t>coeziune</a:t>
            </a:r>
            <a:r>
              <a:rPr lang="en-IE" b="1" dirty="0">
                <a:solidFill>
                  <a:srgbClr val="7F4182"/>
                </a:solidFill>
              </a:rPr>
              <a:t>: </a:t>
            </a:r>
            <a:r>
              <a:rPr lang="en-IE" dirty="0" err="1"/>
              <a:t>comunități</a:t>
            </a:r>
            <a:r>
              <a:rPr lang="en-IE" dirty="0"/>
              <a:t> disparate care </a:t>
            </a:r>
            <a:r>
              <a:rPr lang="en-IE" dirty="0" err="1"/>
              <a:t>duc</a:t>
            </a:r>
            <a:r>
              <a:rPr lang="en-IE" dirty="0"/>
              <a:t> la o </a:t>
            </a:r>
            <a:r>
              <a:rPr lang="en-IE" dirty="0" err="1"/>
              <a:t>coeziune</a:t>
            </a:r>
            <a:r>
              <a:rPr lang="en-IE" dirty="0"/>
              <a:t> </a:t>
            </a:r>
            <a:r>
              <a:rPr lang="en-IE" dirty="0" err="1"/>
              <a:t>socială</a:t>
            </a:r>
            <a:r>
              <a:rPr lang="en-IE" dirty="0"/>
              <a:t> </a:t>
            </a:r>
            <a:r>
              <a:rPr lang="en-IE" dirty="0" err="1"/>
              <a:t>fragmentată</a:t>
            </a:r>
            <a:r>
              <a:rPr lang="en-GB" dirty="0"/>
              <a:t> </a:t>
            </a:r>
            <a:endParaRPr lang="en-US" dirty="0"/>
          </a:p>
          <a:p>
            <a:pPr lvl="0">
              <a:spcBef>
                <a:spcPts val="2000"/>
              </a:spcBef>
            </a:pPr>
            <a:endParaRPr lang="en-US" dirty="0"/>
          </a:p>
          <a:p>
            <a:pPr lvl="0">
              <a:spcBef>
                <a:spcPts val="2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734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87685" y="428297"/>
            <a:ext cx="8689894" cy="670118"/>
          </a:xfrm>
          <a:solidFill>
            <a:srgbClr val="BA0A94"/>
          </a:solidFill>
        </p:spPr>
        <p:txBody>
          <a:bodyPr>
            <a:normAutofit/>
          </a:bodyPr>
          <a:lstStyle/>
          <a:p>
            <a:r>
              <a:rPr lang="ro-RO" dirty="0">
                <a:solidFill>
                  <a:schemeClr val="bg1"/>
                </a:solidFill>
              </a:rPr>
              <a:t>Provocări </a:t>
            </a:r>
            <a:r>
              <a:rPr lang="en-IE" dirty="0" err="1">
                <a:solidFill>
                  <a:schemeClr val="bg1"/>
                </a:solidFill>
              </a:rPr>
              <a:t>Comunit</a:t>
            </a:r>
            <a:r>
              <a:rPr lang="ro-RO" dirty="0">
                <a:solidFill>
                  <a:schemeClr val="bg1"/>
                </a:solidFill>
              </a:rPr>
              <a:t>are</a:t>
            </a:r>
            <a:r>
              <a:rPr lang="en-IE" dirty="0">
                <a:solidFill>
                  <a:schemeClr val="bg1"/>
                </a:solidFill>
              </a:rPr>
              <a:t> EX</a:t>
            </a:r>
            <a:r>
              <a:rPr lang="ro-RO" dirty="0">
                <a:solidFill>
                  <a:schemeClr val="bg1"/>
                </a:solidFill>
              </a:rPr>
              <a:t>E</a:t>
            </a:r>
            <a:r>
              <a:rPr lang="en-IE" dirty="0">
                <a:solidFill>
                  <a:schemeClr val="bg1"/>
                </a:solidFill>
              </a:rPr>
              <a:t>MPLE</a:t>
            </a:r>
            <a:endParaRPr lang="en-US" dirty="0">
              <a:solidFill>
                <a:schemeClr val="bg1"/>
              </a:solidFill>
            </a:endParaRPr>
          </a:p>
          <a:p>
            <a:endParaRPr lang="en-IE" sz="28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spcBef>
                <a:spcPts val="1400"/>
              </a:spcBef>
              <a:buClr>
                <a:srgbClr val="AB5AB0"/>
              </a:buClr>
              <a:tabLst>
                <a:tab pos="2962275" algn="l"/>
              </a:tabLst>
            </a:pPr>
            <a:r>
              <a:rPr lang="en-IE" b="1" dirty="0" err="1">
                <a:solidFill>
                  <a:srgbClr val="AB5AB0"/>
                </a:solidFill>
              </a:rPr>
              <a:t>Probleme</a:t>
            </a:r>
            <a:r>
              <a:rPr lang="en-IE" b="1" dirty="0">
                <a:solidFill>
                  <a:srgbClr val="AB5AB0"/>
                </a:solidFill>
              </a:rPr>
              <a:t> </a:t>
            </a:r>
            <a:r>
              <a:rPr lang="en-IE" b="1" dirty="0" err="1">
                <a:solidFill>
                  <a:srgbClr val="AB5AB0"/>
                </a:solidFill>
              </a:rPr>
              <a:t>sociale</a:t>
            </a:r>
            <a:r>
              <a:rPr lang="en-IE" b="1" dirty="0">
                <a:solidFill>
                  <a:srgbClr val="AB5AB0"/>
                </a:solidFill>
              </a:rPr>
              <a:t>: </a:t>
            </a:r>
            <a:r>
              <a:rPr lang="en-IE" dirty="0"/>
              <a:t>Natura din </a:t>
            </a:r>
            <a:r>
              <a:rPr lang="en-IE" dirty="0" err="1"/>
              <a:t>ce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ce</a:t>
            </a:r>
            <a:r>
              <a:rPr lang="en-IE" dirty="0"/>
              <a:t> </a:t>
            </a:r>
            <a:r>
              <a:rPr lang="en-IE" dirty="0" err="1"/>
              <a:t>mai</a:t>
            </a:r>
            <a:r>
              <a:rPr lang="en-IE" dirty="0"/>
              <a:t> </a:t>
            </a:r>
            <a:r>
              <a:rPr lang="en-IE" dirty="0" err="1"/>
              <a:t>complexă</a:t>
            </a:r>
            <a:r>
              <a:rPr lang="en-IE" dirty="0"/>
              <a:t> a </a:t>
            </a:r>
            <a:r>
              <a:rPr lang="en-IE" dirty="0" err="1"/>
              <a:t>sărăciei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a </a:t>
            </a:r>
            <a:r>
              <a:rPr lang="en-IE" dirty="0" err="1"/>
              <a:t>excluziunii</a:t>
            </a:r>
            <a:r>
              <a:rPr lang="en-IE" dirty="0"/>
              <a:t> </a:t>
            </a:r>
            <a:r>
              <a:rPr lang="en-IE" dirty="0" err="1"/>
              <a:t>sociale</a:t>
            </a:r>
            <a:r>
              <a:rPr lang="en-IE" dirty="0"/>
              <a:t> </a:t>
            </a:r>
            <a:r>
              <a:rPr lang="en-IE" dirty="0" err="1"/>
              <a:t>cauzate</a:t>
            </a:r>
            <a:r>
              <a:rPr lang="en-IE" dirty="0"/>
              <a:t> de </a:t>
            </a:r>
            <a:r>
              <a:rPr lang="en-IE" dirty="0" err="1"/>
              <a:t>impactul</a:t>
            </a:r>
            <a:r>
              <a:rPr lang="en-IE" dirty="0"/>
              <a:t> </a:t>
            </a:r>
            <a:r>
              <a:rPr lang="en-IE" dirty="0" err="1"/>
              <a:t>șomajului</a:t>
            </a:r>
            <a:r>
              <a:rPr lang="en-IE" dirty="0"/>
              <a:t> </a:t>
            </a:r>
            <a:r>
              <a:rPr lang="en-IE" dirty="0" err="1"/>
              <a:t>sau</a:t>
            </a:r>
            <a:r>
              <a:rPr lang="en-IE" dirty="0"/>
              <a:t> al </a:t>
            </a:r>
            <a:r>
              <a:rPr lang="en-IE" dirty="0" err="1"/>
              <a:t>ocupării</a:t>
            </a:r>
            <a:r>
              <a:rPr lang="en-IE" dirty="0"/>
              <a:t> </a:t>
            </a:r>
            <a:r>
              <a:rPr lang="en-IE" dirty="0" err="1"/>
              <a:t>prost</a:t>
            </a:r>
            <a:r>
              <a:rPr lang="en-IE" dirty="0"/>
              <a:t> </a:t>
            </a:r>
            <a:r>
              <a:rPr lang="en-IE" dirty="0" err="1"/>
              <a:t>plătite</a:t>
            </a:r>
            <a:r>
              <a:rPr lang="en-IE" dirty="0"/>
              <a:t>, a </a:t>
            </a:r>
            <a:r>
              <a:rPr lang="en-IE" dirty="0" err="1"/>
              <a:t>lipsei</a:t>
            </a:r>
            <a:r>
              <a:rPr lang="en-IE" dirty="0"/>
              <a:t> de </a:t>
            </a:r>
            <a:r>
              <a:rPr lang="en-IE" dirty="0" err="1"/>
              <a:t>oportunități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a </a:t>
            </a:r>
            <a:r>
              <a:rPr lang="en-IE" dirty="0" err="1"/>
              <a:t>reducerii</a:t>
            </a:r>
            <a:r>
              <a:rPr lang="en-IE" dirty="0"/>
              <a:t> </a:t>
            </a:r>
            <a:r>
              <a:rPr lang="en-IE" dirty="0" err="1"/>
              <a:t>serviciilor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a </a:t>
            </a:r>
            <a:r>
              <a:rPr lang="en-IE" dirty="0" err="1"/>
              <a:t>sprijinului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</a:t>
            </a:r>
            <a:r>
              <a:rPr lang="en-IE" dirty="0" err="1"/>
              <a:t>persoanele</a:t>
            </a:r>
            <a:r>
              <a:rPr lang="en-IE" dirty="0"/>
              <a:t> cu </a:t>
            </a:r>
            <a:r>
              <a:rPr lang="en-IE" dirty="0" err="1"/>
              <a:t>venituri</a:t>
            </a:r>
            <a:r>
              <a:rPr lang="en-IE" dirty="0"/>
              <a:t> </a:t>
            </a:r>
            <a:r>
              <a:rPr lang="en-IE" dirty="0" err="1"/>
              <a:t>mici</a:t>
            </a:r>
            <a:r>
              <a:rPr lang="en-IE" dirty="0"/>
              <a:t>, </a:t>
            </a:r>
            <a:r>
              <a:rPr lang="en-IE" dirty="0" err="1"/>
              <a:t>șomeri</a:t>
            </a:r>
            <a:r>
              <a:rPr lang="en-IE" dirty="0"/>
              <a:t>, </a:t>
            </a:r>
            <a:r>
              <a:rPr lang="en-IE" dirty="0" err="1"/>
              <a:t>dependenți</a:t>
            </a:r>
            <a:r>
              <a:rPr lang="en-IE" dirty="0"/>
              <a:t> de </a:t>
            </a:r>
            <a:r>
              <a:rPr lang="en-IE" dirty="0" err="1"/>
              <a:t>bunăstare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cei</a:t>
            </a:r>
            <a:r>
              <a:rPr lang="en-IE" dirty="0"/>
              <a:t> cu </a:t>
            </a:r>
            <a:r>
              <a:rPr lang="en-IE" dirty="0" err="1"/>
              <a:t>datorii</a:t>
            </a:r>
            <a:r>
              <a:rPr lang="en-IE" dirty="0"/>
              <a:t>.</a:t>
            </a:r>
          </a:p>
          <a:p>
            <a:pPr lvl="0">
              <a:spcBef>
                <a:spcPts val="1400"/>
              </a:spcBef>
              <a:buClr>
                <a:srgbClr val="AB5AB0"/>
              </a:buClr>
              <a:tabLst>
                <a:tab pos="2962275" algn="l"/>
              </a:tabLst>
            </a:pPr>
            <a:r>
              <a:rPr lang="en-IE" b="1" dirty="0" err="1">
                <a:solidFill>
                  <a:srgbClr val="AB5AB0"/>
                </a:solidFill>
              </a:rPr>
              <a:t>Probleme</a:t>
            </a:r>
            <a:r>
              <a:rPr lang="en-IE" b="1" dirty="0">
                <a:solidFill>
                  <a:srgbClr val="AB5AB0"/>
                </a:solidFill>
              </a:rPr>
              <a:t> de </a:t>
            </a:r>
            <a:r>
              <a:rPr lang="en-IE" b="1" dirty="0" err="1">
                <a:solidFill>
                  <a:srgbClr val="AB5AB0"/>
                </a:solidFill>
              </a:rPr>
              <a:t>strângere</a:t>
            </a:r>
            <a:r>
              <a:rPr lang="en-IE" b="1" dirty="0">
                <a:solidFill>
                  <a:srgbClr val="AB5AB0"/>
                </a:solidFill>
              </a:rPr>
              <a:t> de </a:t>
            </a:r>
            <a:r>
              <a:rPr lang="en-IE" b="1" dirty="0" err="1">
                <a:solidFill>
                  <a:srgbClr val="AB5AB0"/>
                </a:solidFill>
              </a:rPr>
              <a:t>fonduri</a:t>
            </a:r>
            <a:r>
              <a:rPr lang="en-IE" b="1" dirty="0">
                <a:solidFill>
                  <a:srgbClr val="AB5AB0"/>
                </a:solidFill>
              </a:rPr>
              <a:t>: </a:t>
            </a:r>
            <a:r>
              <a:rPr lang="ro-RO" dirty="0"/>
              <a:t>Co</a:t>
            </a:r>
            <a:r>
              <a:rPr lang="en-IE" dirty="0" err="1"/>
              <a:t>ncurență</a:t>
            </a:r>
            <a:r>
              <a:rPr lang="en-IE" dirty="0"/>
              <a:t> </a:t>
            </a:r>
            <a:r>
              <a:rPr lang="en-IE" dirty="0" err="1"/>
              <a:t>sporită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</a:t>
            </a:r>
            <a:r>
              <a:rPr lang="en-IE" dirty="0" err="1"/>
              <a:t>resurse</a:t>
            </a:r>
            <a:r>
              <a:rPr lang="en-IE" dirty="0"/>
              <a:t> -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cadrul</a:t>
            </a:r>
            <a:r>
              <a:rPr lang="en-IE" dirty="0"/>
              <a:t> </a:t>
            </a:r>
            <a:r>
              <a:rPr lang="en-IE" dirty="0" err="1"/>
              <a:t>comunității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între</a:t>
            </a:r>
            <a:r>
              <a:rPr lang="en-IE" dirty="0"/>
              <a:t> </a:t>
            </a:r>
            <a:r>
              <a:rPr lang="en-IE" dirty="0" err="1"/>
              <a:t>comunitate</a:t>
            </a:r>
            <a:r>
              <a:rPr lang="ro-RO" dirty="0"/>
              <a:t>,</a:t>
            </a:r>
            <a:r>
              <a:rPr lang="en-IE" dirty="0"/>
              <a:t> </a:t>
            </a:r>
            <a:r>
              <a:rPr lang="en-IE" dirty="0" err="1"/>
              <a:t>sectorul</a:t>
            </a:r>
            <a:r>
              <a:rPr lang="en-IE" dirty="0"/>
              <a:t> </a:t>
            </a:r>
            <a:r>
              <a:rPr lang="en-IE" dirty="0" err="1"/>
              <a:t>voluntar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alte</a:t>
            </a:r>
            <a:r>
              <a:rPr lang="en-IE" dirty="0"/>
              <a:t> </a:t>
            </a:r>
            <a:r>
              <a:rPr lang="en-IE" dirty="0" err="1"/>
              <a:t>sectoare</a:t>
            </a:r>
            <a:r>
              <a:rPr lang="en-IE" dirty="0"/>
              <a:t>.</a:t>
            </a:r>
          </a:p>
          <a:p>
            <a:pPr lvl="0">
              <a:spcBef>
                <a:spcPts val="1400"/>
              </a:spcBef>
              <a:buClr>
                <a:srgbClr val="AB5AB0"/>
              </a:buClr>
              <a:tabLst>
                <a:tab pos="2962275" algn="l"/>
              </a:tabLst>
            </a:pPr>
            <a:r>
              <a:rPr lang="en-IE" b="1" dirty="0" err="1">
                <a:solidFill>
                  <a:srgbClr val="AB5AB0"/>
                </a:solidFill>
              </a:rPr>
              <a:t>Probleme</a:t>
            </a:r>
            <a:r>
              <a:rPr lang="en-IE" b="1" dirty="0">
                <a:solidFill>
                  <a:srgbClr val="AB5AB0"/>
                </a:solidFill>
              </a:rPr>
              <a:t> de </a:t>
            </a:r>
            <a:r>
              <a:rPr lang="en-IE" b="1" dirty="0" err="1">
                <a:solidFill>
                  <a:srgbClr val="AB5AB0"/>
                </a:solidFill>
              </a:rPr>
              <a:t>mediu</a:t>
            </a:r>
            <a:r>
              <a:rPr lang="en-IE" dirty="0"/>
              <a:t>: </a:t>
            </a:r>
            <a:r>
              <a:rPr lang="ro-RO" dirty="0"/>
              <a:t>I</a:t>
            </a:r>
            <a:r>
              <a:rPr lang="en-IE" dirty="0" err="1"/>
              <a:t>nundații</a:t>
            </a:r>
            <a:r>
              <a:rPr lang="en-IE" dirty="0"/>
              <a:t> locale </a:t>
            </a:r>
            <a:r>
              <a:rPr lang="en-IE" dirty="0" err="1"/>
              <a:t>persistente</a:t>
            </a:r>
            <a:endParaRPr lang="en-IE" dirty="0"/>
          </a:p>
          <a:p>
            <a:pPr lvl="0">
              <a:spcBef>
                <a:spcPts val="1400"/>
              </a:spcBef>
              <a:buClr>
                <a:srgbClr val="AB5AB0"/>
              </a:buClr>
              <a:tabLst>
                <a:tab pos="2962275" algn="l"/>
              </a:tabLst>
            </a:pPr>
            <a:r>
              <a:rPr lang="en-IE" b="1" dirty="0">
                <a:solidFill>
                  <a:srgbClr val="AB5AB0"/>
                </a:solidFill>
              </a:rPr>
              <a:t>Personal: </a:t>
            </a:r>
            <a:r>
              <a:rPr lang="en-IE" dirty="0" err="1"/>
              <a:t>Lipsa</a:t>
            </a:r>
            <a:r>
              <a:rPr lang="en-IE" dirty="0"/>
              <a:t> </a:t>
            </a:r>
            <a:r>
              <a:rPr lang="en-IE" dirty="0" err="1"/>
              <a:t>conducerii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</a:t>
            </a:r>
            <a:r>
              <a:rPr lang="en-IE" dirty="0" err="1"/>
              <a:t>comunitatea</a:t>
            </a:r>
            <a:r>
              <a:rPr lang="en-IE" dirty="0"/>
              <a:t> </a:t>
            </a:r>
            <a:r>
              <a:rPr lang="en-IE" dirty="0" err="1"/>
              <a:t>locală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249844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CE0ABA-3C5F-4CAF-B0BC-183FBD409B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120" y="326570"/>
            <a:ext cx="9103166" cy="740229"/>
          </a:xfrm>
          <a:solidFill>
            <a:srgbClr val="BA0A94"/>
          </a:solidFill>
        </p:spPr>
        <p:txBody>
          <a:bodyPr>
            <a:normAutofit/>
          </a:bodyPr>
          <a:lstStyle/>
          <a:p>
            <a:r>
              <a:rPr lang="en-IE" b="1" dirty="0">
                <a:solidFill>
                  <a:schemeClr val="bg1"/>
                </a:solidFill>
              </a:rPr>
              <a:t>5: </a:t>
            </a:r>
            <a:r>
              <a:rPr lang="ro-RO" b="1" dirty="0">
                <a:solidFill>
                  <a:schemeClr val="bg1"/>
                </a:solidFill>
              </a:rPr>
              <a:t>Tabel – Provocări Practice</a:t>
            </a:r>
            <a:endParaRPr lang="en-IE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E71FBED-669B-4FD1-B602-887E57F7F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548397"/>
              </p:ext>
            </p:extLst>
          </p:nvPr>
        </p:nvGraphicFramePr>
        <p:xfrm>
          <a:off x="3339548" y="2058136"/>
          <a:ext cx="8357704" cy="373306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89426">
                  <a:extLst>
                    <a:ext uri="{9D8B030D-6E8A-4147-A177-3AD203B41FA5}">
                      <a16:colId xmlns:a16="http://schemas.microsoft.com/office/drawing/2014/main" val="4089936435"/>
                    </a:ext>
                  </a:extLst>
                </a:gridCol>
                <a:gridCol w="2089426">
                  <a:extLst>
                    <a:ext uri="{9D8B030D-6E8A-4147-A177-3AD203B41FA5}">
                      <a16:colId xmlns:a16="http://schemas.microsoft.com/office/drawing/2014/main" val="1599223380"/>
                    </a:ext>
                  </a:extLst>
                </a:gridCol>
                <a:gridCol w="2089426">
                  <a:extLst>
                    <a:ext uri="{9D8B030D-6E8A-4147-A177-3AD203B41FA5}">
                      <a16:colId xmlns:a16="http://schemas.microsoft.com/office/drawing/2014/main" val="545672105"/>
                    </a:ext>
                  </a:extLst>
                </a:gridCol>
                <a:gridCol w="2089426">
                  <a:extLst>
                    <a:ext uri="{9D8B030D-6E8A-4147-A177-3AD203B41FA5}">
                      <a16:colId xmlns:a16="http://schemas.microsoft.com/office/drawing/2014/main" val="3004907944"/>
                    </a:ext>
                  </a:extLst>
                </a:gridCol>
              </a:tblGrid>
              <a:tr h="7466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/>
                        <a:t>Provocări de Bază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IE" dirty="0"/>
                        <a:t>100 </a:t>
                      </a:r>
                      <a:r>
                        <a:rPr lang="ro-RO" dirty="0"/>
                        <a:t>cuvinte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11404"/>
                  </a:ext>
                </a:extLst>
              </a:tr>
              <a:tr h="746613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Economic</a:t>
                      </a:r>
                      <a:r>
                        <a:rPr lang="ro-RO" dirty="0"/>
                        <a:t>e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Social</a:t>
                      </a:r>
                      <a:r>
                        <a:rPr lang="ro-RO" dirty="0"/>
                        <a:t>e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De Mediu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72120"/>
                  </a:ext>
                </a:extLst>
              </a:tr>
              <a:tr h="746613">
                <a:tc>
                  <a:txBody>
                    <a:bodyPr/>
                    <a:lstStyle/>
                    <a:p>
                      <a:r>
                        <a:rPr lang="en-IE" dirty="0"/>
                        <a:t>Di</a:t>
                      </a:r>
                      <a:r>
                        <a:rPr lang="ro-RO" dirty="0"/>
                        <a:t>stincție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631499"/>
                  </a:ext>
                </a:extLst>
              </a:tr>
              <a:tr h="746613">
                <a:tc>
                  <a:txBody>
                    <a:bodyPr/>
                    <a:lstStyle/>
                    <a:p>
                      <a:r>
                        <a:rPr lang="ro-RO" dirty="0"/>
                        <a:t>Provocare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012640"/>
                  </a:ext>
                </a:extLst>
              </a:tr>
              <a:tr h="746613">
                <a:tc>
                  <a:txBody>
                    <a:bodyPr/>
                    <a:lstStyle/>
                    <a:p>
                      <a:r>
                        <a:rPr lang="en-IE" dirty="0"/>
                        <a:t>Impact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584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4312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0C420B-5D7D-423E-B47E-AD3908525D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5E116-9722-45FA-8B38-A8C0753BC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o-RO" dirty="0"/>
              <a:t>Puteți încerca să adaptați </a:t>
            </a:r>
            <a:r>
              <a:rPr lang="ro-RO" dirty="0">
                <a:hlinkClick r:id="rId2"/>
              </a:rPr>
              <a:t>Carta T</a:t>
            </a:r>
            <a:r>
              <a:rPr lang="en-IE" dirty="0">
                <a:hlinkClick r:id="rId2"/>
              </a:rPr>
              <a:t>own Teams</a:t>
            </a:r>
            <a:endParaRPr lang="en-IE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09ED832-4CA6-49FF-9629-3741803EA3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2747A5F-BF0B-4BAC-89DC-176BC4520BDE}"/>
              </a:ext>
            </a:extLst>
          </p:cNvPr>
          <p:cNvSpPr txBox="1">
            <a:spLocks/>
          </p:cNvSpPr>
          <p:nvPr/>
        </p:nvSpPr>
        <p:spPr>
          <a:xfrm>
            <a:off x="0" y="241266"/>
            <a:ext cx="9103166" cy="740229"/>
          </a:xfrm>
          <a:prstGeom prst="rect">
            <a:avLst/>
          </a:prstGeom>
          <a:solidFill>
            <a:srgbClr val="BA0A94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rgbClr val="6D6E6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E" b="1" dirty="0">
                <a:solidFill>
                  <a:schemeClr val="bg1"/>
                </a:solidFill>
              </a:rPr>
              <a:t>6: </a:t>
            </a:r>
            <a:r>
              <a:rPr lang="ro-RO" b="1" dirty="0">
                <a:solidFill>
                  <a:schemeClr val="bg1"/>
                </a:solidFill>
              </a:rPr>
              <a:t>Carta </a:t>
            </a:r>
            <a:r>
              <a:rPr lang="en-IE" b="1" dirty="0">
                <a:solidFill>
                  <a:schemeClr val="bg1"/>
                </a:solidFill>
              </a:rPr>
              <a:t>Towns Team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3BB475-E857-4DA0-ACB9-53265BB4B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071" y="1893434"/>
            <a:ext cx="5665787" cy="353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419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0C420B-5D7D-423E-B47E-AD3908525D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5E116-9722-45FA-8B38-A8C0753BC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o-RO" dirty="0"/>
              <a:t>Puteți încerca să adaptați </a:t>
            </a:r>
            <a:r>
              <a:rPr lang="ro-RO" dirty="0">
                <a:hlinkClick r:id="rId2"/>
              </a:rPr>
              <a:t>Carta T</a:t>
            </a:r>
            <a:r>
              <a:rPr lang="en-IE" dirty="0">
                <a:hlinkClick r:id="rId2"/>
              </a:rPr>
              <a:t>own T</a:t>
            </a:r>
            <a:r>
              <a:rPr lang="ro-RO" dirty="0">
                <a:hlinkClick r:id="rId2"/>
              </a:rPr>
              <a:t>eams</a:t>
            </a:r>
            <a:r>
              <a:rPr lang="en-IE" dirty="0"/>
              <a:t> </a:t>
            </a:r>
            <a:r>
              <a:rPr lang="ro-RO" dirty="0"/>
              <a:t>și Modelul</a:t>
            </a:r>
            <a:endParaRPr lang="en-IE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09ED832-4CA6-49FF-9629-3741803EA3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2747A5F-BF0B-4BAC-89DC-176BC4520BDE}"/>
              </a:ext>
            </a:extLst>
          </p:cNvPr>
          <p:cNvSpPr txBox="1">
            <a:spLocks/>
          </p:cNvSpPr>
          <p:nvPr/>
        </p:nvSpPr>
        <p:spPr>
          <a:xfrm>
            <a:off x="0" y="241266"/>
            <a:ext cx="9103166" cy="740229"/>
          </a:xfrm>
          <a:prstGeom prst="rect">
            <a:avLst/>
          </a:prstGeom>
          <a:solidFill>
            <a:srgbClr val="BA0A94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rgbClr val="6D6E6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E" b="1" dirty="0">
                <a:solidFill>
                  <a:schemeClr val="bg1"/>
                </a:solidFill>
              </a:rPr>
              <a:t>6: </a:t>
            </a:r>
            <a:r>
              <a:rPr lang="ro-RO" b="1" dirty="0">
                <a:solidFill>
                  <a:schemeClr val="bg1"/>
                </a:solidFill>
              </a:rPr>
              <a:t>Modelul </a:t>
            </a:r>
            <a:r>
              <a:rPr lang="en-IE" b="1" dirty="0">
                <a:solidFill>
                  <a:schemeClr val="bg1"/>
                </a:solidFill>
              </a:rPr>
              <a:t>Towns Team 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22758ED5-0DF5-4A37-AF47-D3AA78E81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070" y="1838574"/>
            <a:ext cx="5665787" cy="3529940"/>
          </a:xfrm>
          <a:prstGeom prst="rect">
            <a:avLst/>
          </a:prstGeom>
        </p:spPr>
      </p:pic>
      <p:sp>
        <p:nvSpPr>
          <p:cNvPr id="8" name="TextBox 7">
            <a:hlinkClick r:id="rId3"/>
            <a:extLst>
              <a:ext uri="{FF2B5EF4-FFF2-40B4-BE49-F238E27FC236}">
                <a16:creationId xmlns:a16="http://schemas.microsoft.com/office/drawing/2014/main" id="{DE990A68-274C-41B2-9CFE-F059A21E3DA7}"/>
              </a:ext>
            </a:extLst>
          </p:cNvPr>
          <p:cNvSpPr txBox="1"/>
          <p:nvPr/>
        </p:nvSpPr>
        <p:spPr>
          <a:xfrm>
            <a:off x="9179366" y="3798854"/>
            <a:ext cx="2871120" cy="1569660"/>
          </a:xfrm>
          <a:prstGeom prst="rect">
            <a:avLst/>
          </a:prstGeom>
          <a:solidFill>
            <a:srgbClr val="AB5AB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400" dirty="0">
                <a:solidFill>
                  <a:schemeClr val="bg1"/>
                </a:solidFill>
              </a:rPr>
              <a:t>Faceți click pentru mai multe detalii despre strategiile </a:t>
            </a:r>
            <a:r>
              <a:rPr lang="en-IE" sz="2400" dirty="0">
                <a:solidFill>
                  <a:schemeClr val="bg1"/>
                </a:solidFill>
              </a:rPr>
              <a:t>Town Teams</a:t>
            </a:r>
          </a:p>
        </p:txBody>
      </p:sp>
    </p:spTree>
    <p:extLst>
      <p:ext uri="{BB962C8B-B14F-4D97-AF65-F5344CB8AC3E}">
        <p14:creationId xmlns:p14="http://schemas.microsoft.com/office/powerpoint/2010/main" val="16808532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98709" y="150293"/>
            <a:ext cx="11391509" cy="1105141"/>
          </a:xfrm>
          <a:solidFill>
            <a:srgbClr val="7F4182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MODUL</a:t>
            </a:r>
            <a:r>
              <a:rPr lang="ro-RO" dirty="0">
                <a:solidFill>
                  <a:schemeClr val="bg1"/>
                </a:solidFill>
              </a:rPr>
              <a:t>UL</a:t>
            </a:r>
            <a:r>
              <a:rPr lang="en-GB" dirty="0">
                <a:solidFill>
                  <a:schemeClr val="bg1"/>
                </a:solidFill>
              </a:rPr>
              <a:t> 1: </a:t>
            </a:r>
            <a:r>
              <a:rPr lang="it-IT" dirty="0">
                <a:solidFill>
                  <a:schemeClr val="bg1"/>
                </a:solidFill>
              </a:rPr>
              <a:t>PRINCIPALE CHEI - CREAREA COMUNITĂȚILOR DURABIL</a:t>
            </a:r>
            <a:r>
              <a:rPr lang="ro-RO" dirty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>
          <a:xfrm>
            <a:off x="569975" y="1448435"/>
            <a:ext cx="10832115" cy="4286101"/>
          </a:xfrm>
        </p:spPr>
        <p:txBody>
          <a:bodyPr/>
          <a:lstStyle/>
          <a:p>
            <a:pPr marL="0" indent="0">
              <a:buNone/>
            </a:pPr>
            <a:r>
              <a:rPr lang="en-GB" dirty="0" err="1">
                <a:solidFill>
                  <a:srgbClr val="AB5AB0"/>
                </a:solidFill>
              </a:rPr>
              <a:t>Unele</a:t>
            </a:r>
            <a:r>
              <a:rPr lang="en-GB" dirty="0">
                <a:solidFill>
                  <a:srgbClr val="AB5AB0"/>
                </a:solidFill>
              </a:rPr>
              <a:t> </a:t>
            </a:r>
            <a:r>
              <a:rPr lang="en-GB" dirty="0" err="1">
                <a:solidFill>
                  <a:srgbClr val="AB5AB0"/>
                </a:solidFill>
              </a:rPr>
              <a:t>abordări</a:t>
            </a:r>
            <a:r>
              <a:rPr lang="en-GB" dirty="0">
                <a:solidFill>
                  <a:srgbClr val="AB5AB0"/>
                </a:solidFill>
              </a:rPr>
              <a:t> </a:t>
            </a:r>
            <a:r>
              <a:rPr lang="en-GB" dirty="0" err="1">
                <a:solidFill>
                  <a:srgbClr val="AB5AB0"/>
                </a:solidFill>
              </a:rPr>
              <a:t>și</a:t>
            </a:r>
            <a:r>
              <a:rPr lang="en-GB" dirty="0">
                <a:solidFill>
                  <a:srgbClr val="AB5AB0"/>
                </a:solidFill>
              </a:rPr>
              <a:t> </a:t>
            </a:r>
            <a:r>
              <a:rPr lang="en-GB" dirty="0" err="1">
                <a:solidFill>
                  <a:srgbClr val="AB5AB0"/>
                </a:solidFill>
              </a:rPr>
              <a:t>strategii</a:t>
            </a:r>
            <a:r>
              <a:rPr lang="en-GB" dirty="0">
                <a:solidFill>
                  <a:srgbClr val="AB5AB0"/>
                </a:solidFill>
              </a:rPr>
              <a:t> care s-au </a:t>
            </a:r>
            <a:r>
              <a:rPr lang="en-GB" dirty="0" err="1">
                <a:solidFill>
                  <a:srgbClr val="AB5AB0"/>
                </a:solidFill>
              </a:rPr>
              <a:t>dovedit</a:t>
            </a:r>
            <a:r>
              <a:rPr lang="en-GB" dirty="0">
                <a:solidFill>
                  <a:srgbClr val="AB5AB0"/>
                </a:solidFill>
              </a:rPr>
              <a:t> </a:t>
            </a:r>
            <a:r>
              <a:rPr lang="ro-RO" dirty="0">
                <a:solidFill>
                  <a:srgbClr val="AB5AB0"/>
                </a:solidFill>
              </a:rPr>
              <a:t>benefice</a:t>
            </a:r>
            <a:r>
              <a:rPr lang="en-GB" dirty="0">
                <a:solidFill>
                  <a:srgbClr val="AB5AB0"/>
                </a:solidFill>
              </a:rPr>
              <a:t>..</a:t>
            </a:r>
            <a:endParaRPr lang="en-US" sz="1100" dirty="0">
              <a:solidFill>
                <a:srgbClr val="AB5AB0"/>
              </a:solidFill>
            </a:endParaRPr>
          </a:p>
          <a:p>
            <a:pPr lvl="0"/>
            <a:r>
              <a:rPr lang="en-IE" dirty="0" err="1"/>
              <a:t>Creați</a:t>
            </a:r>
            <a:r>
              <a:rPr lang="en-IE" dirty="0"/>
              <a:t> o </a:t>
            </a:r>
            <a:r>
              <a:rPr lang="en-IE" dirty="0" err="1"/>
              <a:t>cultură</a:t>
            </a:r>
            <a:r>
              <a:rPr lang="en-IE" dirty="0"/>
              <a:t> </a:t>
            </a:r>
            <a:r>
              <a:rPr lang="en-IE" dirty="0" err="1"/>
              <a:t>antreprenorială</a:t>
            </a:r>
            <a:r>
              <a:rPr lang="en-IE" dirty="0"/>
              <a:t> care </a:t>
            </a:r>
            <a:r>
              <a:rPr lang="ro-RO" dirty="0"/>
              <a:t>încurajează</a:t>
            </a:r>
            <a:r>
              <a:rPr lang="en-IE" dirty="0"/>
              <a:t> </a:t>
            </a:r>
            <a:r>
              <a:rPr lang="en-IE" dirty="0" err="1"/>
              <a:t>inovația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provocarea</a:t>
            </a:r>
            <a:r>
              <a:rPr lang="en-IE" dirty="0"/>
              <a:t>, </a:t>
            </a:r>
            <a:r>
              <a:rPr lang="en-IE" dirty="0" err="1"/>
              <a:t>oferind</a:t>
            </a:r>
            <a:r>
              <a:rPr lang="en-IE" dirty="0"/>
              <a:t> </a:t>
            </a:r>
            <a:r>
              <a:rPr lang="en-IE" dirty="0" err="1"/>
              <a:t>spațiu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</a:t>
            </a:r>
            <a:r>
              <a:rPr lang="en-IE" dirty="0" err="1"/>
              <a:t>dezvoltare</a:t>
            </a:r>
            <a:r>
              <a:rPr lang="en-IE" dirty="0"/>
              <a:t>.</a:t>
            </a:r>
          </a:p>
          <a:p>
            <a:pPr lvl="0"/>
            <a:r>
              <a:rPr lang="en-IE" dirty="0" err="1"/>
              <a:t>Concentrați-vă</a:t>
            </a:r>
            <a:r>
              <a:rPr lang="en-IE" dirty="0"/>
              <a:t> pe </a:t>
            </a:r>
            <a:r>
              <a:rPr lang="en-IE" dirty="0" err="1"/>
              <a:t>proiecte</a:t>
            </a:r>
            <a:r>
              <a:rPr lang="en-IE" dirty="0"/>
              <a:t> practice care </a:t>
            </a:r>
            <a:r>
              <a:rPr lang="en-IE" dirty="0" err="1"/>
              <a:t>sprijină</a:t>
            </a:r>
            <a:r>
              <a:rPr lang="en-IE" dirty="0"/>
              <a:t> </a:t>
            </a:r>
            <a:r>
              <a:rPr lang="en-IE" dirty="0" err="1"/>
              <a:t>atitudine</a:t>
            </a:r>
            <a:r>
              <a:rPr lang="ro-RO" dirty="0"/>
              <a:t>a</a:t>
            </a:r>
            <a:r>
              <a:rPr lang="en-IE" dirty="0"/>
              <a:t> de „</a:t>
            </a:r>
            <a:r>
              <a:rPr lang="en-IE" dirty="0" err="1"/>
              <a:t>învăț</a:t>
            </a:r>
            <a:r>
              <a:rPr lang="ro-RO" dirty="0"/>
              <a:t>ăm făcând</a:t>
            </a:r>
            <a:r>
              <a:rPr lang="en-IE" dirty="0"/>
              <a:t>”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ro-RO" dirty="0"/>
              <a:t>care </a:t>
            </a:r>
            <a:r>
              <a:rPr lang="en-IE" dirty="0" err="1"/>
              <a:t>încurajează</a:t>
            </a:r>
            <a:r>
              <a:rPr lang="en-IE" dirty="0"/>
              <a:t> </a:t>
            </a:r>
            <a:r>
              <a:rPr lang="en-IE" dirty="0" err="1"/>
              <a:t>participarea</a:t>
            </a:r>
            <a:r>
              <a:rPr lang="en-IE" dirty="0"/>
              <a:t> </a:t>
            </a:r>
            <a:r>
              <a:rPr lang="en-IE" dirty="0" err="1"/>
              <a:t>directă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activă</a:t>
            </a:r>
            <a:r>
              <a:rPr lang="en-IE" dirty="0"/>
              <a:t> cu </a:t>
            </a:r>
            <a:r>
              <a:rPr lang="en-IE" dirty="0" err="1"/>
              <a:t>rezultate</a:t>
            </a:r>
            <a:r>
              <a:rPr lang="en-IE" dirty="0"/>
              <a:t> </a:t>
            </a:r>
            <a:r>
              <a:rPr lang="en-IE" dirty="0" err="1"/>
              <a:t>reale</a:t>
            </a:r>
            <a:r>
              <a:rPr lang="en-IE" dirty="0"/>
              <a:t>.</a:t>
            </a:r>
          </a:p>
          <a:p>
            <a:pPr lvl="0"/>
            <a:r>
              <a:rPr lang="en-IE" dirty="0" err="1"/>
              <a:t>Creșteți</a:t>
            </a:r>
            <a:r>
              <a:rPr lang="en-IE" dirty="0"/>
              <a:t> </a:t>
            </a:r>
            <a:r>
              <a:rPr lang="en-IE" dirty="0" err="1"/>
              <a:t>implicarea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mod organic, </a:t>
            </a:r>
            <a:r>
              <a:rPr lang="ro-RO" dirty="0"/>
              <a:t>încurajați originalitatea</a:t>
            </a:r>
            <a:r>
              <a:rPr lang="en-IE" dirty="0"/>
              <a:t>, </a:t>
            </a:r>
            <a:r>
              <a:rPr lang="en-IE" dirty="0" err="1"/>
              <a:t>acordați</a:t>
            </a:r>
            <a:r>
              <a:rPr lang="en-IE" dirty="0"/>
              <a:t> </a:t>
            </a:r>
            <a:r>
              <a:rPr lang="en-IE" dirty="0" err="1"/>
              <a:t>timp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spațiu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</a:t>
            </a:r>
            <a:r>
              <a:rPr lang="en-IE" dirty="0" err="1"/>
              <a:t>formarea</a:t>
            </a:r>
            <a:r>
              <a:rPr lang="en-IE" dirty="0"/>
              <a:t> </a:t>
            </a:r>
            <a:r>
              <a:rPr lang="en-IE" dirty="0" err="1"/>
              <a:t>comunităților</a:t>
            </a:r>
            <a:r>
              <a:rPr lang="en-IE" dirty="0"/>
              <a:t>.</a:t>
            </a:r>
          </a:p>
          <a:p>
            <a:pPr lvl="0"/>
            <a:r>
              <a:rPr lang="en-IE" dirty="0" err="1"/>
              <a:t>Construiți</a:t>
            </a:r>
            <a:r>
              <a:rPr lang="en-IE" dirty="0"/>
              <a:t> </a:t>
            </a:r>
            <a:r>
              <a:rPr lang="en-IE" dirty="0" err="1"/>
              <a:t>parteneriate</a:t>
            </a:r>
            <a:r>
              <a:rPr lang="en-IE" dirty="0"/>
              <a:t> c</a:t>
            </a:r>
            <a:r>
              <a:rPr lang="ro-RO" dirty="0"/>
              <a:t>u</a:t>
            </a:r>
            <a:r>
              <a:rPr lang="en-IE" dirty="0"/>
              <a:t> </a:t>
            </a:r>
            <a:r>
              <a:rPr lang="en-IE" dirty="0" err="1"/>
              <a:t>sectorul</a:t>
            </a:r>
            <a:r>
              <a:rPr lang="en-IE" dirty="0"/>
              <a:t> public</a:t>
            </a:r>
            <a:r>
              <a:rPr lang="ro-RO" dirty="0"/>
              <a:t> și privat</a:t>
            </a:r>
            <a:r>
              <a:rPr lang="en-IE" dirty="0"/>
              <a:t>, </a:t>
            </a:r>
            <a:r>
              <a:rPr lang="en-IE" dirty="0" err="1"/>
              <a:t>căutați</a:t>
            </a:r>
            <a:r>
              <a:rPr lang="en-IE" dirty="0"/>
              <a:t> </a:t>
            </a:r>
            <a:r>
              <a:rPr lang="en-IE" dirty="0" err="1"/>
              <a:t>oportunități</a:t>
            </a:r>
            <a:r>
              <a:rPr lang="ro-RO" dirty="0"/>
              <a:t> de</a:t>
            </a:r>
            <a:r>
              <a:rPr lang="en-IE" dirty="0"/>
              <a:t> care pot beneficia </a:t>
            </a:r>
            <a:r>
              <a:rPr lang="en-IE" dirty="0" err="1"/>
              <a:t>reciproc</a:t>
            </a:r>
            <a:r>
              <a:rPr lang="en-IE" dirty="0"/>
              <a:t> </a:t>
            </a:r>
            <a:r>
              <a:rPr lang="ro-RO" dirty="0"/>
              <a:t>atât </a:t>
            </a:r>
            <a:r>
              <a:rPr lang="en-IE" dirty="0" err="1"/>
              <a:t>întreprinderile</a:t>
            </a:r>
            <a:r>
              <a:rPr lang="ro-RO" dirty="0"/>
              <a:t> cât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comunitățile</a:t>
            </a:r>
            <a:r>
              <a:rPr lang="en-IE" dirty="0"/>
              <a:t>.</a:t>
            </a:r>
          </a:p>
          <a:p>
            <a:pPr lvl="0"/>
            <a:r>
              <a:rPr lang="ro-RO" dirty="0"/>
              <a:t>Puneți a</a:t>
            </a:r>
            <a:r>
              <a:rPr lang="en-IE" dirty="0" err="1"/>
              <a:t>ccent</a:t>
            </a:r>
            <a:r>
              <a:rPr lang="en-IE" dirty="0"/>
              <a:t> pe </a:t>
            </a:r>
            <a:r>
              <a:rPr lang="en-IE" dirty="0" err="1"/>
              <a:t>calitate</a:t>
            </a:r>
            <a:r>
              <a:rPr lang="en-IE" dirty="0"/>
              <a:t>, </a:t>
            </a:r>
            <a:r>
              <a:rPr lang="ro-RO" dirty="0"/>
              <a:t>ridicând</a:t>
            </a:r>
            <a:r>
              <a:rPr lang="en-IE" dirty="0"/>
              <a:t> </a:t>
            </a:r>
            <a:r>
              <a:rPr lang="en-IE" dirty="0" err="1"/>
              <a:t>continuu</a:t>
            </a:r>
            <a:r>
              <a:rPr lang="en-IE" dirty="0"/>
              <a:t> </a:t>
            </a:r>
            <a:r>
              <a:rPr lang="en-IE" dirty="0" err="1"/>
              <a:t>standarde</a:t>
            </a:r>
            <a:r>
              <a:rPr lang="ro-RO" dirty="0"/>
              <a:t>le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longevitate</a:t>
            </a:r>
            <a:r>
              <a:rPr lang="ro-RO" dirty="0"/>
              <a:t>a</a:t>
            </a:r>
            <a:r>
              <a:rPr lang="en-IE" dirty="0"/>
              <a:t> pe tot </a:t>
            </a:r>
            <a:r>
              <a:rPr lang="en-IE" dirty="0" err="1"/>
              <a:t>parcursul</a:t>
            </a:r>
            <a:r>
              <a:rPr lang="en-IE" dirty="0"/>
              <a:t> </a:t>
            </a:r>
            <a:r>
              <a:rPr lang="ro-RO" dirty="0"/>
              <a:t>proiectului</a:t>
            </a:r>
            <a:r>
              <a:rPr lang="en-IE" dirty="0"/>
              <a:t>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98709" y="1834436"/>
            <a:ext cx="11391509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4361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>
          <a:xfrm>
            <a:off x="569975" y="1448435"/>
            <a:ext cx="10832115" cy="4286101"/>
          </a:xfrm>
        </p:spPr>
        <p:txBody>
          <a:bodyPr/>
          <a:lstStyle/>
          <a:p>
            <a:pPr marL="0" indent="0">
              <a:buNone/>
            </a:pPr>
            <a:r>
              <a:rPr lang="en-GB" dirty="0" err="1">
                <a:solidFill>
                  <a:srgbClr val="AB5AB0"/>
                </a:solidFill>
              </a:rPr>
              <a:t>Unele</a:t>
            </a:r>
            <a:r>
              <a:rPr lang="en-GB" dirty="0">
                <a:solidFill>
                  <a:srgbClr val="AB5AB0"/>
                </a:solidFill>
              </a:rPr>
              <a:t> </a:t>
            </a:r>
            <a:r>
              <a:rPr lang="en-GB" dirty="0" err="1">
                <a:solidFill>
                  <a:srgbClr val="AB5AB0"/>
                </a:solidFill>
              </a:rPr>
              <a:t>abordări</a:t>
            </a:r>
            <a:r>
              <a:rPr lang="en-GB" dirty="0">
                <a:solidFill>
                  <a:srgbClr val="AB5AB0"/>
                </a:solidFill>
              </a:rPr>
              <a:t> </a:t>
            </a:r>
            <a:r>
              <a:rPr lang="en-GB" dirty="0" err="1">
                <a:solidFill>
                  <a:srgbClr val="AB5AB0"/>
                </a:solidFill>
              </a:rPr>
              <a:t>și</a:t>
            </a:r>
            <a:r>
              <a:rPr lang="en-GB" dirty="0">
                <a:solidFill>
                  <a:srgbClr val="AB5AB0"/>
                </a:solidFill>
              </a:rPr>
              <a:t> </a:t>
            </a:r>
            <a:r>
              <a:rPr lang="en-GB" dirty="0" err="1">
                <a:solidFill>
                  <a:srgbClr val="AB5AB0"/>
                </a:solidFill>
              </a:rPr>
              <a:t>strategii</a:t>
            </a:r>
            <a:r>
              <a:rPr lang="en-GB" dirty="0">
                <a:solidFill>
                  <a:srgbClr val="AB5AB0"/>
                </a:solidFill>
              </a:rPr>
              <a:t> care s-au </a:t>
            </a:r>
            <a:r>
              <a:rPr lang="en-GB" dirty="0" err="1">
                <a:solidFill>
                  <a:srgbClr val="AB5AB0"/>
                </a:solidFill>
              </a:rPr>
              <a:t>dovedit</a:t>
            </a:r>
            <a:r>
              <a:rPr lang="en-GB" dirty="0">
                <a:solidFill>
                  <a:srgbClr val="AB5AB0"/>
                </a:solidFill>
              </a:rPr>
              <a:t> </a:t>
            </a:r>
            <a:r>
              <a:rPr lang="ro-RO" dirty="0">
                <a:solidFill>
                  <a:srgbClr val="AB5AB0"/>
                </a:solidFill>
              </a:rPr>
              <a:t>benefice</a:t>
            </a:r>
            <a:r>
              <a:rPr lang="en-GB" dirty="0">
                <a:solidFill>
                  <a:srgbClr val="AB5AB0"/>
                </a:solidFill>
              </a:rPr>
              <a:t>..</a:t>
            </a:r>
          </a:p>
          <a:p>
            <a:pPr marL="0" indent="0">
              <a:buNone/>
            </a:pPr>
            <a:endParaRPr lang="en-US" sz="1100" dirty="0">
              <a:solidFill>
                <a:srgbClr val="AB5AB0"/>
              </a:solidFill>
            </a:endParaRPr>
          </a:p>
          <a:p>
            <a:pPr lvl="0"/>
            <a:r>
              <a:rPr lang="en-IE" dirty="0" err="1"/>
              <a:t>Spuneți</a:t>
            </a:r>
            <a:r>
              <a:rPr lang="en-IE" dirty="0"/>
              <a:t> o </a:t>
            </a:r>
            <a:r>
              <a:rPr lang="en-IE" dirty="0" err="1"/>
              <a:t>poveste</a:t>
            </a:r>
            <a:r>
              <a:rPr lang="en-IE" dirty="0"/>
              <a:t> </a:t>
            </a:r>
            <a:r>
              <a:rPr lang="en-IE" dirty="0" err="1"/>
              <a:t>clară</a:t>
            </a:r>
            <a:r>
              <a:rPr lang="en-IE" dirty="0"/>
              <a:t>, </a:t>
            </a:r>
            <a:r>
              <a:rPr lang="en-IE" dirty="0" err="1"/>
              <a:t>folosiți</a:t>
            </a:r>
            <a:r>
              <a:rPr lang="en-IE" dirty="0"/>
              <a:t> </a:t>
            </a:r>
            <a:r>
              <a:rPr lang="en-IE" dirty="0" err="1"/>
              <a:t>mesaje</a:t>
            </a:r>
            <a:r>
              <a:rPr lang="en-IE" dirty="0"/>
              <a:t> </a:t>
            </a:r>
            <a:r>
              <a:rPr lang="en-IE" dirty="0" err="1"/>
              <a:t>oneste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consecvente</a:t>
            </a:r>
            <a:r>
              <a:rPr lang="en-IE" dirty="0"/>
              <a:t> </a:t>
            </a:r>
            <a:r>
              <a:rPr lang="en-IE" dirty="0" err="1"/>
              <a:t>pentru</a:t>
            </a:r>
            <a:r>
              <a:rPr lang="en-IE" dirty="0"/>
              <a:t> a </a:t>
            </a:r>
            <a:r>
              <a:rPr lang="en-IE" dirty="0" err="1"/>
              <a:t>vă</a:t>
            </a:r>
            <a:r>
              <a:rPr lang="en-IE" dirty="0"/>
              <a:t> </a:t>
            </a:r>
            <a:r>
              <a:rPr lang="en-IE" dirty="0" err="1"/>
              <a:t>ajuta</a:t>
            </a:r>
            <a:r>
              <a:rPr lang="en-IE" dirty="0"/>
              <a:t> </a:t>
            </a:r>
            <a:r>
              <a:rPr lang="en-IE" dirty="0" err="1"/>
              <a:t>să</a:t>
            </a:r>
            <a:r>
              <a:rPr lang="en-IE" dirty="0"/>
              <a:t> </a:t>
            </a:r>
            <a:r>
              <a:rPr lang="en-IE" dirty="0" err="1"/>
              <a:t>gestionați</a:t>
            </a:r>
            <a:r>
              <a:rPr lang="en-IE" dirty="0"/>
              <a:t> </a:t>
            </a:r>
            <a:r>
              <a:rPr lang="en-IE" dirty="0" err="1"/>
              <a:t>așteptările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să</a:t>
            </a:r>
            <a:r>
              <a:rPr lang="en-IE" dirty="0"/>
              <a:t> </a:t>
            </a:r>
            <a:r>
              <a:rPr lang="en-IE" dirty="0" err="1"/>
              <a:t>fiți</a:t>
            </a:r>
            <a:r>
              <a:rPr lang="en-IE" dirty="0"/>
              <a:t> realist cu </a:t>
            </a:r>
            <a:r>
              <a:rPr lang="en-IE" dirty="0" err="1"/>
              <a:t>privire</a:t>
            </a:r>
            <a:r>
              <a:rPr lang="en-IE" dirty="0"/>
              <a:t> la </a:t>
            </a:r>
            <a:r>
              <a:rPr lang="en-IE" dirty="0" err="1"/>
              <a:t>ceea</a:t>
            </a:r>
            <a:r>
              <a:rPr lang="en-IE" dirty="0"/>
              <a:t> </a:t>
            </a:r>
            <a:r>
              <a:rPr lang="en-IE" dirty="0" err="1"/>
              <a:t>ce</a:t>
            </a:r>
            <a:r>
              <a:rPr lang="en-IE" dirty="0"/>
              <a:t> se </a:t>
            </a:r>
            <a:r>
              <a:rPr lang="en-IE" dirty="0" err="1"/>
              <a:t>poate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nu se </a:t>
            </a:r>
            <a:r>
              <a:rPr lang="en-IE" dirty="0" err="1"/>
              <a:t>poate</a:t>
            </a:r>
            <a:r>
              <a:rPr lang="en-IE" dirty="0"/>
              <a:t> face.</a:t>
            </a:r>
          </a:p>
          <a:p>
            <a:pPr lvl="0"/>
            <a:r>
              <a:rPr lang="en-IE" dirty="0" err="1"/>
              <a:t>Construiți</a:t>
            </a:r>
            <a:r>
              <a:rPr lang="en-IE" dirty="0"/>
              <a:t> pe </a:t>
            </a:r>
            <a:r>
              <a:rPr lang="en-IE" dirty="0" err="1"/>
              <a:t>ceea</a:t>
            </a:r>
            <a:r>
              <a:rPr lang="en-IE" dirty="0"/>
              <a:t> </a:t>
            </a:r>
            <a:r>
              <a:rPr lang="en-IE" dirty="0" err="1"/>
              <a:t>ce</a:t>
            </a:r>
            <a:r>
              <a:rPr lang="en-IE" dirty="0"/>
              <a:t> </a:t>
            </a:r>
            <a:r>
              <a:rPr lang="en-IE" dirty="0" err="1"/>
              <a:t>funcționează</a:t>
            </a:r>
            <a:r>
              <a:rPr lang="en-IE" dirty="0"/>
              <a:t>, </a:t>
            </a:r>
            <a:r>
              <a:rPr lang="en-IE" dirty="0" err="1"/>
              <a:t>învățați</a:t>
            </a:r>
            <a:r>
              <a:rPr lang="en-IE" dirty="0"/>
              <a:t> din </a:t>
            </a:r>
            <a:r>
              <a:rPr lang="en-IE" dirty="0" err="1"/>
              <a:t>greșelile</a:t>
            </a:r>
            <a:r>
              <a:rPr lang="en-IE" dirty="0"/>
              <a:t> din </a:t>
            </a:r>
            <a:r>
              <a:rPr lang="en-IE" dirty="0" err="1"/>
              <a:t>trecut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folosiți</a:t>
            </a:r>
            <a:r>
              <a:rPr lang="en-IE" dirty="0"/>
              <a:t> </a:t>
            </a:r>
            <a:r>
              <a:rPr lang="en-IE" dirty="0" err="1"/>
              <a:t>modele</a:t>
            </a:r>
            <a:r>
              <a:rPr lang="en-IE" dirty="0"/>
              <a:t> care s-au </a:t>
            </a:r>
            <a:r>
              <a:rPr lang="en-IE" dirty="0" err="1"/>
              <a:t>dovedit</a:t>
            </a:r>
            <a:r>
              <a:rPr lang="en-IE" dirty="0"/>
              <a:t> a </a:t>
            </a:r>
            <a:r>
              <a:rPr lang="en-IE" dirty="0" err="1"/>
              <a:t>funcționa</a:t>
            </a:r>
            <a:r>
              <a:rPr lang="en-IE" dirty="0"/>
              <a:t>.</a:t>
            </a:r>
          </a:p>
          <a:p>
            <a:pPr lvl="0"/>
            <a:r>
              <a:rPr lang="en-IE" dirty="0" err="1"/>
              <a:t>Încorporați</a:t>
            </a:r>
            <a:r>
              <a:rPr lang="en-IE" dirty="0"/>
              <a:t> </a:t>
            </a:r>
            <a:r>
              <a:rPr lang="en-IE" dirty="0" err="1"/>
              <a:t>diversitatea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egalitatea</a:t>
            </a:r>
            <a:r>
              <a:rPr lang="en-IE" dirty="0"/>
              <a:t>, o </a:t>
            </a:r>
            <a:r>
              <a:rPr lang="en-IE" dirty="0" err="1"/>
              <a:t>abordare</a:t>
            </a:r>
            <a:r>
              <a:rPr lang="en-IE" dirty="0"/>
              <a:t> </a:t>
            </a:r>
            <a:r>
              <a:rPr lang="en-IE" dirty="0" err="1"/>
              <a:t>incluzivă</a:t>
            </a:r>
            <a:r>
              <a:rPr lang="en-IE" dirty="0"/>
              <a:t> care </a:t>
            </a:r>
            <a:r>
              <a:rPr lang="en-IE" dirty="0" err="1"/>
              <a:t>promovează</a:t>
            </a:r>
            <a:r>
              <a:rPr lang="en-IE" dirty="0"/>
              <a:t> </a:t>
            </a:r>
            <a:r>
              <a:rPr lang="en-IE" dirty="0" err="1"/>
              <a:t>corectitudinea</a:t>
            </a:r>
            <a:r>
              <a:rPr lang="en-IE" dirty="0"/>
              <a:t> </a:t>
            </a:r>
            <a:r>
              <a:rPr lang="en-IE" dirty="0" err="1"/>
              <a:t>în</a:t>
            </a:r>
            <a:r>
              <a:rPr lang="en-IE" dirty="0"/>
              <a:t> general.</a:t>
            </a:r>
          </a:p>
          <a:p>
            <a:pPr lvl="0"/>
            <a:r>
              <a:rPr lang="en-IE" dirty="0" err="1"/>
              <a:t>Dezvoltă</a:t>
            </a:r>
            <a:r>
              <a:rPr lang="ro-RO" dirty="0"/>
              <a:t>ți</a:t>
            </a:r>
            <a:r>
              <a:rPr lang="en-IE" dirty="0"/>
              <a:t> </a:t>
            </a:r>
            <a:r>
              <a:rPr lang="en-IE" dirty="0" err="1"/>
              <a:t>relații</a:t>
            </a:r>
            <a:r>
              <a:rPr lang="en-IE" dirty="0"/>
              <a:t> </a:t>
            </a:r>
            <a:r>
              <a:rPr lang="en-IE" dirty="0" err="1"/>
              <a:t>puternice</a:t>
            </a:r>
            <a:r>
              <a:rPr lang="en-IE" dirty="0"/>
              <a:t> </a:t>
            </a:r>
            <a:r>
              <a:rPr lang="en-IE" dirty="0" err="1"/>
              <a:t>și</a:t>
            </a:r>
            <a:r>
              <a:rPr lang="en-IE" dirty="0"/>
              <a:t> </a:t>
            </a:r>
            <a:r>
              <a:rPr lang="en-IE" dirty="0" err="1"/>
              <a:t>parteneriate</a:t>
            </a:r>
            <a:r>
              <a:rPr lang="en-IE" dirty="0"/>
              <a:t> </a:t>
            </a:r>
            <a:r>
              <a:rPr lang="en-IE" dirty="0" err="1"/>
              <a:t>reale</a:t>
            </a:r>
            <a:r>
              <a:rPr lang="en-IE" dirty="0"/>
              <a:t> de </a:t>
            </a:r>
            <a:r>
              <a:rPr lang="en-IE" dirty="0" err="1"/>
              <a:t>durată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98709" y="1834436"/>
            <a:ext cx="11391509" cy="0"/>
          </a:xfrm>
          <a:prstGeom prst="line">
            <a:avLst/>
          </a:prstGeom>
          <a:ln>
            <a:solidFill>
              <a:srgbClr val="7F4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D06FC84-C2C1-45F9-9DB8-66870F3BFB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8709" y="249381"/>
            <a:ext cx="11391509" cy="1105141"/>
          </a:xfrm>
          <a:solidFill>
            <a:srgbClr val="7F4182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MODUL</a:t>
            </a:r>
            <a:r>
              <a:rPr lang="ro-RO" dirty="0">
                <a:solidFill>
                  <a:schemeClr val="bg1"/>
                </a:solidFill>
              </a:rPr>
              <a:t>UL</a:t>
            </a:r>
            <a:r>
              <a:rPr lang="en-GB" dirty="0">
                <a:solidFill>
                  <a:schemeClr val="bg1"/>
                </a:solidFill>
              </a:rPr>
              <a:t> 1: </a:t>
            </a:r>
            <a:r>
              <a:rPr lang="it-IT" dirty="0">
                <a:solidFill>
                  <a:schemeClr val="bg1"/>
                </a:solidFill>
              </a:rPr>
              <a:t>PRINCIPALE CHEI - CREAREA COMUNITĂȚILOR DURABIL</a:t>
            </a:r>
            <a:r>
              <a:rPr lang="ro-RO" dirty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517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idge over a body of water&#10;&#10;Description automatically generated">
            <a:extLst>
              <a:ext uri="{FF2B5EF4-FFF2-40B4-BE49-F238E27FC236}">
                <a16:creationId xmlns:a16="http://schemas.microsoft.com/office/drawing/2014/main" id="{A69BA044-2122-456B-BCD0-37E1387C16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11FE75-4F82-46E0-AB7B-D3E6147622D2}"/>
              </a:ext>
            </a:extLst>
          </p:cNvPr>
          <p:cNvSpPr txBox="1"/>
          <p:nvPr/>
        </p:nvSpPr>
        <p:spPr>
          <a:xfrm>
            <a:off x="308739" y="285802"/>
            <a:ext cx="6323289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o-RO" sz="3600" dirty="0">
                <a:solidFill>
                  <a:schemeClr val="bg1"/>
                </a:solidFill>
              </a:rPr>
              <a:t>ÎN CONTINUARE</a:t>
            </a:r>
            <a:r>
              <a:rPr lang="en-IE" sz="3600" dirty="0">
                <a:solidFill>
                  <a:schemeClr val="bg1"/>
                </a:solidFill>
              </a:rPr>
              <a:t>: Modul</a:t>
            </a:r>
            <a:r>
              <a:rPr lang="ro-RO" sz="3600" dirty="0">
                <a:solidFill>
                  <a:schemeClr val="bg1"/>
                </a:solidFill>
              </a:rPr>
              <a:t>ul</a:t>
            </a:r>
            <a:r>
              <a:rPr lang="en-IE" sz="3600" dirty="0">
                <a:solidFill>
                  <a:schemeClr val="bg1"/>
                </a:solidFill>
              </a:rPr>
              <a:t> 2 </a:t>
            </a:r>
            <a:r>
              <a:rPr lang="ro-RO" sz="3600" dirty="0">
                <a:solidFill>
                  <a:schemeClr val="bg1"/>
                </a:solidFill>
              </a:rPr>
              <a:t>Oportunități pentru Regenerarea Comunităților</a:t>
            </a:r>
            <a:br>
              <a:rPr lang="en-IE" sz="3600" dirty="0">
                <a:solidFill>
                  <a:schemeClr val="bg1"/>
                </a:solidFill>
              </a:rPr>
            </a:br>
            <a:endParaRPr lang="en-IE" sz="40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en-IE" sz="40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en-IE" sz="40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pt-BR" sz="3200" dirty="0">
                <a:solidFill>
                  <a:schemeClr val="bg1"/>
                </a:solidFill>
              </a:rPr>
              <a:t>O viziune comună nu este o idee. Este, mai degrabă, o forță în inimile oamenilor.</a:t>
            </a:r>
            <a:endParaRPr lang="en-IE" sz="3200" dirty="0">
              <a:solidFill>
                <a:schemeClr val="bg1"/>
              </a:solidFill>
            </a:endParaRPr>
          </a:p>
          <a:p>
            <a:pPr lvl="2">
              <a:spcAft>
                <a:spcPts val="600"/>
              </a:spcAft>
            </a:pPr>
            <a:br>
              <a:rPr lang="en-IE" sz="2800" dirty="0">
                <a:solidFill>
                  <a:schemeClr val="bg1"/>
                </a:solidFill>
              </a:rPr>
            </a:br>
            <a:endParaRPr lang="en-IE"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871B54-3058-4E4A-BE8B-10F4A1F5999E}"/>
              </a:ext>
            </a:extLst>
          </p:cNvPr>
          <p:cNvSpPr txBox="1"/>
          <p:nvPr/>
        </p:nvSpPr>
        <p:spPr>
          <a:xfrm>
            <a:off x="11634951" y="6502889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</a:t>
            </a:r>
            <a:endParaRPr lang="en-IE" sz="10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F4AC1E-ED4D-43A2-B704-922DCBBC695C}"/>
              </a:ext>
            </a:extLst>
          </p:cNvPr>
          <p:cNvSpPr txBox="1"/>
          <p:nvPr/>
        </p:nvSpPr>
        <p:spPr>
          <a:xfrm>
            <a:off x="451945" y="5795002"/>
            <a:ext cx="6274676" cy="830997"/>
          </a:xfrm>
          <a:prstGeom prst="rect">
            <a:avLst/>
          </a:prstGeom>
          <a:solidFill>
            <a:srgbClr val="7F4182"/>
          </a:solidFill>
        </p:spPr>
        <p:txBody>
          <a:bodyPr wrap="square">
            <a:spAutoFit/>
          </a:bodyPr>
          <a:lstStyle/>
          <a:p>
            <a:r>
              <a:rPr lang="en-IE" sz="2400" dirty="0" err="1">
                <a:solidFill>
                  <a:schemeClr val="bg1"/>
                </a:solidFill>
              </a:rPr>
              <a:t>În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modulul</a:t>
            </a:r>
            <a:r>
              <a:rPr lang="en-IE" sz="2400" dirty="0">
                <a:solidFill>
                  <a:schemeClr val="bg1"/>
                </a:solidFill>
              </a:rPr>
              <a:t> 2, </a:t>
            </a:r>
            <a:r>
              <a:rPr lang="en-IE" sz="2400" dirty="0" err="1">
                <a:solidFill>
                  <a:schemeClr val="bg1"/>
                </a:solidFill>
              </a:rPr>
              <a:t>sperăm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să</a:t>
            </a:r>
            <a:r>
              <a:rPr lang="ro-RO" sz="2400" dirty="0">
                <a:solidFill>
                  <a:schemeClr val="bg1"/>
                </a:solidFill>
              </a:rPr>
              <a:t> vă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inspirăm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ro-RO" sz="2400" dirty="0">
                <a:solidFill>
                  <a:schemeClr val="bg1"/>
                </a:solidFill>
              </a:rPr>
              <a:t>cu </a:t>
            </a:r>
            <a:r>
              <a:rPr lang="en-IE" sz="2400" dirty="0">
                <a:solidFill>
                  <a:schemeClr val="bg1"/>
                </a:solidFill>
              </a:rPr>
              <a:t>o </a:t>
            </a:r>
            <a:r>
              <a:rPr lang="en-IE" sz="2400" dirty="0" err="1">
                <a:solidFill>
                  <a:schemeClr val="bg1"/>
                </a:solidFill>
              </a:rPr>
              <a:t>nouă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viziune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pentru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comunitatea</a:t>
            </a:r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err="1">
                <a:solidFill>
                  <a:schemeClr val="bg1"/>
                </a:solidFill>
              </a:rPr>
              <a:t>dvs</a:t>
            </a:r>
            <a:r>
              <a:rPr lang="en-IE" sz="2400" dirty="0">
                <a:solidFill>
                  <a:schemeClr val="bg1"/>
                </a:solidFill>
              </a:rPr>
              <a:t>.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8997681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43865" y="5627165"/>
            <a:ext cx="3233836" cy="697353"/>
          </a:xfrm>
        </p:spPr>
        <p:txBody>
          <a:bodyPr/>
          <a:lstStyle/>
          <a:p>
            <a:r>
              <a:rPr lang="ro-RO" sz="4000" dirty="0"/>
              <a:t>Vă mulțumim!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577701" y="5632776"/>
            <a:ext cx="3854522" cy="697353"/>
          </a:xfrm>
        </p:spPr>
        <p:txBody>
          <a:bodyPr/>
          <a:lstStyle/>
          <a:p>
            <a:pPr algn="ctr"/>
            <a:r>
              <a:rPr lang="ro-RO" dirty="0"/>
              <a:t>Aveți întrebări?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C1C5EA-86A0-4B5A-8A6C-444438214762}"/>
              </a:ext>
            </a:extLst>
          </p:cNvPr>
          <p:cNvSpPr txBox="1"/>
          <p:nvPr/>
        </p:nvSpPr>
        <p:spPr>
          <a:xfrm>
            <a:off x="561321" y="3081614"/>
            <a:ext cx="61454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IE" sz="1800" dirty="0">
                <a:hlinkClick r:id="rId2"/>
              </a:rPr>
              <a:t>Building Communities from the Inside Out</a:t>
            </a:r>
            <a:br>
              <a:rPr lang="en-IE" sz="1800" dirty="0"/>
            </a:br>
            <a:r>
              <a:rPr lang="en-IE" sz="1800" dirty="0">
                <a:hlinkClick r:id="rId3"/>
              </a:rPr>
              <a:t>Urban Regeneration: A Comprehensive Strategy for Creating Spaces for Innovative Economies </a:t>
            </a:r>
            <a:br>
              <a:rPr lang="en-IE" sz="1800" dirty="0"/>
            </a:br>
            <a:r>
              <a:rPr lang="en-IE" sz="1800" dirty="0">
                <a:hlinkClick r:id="rId4"/>
              </a:rPr>
              <a:t>Regeneration Skills A Consideration of Current and Future Requirements</a:t>
            </a:r>
            <a:endParaRPr lang="en-IE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FC19FC-F269-49C5-82C6-86D4DB165E03}"/>
              </a:ext>
            </a:extLst>
          </p:cNvPr>
          <p:cNvSpPr txBox="1"/>
          <p:nvPr/>
        </p:nvSpPr>
        <p:spPr>
          <a:xfrm>
            <a:off x="561321" y="2360031"/>
            <a:ext cx="6145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dirty="0">
                <a:solidFill>
                  <a:srgbClr val="7F4182"/>
                </a:solidFill>
              </a:rPr>
              <a:t>Referințe – Modulul 1</a:t>
            </a:r>
            <a:endParaRPr lang="en-IE" sz="2400" dirty="0">
              <a:solidFill>
                <a:srgbClr val="7F41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81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BE64387F-85CA-4254-B768-FB12F5B0F97F}"/>
              </a:ext>
            </a:extLst>
          </p:cNvPr>
          <p:cNvSpPr txBox="1">
            <a:spLocks/>
          </p:cNvSpPr>
          <p:nvPr/>
        </p:nvSpPr>
        <p:spPr>
          <a:xfrm>
            <a:off x="220717" y="0"/>
            <a:ext cx="12391697" cy="6973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3400" dirty="0">
                <a:solidFill>
                  <a:srgbClr val="BA0A94"/>
                </a:solidFill>
              </a:rPr>
              <a:t>COMUNITATEA DVS. ARE NEVOIE DE REGENERARE</a:t>
            </a:r>
            <a:r>
              <a:rPr lang="en-IE" sz="3400" dirty="0">
                <a:solidFill>
                  <a:srgbClr val="BA0A94"/>
                </a:solidFill>
              </a:rPr>
              <a:t>?</a:t>
            </a:r>
            <a:endParaRPr lang="en-US" sz="3400" dirty="0">
              <a:solidFill>
                <a:srgbClr val="BA0A9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8FD5BB-B21D-4F89-A0D3-339BBFB9F276}"/>
              </a:ext>
            </a:extLst>
          </p:cNvPr>
          <p:cNvSpPr txBox="1"/>
          <p:nvPr/>
        </p:nvSpPr>
        <p:spPr>
          <a:xfrm>
            <a:off x="3825766" y="705233"/>
            <a:ext cx="3426372" cy="954107"/>
          </a:xfrm>
          <a:prstGeom prst="rect">
            <a:avLst/>
          </a:prstGeom>
          <a:solidFill>
            <a:srgbClr val="BA0A94"/>
          </a:solidFill>
          <a:ln w="38100">
            <a:solidFill>
              <a:srgbClr val="BA0A9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dirty="0">
                <a:solidFill>
                  <a:schemeClr val="bg1"/>
                </a:solidFill>
              </a:rPr>
              <a:t>START</a:t>
            </a:r>
          </a:p>
          <a:p>
            <a:pPr algn="ctr"/>
            <a:r>
              <a:rPr lang="ro-RO" dirty="0">
                <a:solidFill>
                  <a:schemeClr val="bg1"/>
                </a:solidFill>
              </a:rPr>
              <a:t>Comunitatea dvs. se află într-un moment bun sau rău</a:t>
            </a:r>
            <a:r>
              <a:rPr lang="en-IE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EA9D78-42D9-4355-A8F9-0A5EE99675F9}"/>
              </a:ext>
            </a:extLst>
          </p:cNvPr>
          <p:cNvSpPr txBox="1"/>
          <p:nvPr/>
        </p:nvSpPr>
        <p:spPr>
          <a:xfrm>
            <a:off x="876299" y="727918"/>
            <a:ext cx="1736835" cy="646331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solidFill>
                  <a:schemeClr val="bg1"/>
                </a:solidFill>
              </a:rPr>
              <a:t>Un moment rău, suntem în declin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CA7781-B7FA-4467-ABF9-D5E280183361}"/>
              </a:ext>
            </a:extLst>
          </p:cNvPr>
          <p:cNvSpPr txBox="1"/>
          <p:nvPr/>
        </p:nvSpPr>
        <p:spPr>
          <a:xfrm>
            <a:off x="8366234" y="568873"/>
            <a:ext cx="2186152" cy="923330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solidFill>
                  <a:schemeClr val="bg1"/>
                </a:solidFill>
              </a:rPr>
              <a:t>Un moment bun, avem o comunitatea puternică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C6093C-9206-4608-9D37-63267643B7DB}"/>
              </a:ext>
            </a:extLst>
          </p:cNvPr>
          <p:cNvSpPr txBox="1"/>
          <p:nvPr/>
        </p:nvSpPr>
        <p:spPr>
          <a:xfrm>
            <a:off x="378372" y="1924321"/>
            <a:ext cx="2575035" cy="646331"/>
          </a:xfrm>
          <a:prstGeom prst="rect">
            <a:avLst/>
          </a:prstGeom>
          <a:noFill/>
          <a:ln w="38100">
            <a:solidFill>
              <a:srgbClr val="AB5AB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Sunt evidente cauzele declinului</a:t>
            </a:r>
            <a:r>
              <a:rPr lang="en-IE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A42211-A77B-4145-ACCB-C75DD6144447}"/>
              </a:ext>
            </a:extLst>
          </p:cNvPr>
          <p:cNvSpPr txBox="1"/>
          <p:nvPr/>
        </p:nvSpPr>
        <p:spPr>
          <a:xfrm>
            <a:off x="3506801" y="1935876"/>
            <a:ext cx="1807609" cy="646331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solidFill>
                  <a:schemeClr val="bg1"/>
                </a:solidFill>
              </a:rPr>
              <a:t>Da, cunoaștem cauzele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F13EA4-55F2-4761-8CA9-795BBBD16D6F}"/>
              </a:ext>
            </a:extLst>
          </p:cNvPr>
          <p:cNvSpPr txBox="1"/>
          <p:nvPr/>
        </p:nvSpPr>
        <p:spPr>
          <a:xfrm>
            <a:off x="974833" y="3071761"/>
            <a:ext cx="1382112" cy="923330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solidFill>
                  <a:schemeClr val="bg1"/>
                </a:solidFill>
              </a:rPr>
              <a:t>Nu, nu cunoaștem cauzele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4CAA47-9013-47EE-9C20-A89BA090E773}"/>
              </a:ext>
            </a:extLst>
          </p:cNvPr>
          <p:cNvSpPr txBox="1"/>
          <p:nvPr/>
        </p:nvSpPr>
        <p:spPr>
          <a:xfrm>
            <a:off x="504498" y="6150082"/>
            <a:ext cx="6451882" cy="646331"/>
          </a:xfrm>
          <a:prstGeom prst="rect">
            <a:avLst/>
          </a:prstGeom>
          <a:solidFill>
            <a:srgbClr val="BA0A94"/>
          </a:solidFill>
          <a:ln w="38100">
            <a:solidFill>
              <a:srgbClr val="BA0A9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DA ESTE NECESARĂ REGENERAREA COMUNITARĂ.</a:t>
            </a:r>
          </a:p>
          <a:p>
            <a:pPr algn="ctr"/>
            <a:r>
              <a:rPr lang="en-IE" dirty="0" err="1">
                <a:solidFill>
                  <a:schemeClr val="bg1"/>
                </a:solidFill>
              </a:rPr>
              <a:t>Veți</a:t>
            </a:r>
            <a:r>
              <a:rPr lang="en-IE" dirty="0">
                <a:solidFill>
                  <a:schemeClr val="bg1"/>
                </a:solidFill>
              </a:rPr>
              <a:t> beneficia </a:t>
            </a:r>
            <a:r>
              <a:rPr lang="en-IE" dirty="0" err="1">
                <a:solidFill>
                  <a:schemeClr val="bg1"/>
                </a:solidFill>
              </a:rPr>
              <a:t>foarte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mult</a:t>
            </a:r>
            <a:r>
              <a:rPr lang="en-IE" dirty="0">
                <a:solidFill>
                  <a:schemeClr val="bg1"/>
                </a:solidFill>
              </a:rPr>
              <a:t> de </a:t>
            </a:r>
            <a:r>
              <a:rPr lang="en-IE" dirty="0" err="1">
                <a:solidFill>
                  <a:schemeClr val="bg1"/>
                </a:solidFill>
              </a:rPr>
              <a:t>acest</a:t>
            </a:r>
            <a:r>
              <a:rPr lang="en-IE" dirty="0">
                <a:solidFill>
                  <a:schemeClr val="bg1"/>
                </a:solidFill>
              </a:rPr>
              <a:t> curs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A70A30-2910-494F-B6E0-7A63B392F8C6}"/>
              </a:ext>
            </a:extLst>
          </p:cNvPr>
          <p:cNvSpPr txBox="1"/>
          <p:nvPr/>
        </p:nvSpPr>
        <p:spPr>
          <a:xfrm>
            <a:off x="7323543" y="5811338"/>
            <a:ext cx="4666597" cy="923330"/>
          </a:xfrm>
          <a:prstGeom prst="rect">
            <a:avLst/>
          </a:prstGeom>
          <a:solidFill>
            <a:srgbClr val="7F4182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err="1">
                <a:solidFill>
                  <a:schemeClr val="bg1"/>
                </a:solidFill>
              </a:rPr>
              <a:t>Puteți</a:t>
            </a:r>
            <a:r>
              <a:rPr lang="en-IE" dirty="0">
                <a:solidFill>
                  <a:schemeClr val="bg1"/>
                </a:solidFill>
              </a:rPr>
              <a:t> beneficia </a:t>
            </a:r>
            <a:r>
              <a:rPr lang="en-IE" dirty="0" err="1">
                <a:solidFill>
                  <a:schemeClr val="bg1"/>
                </a:solidFill>
              </a:rPr>
              <a:t>în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continuare</a:t>
            </a:r>
            <a:r>
              <a:rPr lang="en-IE" dirty="0">
                <a:solidFill>
                  <a:schemeClr val="bg1"/>
                </a:solidFill>
              </a:rPr>
              <a:t> de </a:t>
            </a:r>
            <a:r>
              <a:rPr lang="en-IE" dirty="0" err="1">
                <a:solidFill>
                  <a:schemeClr val="bg1"/>
                </a:solidFill>
              </a:rPr>
              <a:t>acest</a:t>
            </a:r>
            <a:r>
              <a:rPr lang="en-IE" dirty="0">
                <a:solidFill>
                  <a:schemeClr val="bg1"/>
                </a:solidFill>
              </a:rPr>
              <a:t> curs</a:t>
            </a:r>
            <a:r>
              <a:rPr lang="ro-RO" dirty="0">
                <a:solidFill>
                  <a:schemeClr val="bg1"/>
                </a:solidFill>
              </a:rPr>
              <a:t>,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obținând</a:t>
            </a:r>
            <a:r>
              <a:rPr lang="en-IE" dirty="0">
                <a:solidFill>
                  <a:schemeClr val="bg1"/>
                </a:solidFill>
              </a:rPr>
              <a:t> perspective </a:t>
            </a:r>
            <a:r>
              <a:rPr lang="en-IE" dirty="0" err="1">
                <a:solidFill>
                  <a:schemeClr val="bg1"/>
                </a:solidFill>
              </a:rPr>
              <a:t>și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abordări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noi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despre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regenerarea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comunității</a:t>
            </a:r>
            <a:r>
              <a:rPr lang="en-IE" dirty="0">
                <a:solidFill>
                  <a:schemeClr val="bg1"/>
                </a:solidFill>
              </a:rPr>
              <a:t> din </a:t>
            </a:r>
            <a:r>
              <a:rPr lang="en-IE" dirty="0" err="1">
                <a:solidFill>
                  <a:schemeClr val="bg1"/>
                </a:solidFill>
              </a:rPr>
              <a:t>întreaga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Europă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E3A9DC-5FFB-44C9-8354-D367B2F3054C}"/>
              </a:ext>
            </a:extLst>
          </p:cNvPr>
          <p:cNvSpPr txBox="1"/>
          <p:nvPr/>
        </p:nvSpPr>
        <p:spPr>
          <a:xfrm>
            <a:off x="2784066" y="2970477"/>
            <a:ext cx="3771301" cy="369332"/>
          </a:xfrm>
          <a:prstGeom prst="rect">
            <a:avLst/>
          </a:prstGeom>
          <a:noFill/>
          <a:ln w="38100">
            <a:solidFill>
              <a:srgbClr val="7F41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Soluțiile sustenabile sunt evidente</a:t>
            </a:r>
            <a:r>
              <a:rPr lang="en-IE" dirty="0"/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9F954B-331C-4EF6-AE16-82069A180F37}"/>
              </a:ext>
            </a:extLst>
          </p:cNvPr>
          <p:cNvSpPr txBox="1"/>
          <p:nvPr/>
        </p:nvSpPr>
        <p:spPr>
          <a:xfrm>
            <a:off x="430923" y="4520934"/>
            <a:ext cx="2543505" cy="1200329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solidFill>
                  <a:schemeClr val="bg1"/>
                </a:solidFill>
              </a:rPr>
              <a:t>Deci aveți nevoie de un audit al comunității și de dobândirea unor noi cunoștințe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7D5DFE-59D6-469D-A81F-72E652B74942}"/>
              </a:ext>
            </a:extLst>
          </p:cNvPr>
          <p:cNvSpPr txBox="1"/>
          <p:nvPr/>
        </p:nvSpPr>
        <p:spPr>
          <a:xfrm>
            <a:off x="7323542" y="2902974"/>
            <a:ext cx="2459647" cy="646331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solidFill>
                  <a:schemeClr val="bg1"/>
                </a:solidFill>
              </a:rPr>
              <a:t>Da, soluțiile sustenabile sunt evidente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7B4EF8-E05F-4405-9B30-ED1E17BFFE03}"/>
              </a:ext>
            </a:extLst>
          </p:cNvPr>
          <p:cNvSpPr txBox="1"/>
          <p:nvPr/>
        </p:nvSpPr>
        <p:spPr>
          <a:xfrm>
            <a:off x="2704436" y="3857196"/>
            <a:ext cx="2917864" cy="369332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solidFill>
                  <a:schemeClr val="bg1"/>
                </a:solidFill>
              </a:rPr>
              <a:t>Nu, nu sunt evidente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C11F0C-8FBD-4864-AF0C-FA6E2E0F6D9C}"/>
              </a:ext>
            </a:extLst>
          </p:cNvPr>
          <p:cNvSpPr txBox="1"/>
          <p:nvPr/>
        </p:nvSpPr>
        <p:spPr>
          <a:xfrm>
            <a:off x="3208298" y="4797933"/>
            <a:ext cx="2309627" cy="646331"/>
          </a:xfrm>
          <a:prstGeom prst="rect">
            <a:avLst/>
          </a:prstGeom>
          <a:solidFill>
            <a:srgbClr val="BA0A9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solidFill>
                  <a:schemeClr val="bg1"/>
                </a:solidFill>
              </a:rPr>
              <a:t>Așadar, aveți nevoie de ghidare și asistență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219CD4-C2BE-488E-B1B6-E1A70A0077E5}"/>
              </a:ext>
            </a:extLst>
          </p:cNvPr>
          <p:cNvSpPr txBox="1"/>
          <p:nvPr/>
        </p:nvSpPr>
        <p:spPr>
          <a:xfrm>
            <a:off x="8718330" y="1902770"/>
            <a:ext cx="3379077" cy="923330"/>
          </a:xfrm>
          <a:prstGeom prst="rect">
            <a:avLst/>
          </a:prstGeom>
          <a:noFill/>
          <a:ln w="38100">
            <a:solidFill>
              <a:srgbClr val="AB5AB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Comunitatea dvs. Are vreo problemă ce trebuie rezolvată în această perioadă</a:t>
            </a:r>
            <a:r>
              <a:rPr lang="en-IE" dirty="0"/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0E8ADD-53CB-4376-BA80-C351D5D17401}"/>
              </a:ext>
            </a:extLst>
          </p:cNvPr>
          <p:cNvSpPr txBox="1"/>
          <p:nvPr/>
        </p:nvSpPr>
        <p:spPr>
          <a:xfrm>
            <a:off x="5770179" y="1924321"/>
            <a:ext cx="2396360" cy="646331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solidFill>
                  <a:schemeClr val="bg1"/>
                </a:solidFill>
              </a:rPr>
              <a:t>Da, avem câteva situații de rezolvat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B751FA-0B80-4DB1-83D2-FB2B5BA043BE}"/>
              </a:ext>
            </a:extLst>
          </p:cNvPr>
          <p:cNvSpPr txBox="1"/>
          <p:nvPr/>
        </p:nvSpPr>
        <p:spPr>
          <a:xfrm>
            <a:off x="10381817" y="2960670"/>
            <a:ext cx="1764714" cy="923330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solidFill>
                  <a:schemeClr val="bg1"/>
                </a:solidFill>
              </a:rPr>
              <a:t>Nu avem nicio problemă momentan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C33982-F813-4A92-98BA-492CB92F3559}"/>
              </a:ext>
            </a:extLst>
          </p:cNvPr>
          <p:cNvSpPr txBox="1"/>
          <p:nvPr/>
        </p:nvSpPr>
        <p:spPr>
          <a:xfrm>
            <a:off x="10464878" y="4330999"/>
            <a:ext cx="1681653" cy="923330"/>
          </a:xfrm>
          <a:prstGeom prst="rect">
            <a:avLst/>
          </a:prstGeom>
          <a:solidFill>
            <a:srgbClr val="7F418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solidFill>
                  <a:schemeClr val="bg1"/>
                </a:solidFill>
              </a:rPr>
              <a:t>Așadar, faceți o treabă foarte bună</a:t>
            </a:r>
            <a:endParaRPr lang="en-IE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DAFCB23-DAFD-4CC9-9989-2DFF92D55477}"/>
              </a:ext>
            </a:extLst>
          </p:cNvPr>
          <p:cNvCxnSpPr>
            <a:cxnSpLocks/>
          </p:cNvCxnSpPr>
          <p:nvPr/>
        </p:nvCxnSpPr>
        <p:spPr>
          <a:xfrm flipH="1">
            <a:off x="2953407" y="1126171"/>
            <a:ext cx="615772" cy="0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65E5ED9-F3AD-45EB-BEE1-7E9F8CE52D29}"/>
              </a:ext>
            </a:extLst>
          </p:cNvPr>
          <p:cNvCxnSpPr>
            <a:cxnSpLocks/>
          </p:cNvCxnSpPr>
          <p:nvPr/>
        </p:nvCxnSpPr>
        <p:spPr>
          <a:xfrm>
            <a:off x="1823544" y="1527830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828C012-F048-486F-B81F-1E294D878320}"/>
              </a:ext>
            </a:extLst>
          </p:cNvPr>
          <p:cNvCxnSpPr>
            <a:cxnSpLocks/>
          </p:cNvCxnSpPr>
          <p:nvPr/>
        </p:nvCxnSpPr>
        <p:spPr>
          <a:xfrm rot="16200000">
            <a:off x="3261293" y="2111162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C2F1957-65F3-4481-956B-744F302EB79B}"/>
              </a:ext>
            </a:extLst>
          </p:cNvPr>
          <p:cNvCxnSpPr>
            <a:cxnSpLocks/>
          </p:cNvCxnSpPr>
          <p:nvPr/>
        </p:nvCxnSpPr>
        <p:spPr>
          <a:xfrm>
            <a:off x="1665889" y="2677536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4691311-1F30-466E-94C3-19A1EF35E7C3}"/>
              </a:ext>
            </a:extLst>
          </p:cNvPr>
          <p:cNvCxnSpPr>
            <a:cxnSpLocks/>
          </p:cNvCxnSpPr>
          <p:nvPr/>
        </p:nvCxnSpPr>
        <p:spPr>
          <a:xfrm>
            <a:off x="1702676" y="4175257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C28D793-A682-4A66-A4EE-291614973690}"/>
              </a:ext>
            </a:extLst>
          </p:cNvPr>
          <p:cNvCxnSpPr>
            <a:cxnSpLocks/>
          </p:cNvCxnSpPr>
          <p:nvPr/>
        </p:nvCxnSpPr>
        <p:spPr>
          <a:xfrm>
            <a:off x="1744717" y="5709761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A59DA29-94CE-4DBB-85F5-90F9BC166269}"/>
              </a:ext>
            </a:extLst>
          </p:cNvPr>
          <p:cNvCxnSpPr>
            <a:cxnSpLocks/>
          </p:cNvCxnSpPr>
          <p:nvPr/>
        </p:nvCxnSpPr>
        <p:spPr>
          <a:xfrm>
            <a:off x="4508930" y="2640752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914EDF9-F6EA-43D7-8C26-2E6B429D2B00}"/>
              </a:ext>
            </a:extLst>
          </p:cNvPr>
          <p:cNvCxnSpPr>
            <a:cxnSpLocks/>
          </p:cNvCxnSpPr>
          <p:nvPr/>
        </p:nvCxnSpPr>
        <p:spPr>
          <a:xfrm>
            <a:off x="4503677" y="3402754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B4DE2AE-C53A-42C1-9E1C-F2E408DFC3BA}"/>
              </a:ext>
            </a:extLst>
          </p:cNvPr>
          <p:cNvCxnSpPr>
            <a:cxnSpLocks/>
          </p:cNvCxnSpPr>
          <p:nvPr/>
        </p:nvCxnSpPr>
        <p:spPr>
          <a:xfrm>
            <a:off x="4503667" y="4423175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60B289E-4753-4BC7-AAFC-998E61B4B976}"/>
              </a:ext>
            </a:extLst>
          </p:cNvPr>
          <p:cNvCxnSpPr>
            <a:cxnSpLocks/>
          </p:cNvCxnSpPr>
          <p:nvPr/>
        </p:nvCxnSpPr>
        <p:spPr>
          <a:xfrm>
            <a:off x="4535210" y="5767570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61F6D6D-60FB-4511-9FFF-8187B0765649}"/>
              </a:ext>
            </a:extLst>
          </p:cNvPr>
          <p:cNvCxnSpPr>
            <a:cxnSpLocks/>
          </p:cNvCxnSpPr>
          <p:nvPr/>
        </p:nvCxnSpPr>
        <p:spPr>
          <a:xfrm rot="5400000" flipH="1">
            <a:off x="8416617" y="2004513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11D5078-2D65-4038-9DCB-B7417B911B01}"/>
              </a:ext>
            </a:extLst>
          </p:cNvPr>
          <p:cNvCxnSpPr>
            <a:cxnSpLocks/>
          </p:cNvCxnSpPr>
          <p:nvPr/>
        </p:nvCxnSpPr>
        <p:spPr>
          <a:xfrm>
            <a:off x="9427778" y="1548160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EE3FEF1-C73D-4C8E-BC32-77B02DBEDF01}"/>
              </a:ext>
            </a:extLst>
          </p:cNvPr>
          <p:cNvCxnSpPr>
            <a:cxnSpLocks/>
          </p:cNvCxnSpPr>
          <p:nvPr/>
        </p:nvCxnSpPr>
        <p:spPr>
          <a:xfrm>
            <a:off x="6626772" y="2677536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7DE0B41-101E-4291-A101-58522675FD53}"/>
              </a:ext>
            </a:extLst>
          </p:cNvPr>
          <p:cNvCxnSpPr>
            <a:cxnSpLocks/>
          </p:cNvCxnSpPr>
          <p:nvPr/>
        </p:nvCxnSpPr>
        <p:spPr>
          <a:xfrm rot="16200000">
            <a:off x="7104259" y="3083369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448A302-8E0A-440A-8CAC-D45BFD79F36A}"/>
              </a:ext>
            </a:extLst>
          </p:cNvPr>
          <p:cNvCxnSpPr>
            <a:cxnSpLocks/>
          </p:cNvCxnSpPr>
          <p:nvPr/>
        </p:nvCxnSpPr>
        <p:spPr>
          <a:xfrm>
            <a:off x="11198772" y="2582207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0AC453C-15B6-4D90-83FB-3A901CA00541}"/>
              </a:ext>
            </a:extLst>
          </p:cNvPr>
          <p:cNvCxnSpPr>
            <a:cxnSpLocks/>
          </p:cNvCxnSpPr>
          <p:nvPr/>
        </p:nvCxnSpPr>
        <p:spPr>
          <a:xfrm>
            <a:off x="11556128" y="3942107"/>
            <a:ext cx="0" cy="233150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9C4D22-90A6-4236-9989-1C5E10006AF7}"/>
              </a:ext>
            </a:extLst>
          </p:cNvPr>
          <p:cNvCxnSpPr>
            <a:cxnSpLocks/>
          </p:cNvCxnSpPr>
          <p:nvPr/>
        </p:nvCxnSpPr>
        <p:spPr>
          <a:xfrm>
            <a:off x="11556128" y="5412828"/>
            <a:ext cx="0" cy="296933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CBD5D188-DF95-4905-B111-D2A9A384D8B6}"/>
              </a:ext>
            </a:extLst>
          </p:cNvPr>
          <p:cNvSpPr txBox="1"/>
          <p:nvPr/>
        </p:nvSpPr>
        <p:spPr>
          <a:xfrm>
            <a:off x="5715221" y="3891100"/>
            <a:ext cx="4666596" cy="646331"/>
          </a:xfrm>
          <a:prstGeom prst="rect">
            <a:avLst/>
          </a:prstGeom>
          <a:noFill/>
          <a:ln w="38100">
            <a:solidFill>
              <a:srgbClr val="AB5AB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Comunitatea dvs. știe cum să implementeze aceste soluții</a:t>
            </a:r>
            <a:r>
              <a:rPr lang="en-IE" dirty="0"/>
              <a:t>?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020F327-3743-4205-A947-558F748A2986}"/>
              </a:ext>
            </a:extLst>
          </p:cNvPr>
          <p:cNvCxnSpPr>
            <a:cxnSpLocks/>
          </p:cNvCxnSpPr>
          <p:nvPr/>
        </p:nvCxnSpPr>
        <p:spPr>
          <a:xfrm>
            <a:off x="8366234" y="3539385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5FB0E6D-5538-479B-843E-631D6CDBB711}"/>
              </a:ext>
            </a:extLst>
          </p:cNvPr>
          <p:cNvSpPr txBox="1"/>
          <p:nvPr/>
        </p:nvSpPr>
        <p:spPr>
          <a:xfrm>
            <a:off x="8564496" y="4931163"/>
            <a:ext cx="1418897" cy="646331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chemeClr val="bg1"/>
                </a:solidFill>
              </a:rPr>
              <a:t>Da, avem un plan</a:t>
            </a:r>
            <a:endParaRPr lang="en-IE" dirty="0">
              <a:solidFill>
                <a:schemeClr val="bg1"/>
              </a:solidFill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FF1427B-4962-493A-A0DB-E7FD636BCFDE}"/>
              </a:ext>
            </a:extLst>
          </p:cNvPr>
          <p:cNvCxnSpPr>
            <a:cxnSpLocks/>
          </p:cNvCxnSpPr>
          <p:nvPr/>
        </p:nvCxnSpPr>
        <p:spPr>
          <a:xfrm>
            <a:off x="9264867" y="4553628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15E58F2-5CA4-4A5F-849F-F7635A95BFB4}"/>
              </a:ext>
            </a:extLst>
          </p:cNvPr>
          <p:cNvCxnSpPr>
            <a:cxnSpLocks/>
          </p:cNvCxnSpPr>
          <p:nvPr/>
        </p:nvCxnSpPr>
        <p:spPr>
          <a:xfrm rot="16200000">
            <a:off x="10205545" y="4929279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EF56F0A0-6542-4EAF-8AB6-51C9BD5F38AE}"/>
              </a:ext>
            </a:extLst>
          </p:cNvPr>
          <p:cNvSpPr txBox="1"/>
          <p:nvPr/>
        </p:nvSpPr>
        <p:spPr>
          <a:xfrm>
            <a:off x="6080609" y="4974603"/>
            <a:ext cx="1775499" cy="646331"/>
          </a:xfrm>
          <a:prstGeom prst="rect">
            <a:avLst/>
          </a:prstGeom>
          <a:solidFill>
            <a:srgbClr val="68BB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solidFill>
                  <a:schemeClr val="bg1"/>
                </a:solidFill>
              </a:rPr>
              <a:t>Nu, suntem în impas</a:t>
            </a:r>
            <a:endParaRPr lang="en-IE" dirty="0">
              <a:solidFill>
                <a:schemeClr val="bg1"/>
              </a:solidFill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D71BC07-EE6B-49CB-9211-62F3C7C860D7}"/>
              </a:ext>
            </a:extLst>
          </p:cNvPr>
          <p:cNvCxnSpPr>
            <a:cxnSpLocks/>
          </p:cNvCxnSpPr>
          <p:nvPr/>
        </p:nvCxnSpPr>
        <p:spPr>
          <a:xfrm>
            <a:off x="6926014" y="4616637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9390A24-7CF2-47B1-9CA5-9CE63856A765}"/>
              </a:ext>
            </a:extLst>
          </p:cNvPr>
          <p:cNvCxnSpPr>
            <a:cxnSpLocks/>
          </p:cNvCxnSpPr>
          <p:nvPr/>
        </p:nvCxnSpPr>
        <p:spPr>
          <a:xfrm rot="5400000" flipH="1">
            <a:off x="5770179" y="5014416"/>
            <a:ext cx="0" cy="295758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8E281A7-323A-4233-A8DA-EDC573A49D63}"/>
              </a:ext>
            </a:extLst>
          </p:cNvPr>
          <p:cNvCxnSpPr>
            <a:cxnSpLocks/>
          </p:cNvCxnSpPr>
          <p:nvPr/>
        </p:nvCxnSpPr>
        <p:spPr>
          <a:xfrm>
            <a:off x="7450399" y="1041771"/>
            <a:ext cx="615772" cy="0"/>
          </a:xfrm>
          <a:prstGeom prst="straightConnector1">
            <a:avLst/>
          </a:prstGeom>
          <a:ln>
            <a:solidFill>
              <a:srgbClr val="6D6E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241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o-RO" sz="2800" dirty="0">
                <a:solidFill>
                  <a:srgbClr val="68BBAF"/>
                </a:solidFill>
              </a:rPr>
              <a:t>CONSIDERĂM CĂ ALĂTURI DE AUTORITĂȚILE LOCALE PROACTIVE</a:t>
            </a:r>
            <a:r>
              <a:rPr lang="en-IE" sz="2800" dirty="0">
                <a:solidFill>
                  <a:srgbClr val="68BBAF"/>
                </a:solidFill>
              </a:rPr>
              <a:t>, </a:t>
            </a:r>
            <a:r>
              <a:rPr lang="ro-RO" sz="2800" dirty="0">
                <a:solidFill>
                  <a:srgbClr val="68BBAF"/>
                </a:solidFill>
              </a:rPr>
              <a:t>ȘI COMUNITĂȚILE LOCALE TREBUIE SĂ FIE IMPLICATE ÎN PLANIFICARE</a:t>
            </a:r>
            <a:r>
              <a:rPr lang="en-IE" sz="2800" dirty="0">
                <a:solidFill>
                  <a:srgbClr val="68BBAF"/>
                </a:solidFill>
              </a:rPr>
              <a:t> + </a:t>
            </a:r>
            <a:r>
              <a:rPr lang="ro-RO" sz="2800" dirty="0">
                <a:solidFill>
                  <a:srgbClr val="68BBAF"/>
                </a:solidFill>
              </a:rPr>
              <a:t>O IMAGINE DE ANSAMBLU</a:t>
            </a:r>
            <a:r>
              <a:rPr lang="en-IE" sz="2800" dirty="0">
                <a:solidFill>
                  <a:srgbClr val="68BBAF"/>
                </a:solidFill>
              </a:rPr>
              <a:t>. </a:t>
            </a:r>
            <a:r>
              <a:rPr lang="ro-RO" sz="2800" dirty="0">
                <a:solidFill>
                  <a:srgbClr val="68BBAF"/>
                </a:solidFill>
              </a:rPr>
              <a:t>DE CE</a:t>
            </a:r>
            <a:r>
              <a:rPr lang="en-IE" sz="2800" dirty="0">
                <a:solidFill>
                  <a:srgbClr val="68BBAF"/>
                </a:solidFill>
              </a:rPr>
              <a:t>? 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Lacune </a:t>
            </a:r>
            <a:r>
              <a:rPr lang="en-GB" dirty="0" err="1"/>
              <a:t>întâlnite</a:t>
            </a:r>
            <a:r>
              <a:rPr lang="en-GB" dirty="0"/>
              <a:t> </a:t>
            </a:r>
            <a:r>
              <a:rPr lang="en-GB" dirty="0" err="1"/>
              <a:t>adesea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domeniul</a:t>
            </a:r>
            <a:r>
              <a:rPr lang="en-GB" dirty="0"/>
              <a:t> </a:t>
            </a:r>
            <a:r>
              <a:rPr lang="en-GB" dirty="0" err="1"/>
              <a:t>dezvoltării</a:t>
            </a:r>
            <a:r>
              <a:rPr lang="en-GB" dirty="0"/>
              <a:t>/</a:t>
            </a:r>
            <a:r>
              <a:rPr lang="en-GB" dirty="0" err="1"/>
              <a:t>regenerării</a:t>
            </a:r>
            <a:r>
              <a:rPr lang="en-GB" dirty="0"/>
              <a:t> </a:t>
            </a:r>
            <a:r>
              <a:rPr lang="en-GB" dirty="0" err="1"/>
              <a:t>comunității</a:t>
            </a:r>
            <a:r>
              <a:rPr lang="en-GB" dirty="0"/>
              <a:t>: </a:t>
            </a:r>
            <a:r>
              <a:rPr lang="ro-RO" dirty="0"/>
              <a:t>adoptarea</a:t>
            </a:r>
            <a:r>
              <a:rPr lang="en-GB" dirty="0"/>
              <a:t> politic</a:t>
            </a:r>
            <a:r>
              <a:rPr lang="ro-RO" dirty="0"/>
              <a:t>ilor</a:t>
            </a:r>
            <a:r>
              <a:rPr lang="en-GB" dirty="0"/>
              <a:t> </a:t>
            </a:r>
            <a:r>
              <a:rPr lang="en-GB" dirty="0" err="1"/>
              <a:t>guvernamental</a:t>
            </a:r>
            <a:r>
              <a:rPr lang="ro-RO" dirty="0"/>
              <a:t>e</a:t>
            </a:r>
            <a:r>
              <a:rPr lang="en-GB" dirty="0"/>
              <a:t> </a:t>
            </a:r>
            <a:r>
              <a:rPr lang="en-GB" dirty="0" err="1"/>
              <a:t>național</a:t>
            </a:r>
            <a:r>
              <a:rPr lang="ro-RO" dirty="0"/>
              <a:t>e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funcție</a:t>
            </a:r>
            <a:r>
              <a:rPr lang="en-GB" dirty="0"/>
              <a:t> de </a:t>
            </a:r>
            <a:r>
              <a:rPr lang="en-GB" dirty="0" err="1"/>
              <a:t>prioritățile</a:t>
            </a:r>
            <a:r>
              <a:rPr lang="en-GB" dirty="0"/>
              <a:t> </a:t>
            </a:r>
            <a:r>
              <a:rPr lang="en-GB" dirty="0" err="1"/>
              <a:t>administrației</a:t>
            </a:r>
            <a:r>
              <a:rPr lang="en-GB" dirty="0"/>
              <a:t> locale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populația</a:t>
            </a:r>
            <a:r>
              <a:rPr lang="en-GB" dirty="0"/>
              <a:t> </a:t>
            </a:r>
            <a:r>
              <a:rPr lang="en-GB" dirty="0" err="1"/>
              <a:t>locală</a:t>
            </a:r>
            <a:r>
              <a:rPr lang="en-GB" dirty="0"/>
              <a:t>, </a:t>
            </a:r>
            <a:r>
              <a:rPr lang="en-GB" dirty="0" err="1"/>
              <a:t>comunitatea</a:t>
            </a:r>
            <a:r>
              <a:rPr lang="en-GB" dirty="0"/>
              <a:t> de </a:t>
            </a:r>
            <a:r>
              <a:rPr lang="en-GB" dirty="0" err="1"/>
              <a:t>afaceri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ONG-</a:t>
            </a:r>
            <a:r>
              <a:rPr lang="en-GB" dirty="0" err="1"/>
              <a:t>uri</a:t>
            </a:r>
            <a:r>
              <a:rPr lang="en-GB" dirty="0"/>
              <a:t>, </a:t>
            </a:r>
            <a:r>
              <a:rPr lang="ro-RO" dirty="0"/>
              <a:t>deoarece </a:t>
            </a:r>
            <a:r>
              <a:rPr lang="en-GB" dirty="0"/>
              <a:t>po</a:t>
            </a:r>
            <a:r>
              <a:rPr lang="ro-RO" dirty="0"/>
              <a:t>t exista diferențe de opinie </a:t>
            </a:r>
            <a:r>
              <a:rPr lang="en-GB" dirty="0" err="1"/>
              <a:t>despre</a:t>
            </a:r>
            <a:r>
              <a:rPr lang="en-GB" dirty="0"/>
              <a:t> </a:t>
            </a:r>
            <a:r>
              <a:rPr lang="en-GB" dirty="0" err="1"/>
              <a:t>ceea</a:t>
            </a:r>
            <a:r>
              <a:rPr lang="en-GB" dirty="0"/>
              <a:t> </a:t>
            </a:r>
            <a:r>
              <a:rPr lang="en-GB" dirty="0" err="1"/>
              <a:t>ce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necesar</a:t>
            </a:r>
            <a:r>
              <a:rPr lang="en-GB" dirty="0"/>
              <a:t>. 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242862" y="2944238"/>
            <a:ext cx="9702231" cy="1214790"/>
          </a:xfrm>
        </p:spPr>
        <p:txBody>
          <a:bodyPr/>
          <a:lstStyle/>
          <a:p>
            <a:r>
              <a:rPr lang="en-GB" dirty="0" err="1"/>
              <a:t>Abordările</a:t>
            </a:r>
            <a:r>
              <a:rPr lang="en-GB" dirty="0"/>
              <a:t> participative </a:t>
            </a:r>
            <a:r>
              <a:rPr lang="en-GB" dirty="0" err="1"/>
              <a:t>facilitează</a:t>
            </a:r>
            <a:r>
              <a:rPr lang="en-GB" dirty="0"/>
              <a:t> </a:t>
            </a:r>
            <a:r>
              <a:rPr lang="en-GB" dirty="0" err="1"/>
              <a:t>dezvoltarea</a:t>
            </a:r>
            <a:r>
              <a:rPr lang="en-GB" dirty="0"/>
              <a:t> </a:t>
            </a:r>
            <a:r>
              <a:rPr lang="en-GB" dirty="0" err="1"/>
              <a:t>celor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bune</a:t>
            </a:r>
            <a:r>
              <a:rPr lang="en-GB" dirty="0"/>
              <a:t> </a:t>
            </a:r>
            <a:r>
              <a:rPr lang="en-GB" dirty="0" err="1"/>
              <a:t>rezultate</a:t>
            </a:r>
            <a:r>
              <a:rPr lang="en-GB" dirty="0"/>
              <a:t> a </a:t>
            </a:r>
            <a:r>
              <a:rPr lang="en-GB" dirty="0" err="1"/>
              <a:t>unui</a:t>
            </a:r>
            <a:r>
              <a:rPr lang="en-GB" dirty="0"/>
              <a:t> plan de </a:t>
            </a:r>
            <a:r>
              <a:rPr lang="en-GB" dirty="0" err="1"/>
              <a:t>regenerare</a:t>
            </a:r>
            <a:r>
              <a:rPr lang="en-GB" dirty="0"/>
              <a:t> </a:t>
            </a:r>
            <a:r>
              <a:rPr lang="en-GB" dirty="0" err="1"/>
              <a:t>comunitar</a:t>
            </a:r>
            <a:r>
              <a:rPr lang="en-GB" dirty="0"/>
              <a:t> </a:t>
            </a:r>
            <a:r>
              <a:rPr lang="en-GB" dirty="0" err="1"/>
              <a:t>eficient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relevant. 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1655939" y="4271110"/>
            <a:ext cx="8932507" cy="1292995"/>
          </a:xfrm>
        </p:spPr>
        <p:txBody>
          <a:bodyPr/>
          <a:lstStyle/>
          <a:p>
            <a:r>
              <a:rPr lang="en-GB" dirty="0" err="1"/>
              <a:t>În</a:t>
            </a:r>
            <a:r>
              <a:rPr lang="en-GB" dirty="0"/>
              <a:t> </a:t>
            </a:r>
            <a:r>
              <a:rPr lang="ro-RO" dirty="0"/>
              <a:t>cursul </a:t>
            </a:r>
            <a:r>
              <a:rPr lang="en-GB" b="1" dirty="0"/>
              <a:t>RESTART</a:t>
            </a:r>
            <a:r>
              <a:rPr lang="en-GB" dirty="0"/>
              <a:t>, </a:t>
            </a:r>
            <a:r>
              <a:rPr lang="en-GB" dirty="0" err="1"/>
              <a:t>folosim</a:t>
            </a:r>
            <a:r>
              <a:rPr lang="en-GB" dirty="0"/>
              <a:t> </a:t>
            </a:r>
            <a:r>
              <a:rPr lang="en-GB" dirty="0" err="1"/>
              <a:t>cuvântul</a:t>
            </a:r>
            <a:r>
              <a:rPr lang="en-GB" dirty="0"/>
              <a:t> „</a:t>
            </a:r>
            <a:r>
              <a:rPr lang="en-GB" b="1" dirty="0" err="1"/>
              <a:t>comunitate</a:t>
            </a:r>
            <a:r>
              <a:rPr lang="en-GB" dirty="0"/>
              <a:t>” </a:t>
            </a:r>
            <a:r>
              <a:rPr lang="en-GB" dirty="0" err="1"/>
              <a:t>pentru</a:t>
            </a:r>
            <a:r>
              <a:rPr lang="en-GB" dirty="0"/>
              <a:t> a </a:t>
            </a:r>
            <a:r>
              <a:rPr lang="en-GB" dirty="0" err="1"/>
              <a:t>reflecta</a:t>
            </a:r>
            <a:r>
              <a:rPr lang="en-GB" dirty="0"/>
              <a:t> </a:t>
            </a:r>
            <a:r>
              <a:rPr lang="en-GB" dirty="0" err="1"/>
              <a:t>grupul</a:t>
            </a:r>
            <a:r>
              <a:rPr lang="en-GB" dirty="0"/>
              <a:t>, zona </a:t>
            </a:r>
            <a:r>
              <a:rPr lang="en-GB" dirty="0" err="1"/>
              <a:t>sau</a:t>
            </a:r>
            <a:r>
              <a:rPr lang="en-GB" dirty="0"/>
              <a:t> </a:t>
            </a:r>
            <a:r>
              <a:rPr lang="en-GB" dirty="0" err="1"/>
              <a:t>regiunea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care se </a:t>
            </a:r>
            <a:r>
              <a:rPr lang="en-GB" dirty="0" err="1"/>
              <a:t>concentrează</a:t>
            </a:r>
            <a:r>
              <a:rPr lang="en-GB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028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2203</TotalTime>
  <Words>7502</Words>
  <Application>Microsoft Office PowerPoint</Application>
  <PresentationFormat>Widescreen</PresentationFormat>
  <Paragraphs>559</Paragraphs>
  <Slides>78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8" baseType="lpstr">
      <vt:lpstr>Arial</vt:lpstr>
      <vt:lpstr>Calibri</vt:lpstr>
      <vt:lpstr>Calibri Light</vt:lpstr>
      <vt:lpstr>Quattrocento</vt:lpstr>
      <vt:lpstr>Quattrocento Sans</vt:lpstr>
      <vt:lpstr>Roboto</vt:lpstr>
      <vt:lpstr>Sky Text</vt:lpstr>
      <vt:lpstr>Source Serif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Grace Lyons</dc:creator>
  <cp:lastModifiedBy>ADR Nord_Est</cp:lastModifiedBy>
  <cp:revision>295</cp:revision>
  <dcterms:created xsi:type="dcterms:W3CDTF">2020-09-10T15:25:35Z</dcterms:created>
  <dcterms:modified xsi:type="dcterms:W3CDTF">2020-10-30T07:52:30Z</dcterms:modified>
</cp:coreProperties>
</file>