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91" r:id="rId2"/>
  </p:sldMasterIdLst>
  <p:notesMasterIdLst>
    <p:notesMasterId r:id="rId67"/>
  </p:notesMasterIdLst>
  <p:handoutMasterIdLst>
    <p:handoutMasterId r:id="rId68"/>
  </p:handoutMasterIdLst>
  <p:sldIdLst>
    <p:sldId id="497" r:id="rId3"/>
    <p:sldId id="563" r:id="rId4"/>
    <p:sldId id="419" r:id="rId5"/>
    <p:sldId id="500" r:id="rId6"/>
    <p:sldId id="508" r:id="rId7"/>
    <p:sldId id="509" r:id="rId8"/>
    <p:sldId id="505" r:id="rId9"/>
    <p:sldId id="543" r:id="rId10"/>
    <p:sldId id="499" r:id="rId11"/>
    <p:sldId id="502" r:id="rId12"/>
    <p:sldId id="503" r:id="rId13"/>
    <p:sldId id="504" r:id="rId14"/>
    <p:sldId id="579" r:id="rId15"/>
    <p:sldId id="589" r:id="rId16"/>
    <p:sldId id="558" r:id="rId17"/>
    <p:sldId id="553" r:id="rId18"/>
    <p:sldId id="559" r:id="rId19"/>
    <p:sldId id="603" r:id="rId20"/>
    <p:sldId id="604" r:id="rId21"/>
    <p:sldId id="602" r:id="rId22"/>
    <p:sldId id="584" r:id="rId23"/>
    <p:sldId id="605" r:id="rId24"/>
    <p:sldId id="586" r:id="rId25"/>
    <p:sldId id="587" r:id="rId26"/>
    <p:sldId id="588" r:id="rId27"/>
    <p:sldId id="567" r:id="rId28"/>
    <p:sldId id="542" r:id="rId29"/>
    <p:sldId id="572" r:id="rId30"/>
    <p:sldId id="507" r:id="rId31"/>
    <p:sldId id="573" r:id="rId32"/>
    <p:sldId id="568" r:id="rId33"/>
    <p:sldId id="571" r:id="rId34"/>
    <p:sldId id="564" r:id="rId35"/>
    <p:sldId id="560" r:id="rId36"/>
    <p:sldId id="539" r:id="rId37"/>
    <p:sldId id="600" r:id="rId38"/>
    <p:sldId id="599" r:id="rId39"/>
    <p:sldId id="601" r:id="rId40"/>
    <p:sldId id="565" r:id="rId41"/>
    <p:sldId id="561" r:id="rId42"/>
    <p:sldId id="554" r:id="rId43"/>
    <p:sldId id="578" r:id="rId44"/>
    <p:sldId id="556" r:id="rId45"/>
    <p:sldId id="555" r:id="rId46"/>
    <p:sldId id="596" r:id="rId47"/>
    <p:sldId id="595" r:id="rId48"/>
    <p:sldId id="598" r:id="rId49"/>
    <p:sldId id="566" r:id="rId50"/>
    <p:sldId id="562" r:id="rId51"/>
    <p:sldId id="593" r:id="rId52"/>
    <p:sldId id="580" r:id="rId53"/>
    <p:sldId id="594" r:id="rId54"/>
    <p:sldId id="575" r:id="rId55"/>
    <p:sldId id="576" r:id="rId56"/>
    <p:sldId id="574" r:id="rId57"/>
    <p:sldId id="321" r:id="rId58"/>
    <p:sldId id="591" r:id="rId59"/>
    <p:sldId id="592" r:id="rId60"/>
    <p:sldId id="551" r:id="rId61"/>
    <p:sldId id="581" r:id="rId62"/>
    <p:sldId id="583" r:id="rId63"/>
    <p:sldId id="436" r:id="rId64"/>
    <p:sldId id="519" r:id="rId65"/>
    <p:sldId id="30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15" clrIdx="0">
    <p:extLst>
      <p:ext uri="{19B8F6BF-5375-455C-9EA6-DF929625EA0E}">
        <p15:presenceInfo xmlns:p15="http://schemas.microsoft.com/office/powerpoint/2012/main" userId="S::orla@momentumconsulting.ie::ee9f56f0-43a2-47ae-a5b8-d4a7d2f5cec3" providerId="AD"/>
      </p:ext>
    </p:extLst>
  </p:cmAuthor>
  <p:cmAuthor id="2" name="Grace Roche" initials="GR" lastIdx="1" clrIdx="1">
    <p:extLst>
      <p:ext uri="{19B8F6BF-5375-455C-9EA6-DF929625EA0E}">
        <p15:presenceInfo xmlns:p15="http://schemas.microsoft.com/office/powerpoint/2012/main" userId="Grace Roche" providerId="None"/>
      </p:ext>
    </p:extLst>
  </p:cmAuthor>
  <p:cmAuthor id="3" name="Vanessa Gomes" initials="VG" lastIdx="2" clrIdx="2">
    <p:extLst>
      <p:ext uri="{19B8F6BF-5375-455C-9EA6-DF929625EA0E}">
        <p15:presenceInfo xmlns:p15="http://schemas.microsoft.com/office/powerpoint/2012/main" userId="8e0f917535d909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182"/>
    <a:srgbClr val="6D6E6C"/>
    <a:srgbClr val="BA0A94"/>
    <a:srgbClr val="AB5AB0"/>
    <a:srgbClr val="68BBAF"/>
    <a:srgbClr val="A3CEC2"/>
    <a:srgbClr val="161741"/>
    <a:srgbClr val="392E85"/>
    <a:srgbClr val="4852A4"/>
    <a:srgbClr val="42B2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2024" autoAdjust="0"/>
  </p:normalViewPr>
  <p:slideViewPr>
    <p:cSldViewPr snapToGrid="0" snapToObjects="1">
      <p:cViewPr varScale="1">
        <p:scale>
          <a:sx n="87" d="100"/>
          <a:sy n="87" d="100"/>
        </p:scale>
        <p:origin x="224" y="6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6093"/>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FD050-825E-43F7-8C05-28ECBF7E8C2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C41D1004-8E45-4A44-87B3-6C36C5135603}">
      <dgm:prSet/>
      <dgm:spPr>
        <a:solidFill>
          <a:srgbClr val="AB5AB0"/>
        </a:solidFill>
      </dgm:spPr>
      <dgm:t>
        <a:bodyPr/>
        <a:lstStyle/>
        <a:p>
          <a:r>
            <a:rPr lang="en-US" dirty="0" err="1"/>
            <a:t>Escolha</a:t>
          </a:r>
          <a:endParaRPr lang="en-US" dirty="0"/>
        </a:p>
      </dgm:t>
    </dgm:pt>
    <dgm:pt modelId="{907E15E1-AC95-4EAA-A785-1CB906F34680}" type="parTrans" cxnId="{ADCBBD8D-2A48-44C6-9845-55E04F8CA816}">
      <dgm:prSet/>
      <dgm:spPr/>
      <dgm:t>
        <a:bodyPr/>
        <a:lstStyle/>
        <a:p>
          <a:endParaRPr lang="en-US"/>
        </a:p>
      </dgm:t>
    </dgm:pt>
    <dgm:pt modelId="{73CD7741-1045-4D79-B795-9D3038D10779}" type="sibTrans" cxnId="{ADCBBD8D-2A48-44C6-9845-55E04F8CA816}">
      <dgm:prSet/>
      <dgm:spPr/>
      <dgm:t>
        <a:bodyPr/>
        <a:lstStyle/>
        <a:p>
          <a:endParaRPr lang="en-US"/>
        </a:p>
      </dgm:t>
    </dgm:pt>
    <dgm:pt modelId="{E00A981D-505E-4173-ACFB-1D3105D675B1}">
      <dgm:prSet/>
      <dgm:spPr/>
      <dgm:t>
        <a:bodyPr/>
        <a:lstStyle/>
        <a:p>
          <a:r>
            <a:rPr lang="pt-PT" dirty="0"/>
            <a:t>Escolha a área que deseja estudar - pode ser uma rua ou uma </a:t>
          </a:r>
          <a:r>
            <a:rPr lang="pt-PT"/>
            <a:t>comunidade (</a:t>
          </a:r>
          <a:r>
            <a:rPr lang="pt-PT" dirty="0"/>
            <a:t>ou mesmo uma cidade inteira!). Agora, dê um passeio a pé!</a:t>
          </a:r>
          <a:endParaRPr lang="en-US" dirty="0"/>
        </a:p>
      </dgm:t>
    </dgm:pt>
    <dgm:pt modelId="{C8ABD796-C541-4A7F-B1BF-3EE3B3FC485B}" type="parTrans" cxnId="{E928C9B3-E32A-4D5A-A0BE-477F26ADC6F0}">
      <dgm:prSet/>
      <dgm:spPr/>
      <dgm:t>
        <a:bodyPr/>
        <a:lstStyle/>
        <a:p>
          <a:endParaRPr lang="en-US"/>
        </a:p>
      </dgm:t>
    </dgm:pt>
    <dgm:pt modelId="{8EE6CA74-281A-4E94-B705-BAB492692B68}" type="sibTrans" cxnId="{E928C9B3-E32A-4D5A-A0BE-477F26ADC6F0}">
      <dgm:prSet/>
      <dgm:spPr/>
      <dgm:t>
        <a:bodyPr/>
        <a:lstStyle/>
        <a:p>
          <a:endParaRPr lang="en-US"/>
        </a:p>
      </dgm:t>
    </dgm:pt>
    <dgm:pt modelId="{6819FC7C-7502-4C10-8BC9-5D610AEB4303}">
      <dgm:prSet/>
      <dgm:spPr>
        <a:solidFill>
          <a:srgbClr val="AB5AB0"/>
        </a:solidFill>
      </dgm:spPr>
      <dgm:t>
        <a:bodyPr/>
        <a:lstStyle/>
        <a:p>
          <a:r>
            <a:rPr lang="en-US" dirty="0" err="1"/>
            <a:t>Escreva</a:t>
          </a:r>
          <a:endParaRPr lang="en-US" dirty="0"/>
        </a:p>
      </dgm:t>
    </dgm:pt>
    <dgm:pt modelId="{9F88E35C-ADB6-4FE4-9D1F-8F1BB6611444}" type="parTrans" cxnId="{F21294EF-A8F5-42C8-9615-FEE60C4D9AE6}">
      <dgm:prSet/>
      <dgm:spPr/>
      <dgm:t>
        <a:bodyPr/>
        <a:lstStyle/>
        <a:p>
          <a:endParaRPr lang="en-US"/>
        </a:p>
      </dgm:t>
    </dgm:pt>
    <dgm:pt modelId="{EE612997-3917-443F-BAD5-7E580D950348}" type="sibTrans" cxnId="{F21294EF-A8F5-42C8-9615-FEE60C4D9AE6}">
      <dgm:prSet/>
      <dgm:spPr/>
      <dgm:t>
        <a:bodyPr/>
        <a:lstStyle/>
        <a:p>
          <a:endParaRPr lang="en-US"/>
        </a:p>
      </dgm:t>
    </dgm:pt>
    <dgm:pt modelId="{4A2EBFC0-1987-4F3D-9BC2-E15C4C4ACC97}">
      <dgm:prSet/>
      <dgm:spPr/>
      <dgm:t>
        <a:bodyPr/>
        <a:lstStyle/>
        <a:p>
          <a:r>
            <a:rPr lang="en-US"/>
            <a:t>Write down as many places or things to do as you notice (playgrounds, cafes, shops, market, and so on). Be creative! Then, note whether these places are great or have room for improvement.</a:t>
          </a:r>
        </a:p>
      </dgm:t>
    </dgm:pt>
    <dgm:pt modelId="{3DC4D80C-8B9B-41CF-874E-2C0C000CCCEE}" type="parTrans" cxnId="{34485D73-2CB9-43F9-A2BB-5B602E73C7CE}">
      <dgm:prSet/>
      <dgm:spPr/>
      <dgm:t>
        <a:bodyPr/>
        <a:lstStyle/>
        <a:p>
          <a:endParaRPr lang="en-US"/>
        </a:p>
      </dgm:t>
    </dgm:pt>
    <dgm:pt modelId="{09FB3F45-DE42-4F4F-8894-B552446EDA88}" type="sibTrans" cxnId="{34485D73-2CB9-43F9-A2BB-5B602E73C7CE}">
      <dgm:prSet/>
      <dgm:spPr/>
      <dgm:t>
        <a:bodyPr/>
        <a:lstStyle/>
        <a:p>
          <a:endParaRPr lang="en-US"/>
        </a:p>
      </dgm:t>
    </dgm:pt>
    <dgm:pt modelId="{9E6CC645-F421-43A1-8E5F-0D1AC82CBA2C}">
      <dgm:prSet/>
      <dgm:spPr>
        <a:solidFill>
          <a:srgbClr val="AB5AB0"/>
        </a:solidFill>
      </dgm:spPr>
      <dgm:t>
        <a:bodyPr/>
        <a:lstStyle/>
        <a:p>
          <a:r>
            <a:rPr lang="en-US" dirty="0" err="1"/>
            <a:t>Imprima</a:t>
          </a:r>
          <a:endParaRPr lang="en-US" dirty="0"/>
        </a:p>
      </dgm:t>
    </dgm:pt>
    <dgm:pt modelId="{519EB129-37C4-4580-86D2-94A800C98AE0}" type="parTrans" cxnId="{6C493C1B-EF13-4AC1-ADB6-490BDF0203F9}">
      <dgm:prSet/>
      <dgm:spPr/>
      <dgm:t>
        <a:bodyPr/>
        <a:lstStyle/>
        <a:p>
          <a:endParaRPr lang="en-US"/>
        </a:p>
      </dgm:t>
    </dgm:pt>
    <dgm:pt modelId="{682DE577-FE8C-41EC-A6B8-6F7BBDEF4682}" type="sibTrans" cxnId="{6C493C1B-EF13-4AC1-ADB6-490BDF0203F9}">
      <dgm:prSet/>
      <dgm:spPr/>
      <dgm:t>
        <a:bodyPr/>
        <a:lstStyle/>
        <a:p>
          <a:endParaRPr lang="en-US"/>
        </a:p>
      </dgm:t>
    </dgm:pt>
    <dgm:pt modelId="{8B8518E9-906A-44A0-9A06-9035272BE716}">
      <dgm:prSet/>
      <dgm:spPr/>
      <dgm:t>
        <a:bodyPr/>
        <a:lstStyle/>
        <a:p>
          <a:r>
            <a:rPr lang="en-US"/>
            <a:t>Once you return home, print out a Google map of your study area </a:t>
          </a:r>
        </a:p>
      </dgm:t>
    </dgm:pt>
    <dgm:pt modelId="{382A6FF4-54FF-43AB-A4A7-F1A34BFBFB16}" type="parTrans" cxnId="{67543A81-9837-40D0-B9BD-8DA24BE46231}">
      <dgm:prSet/>
      <dgm:spPr/>
      <dgm:t>
        <a:bodyPr/>
        <a:lstStyle/>
        <a:p>
          <a:endParaRPr lang="en-US"/>
        </a:p>
      </dgm:t>
    </dgm:pt>
    <dgm:pt modelId="{2996EA01-3C76-41C8-B9E1-BF31EE0C7B48}" type="sibTrans" cxnId="{67543A81-9837-40D0-B9BD-8DA24BE46231}">
      <dgm:prSet/>
      <dgm:spPr/>
      <dgm:t>
        <a:bodyPr/>
        <a:lstStyle/>
        <a:p>
          <a:endParaRPr lang="en-US"/>
        </a:p>
      </dgm:t>
    </dgm:pt>
    <dgm:pt modelId="{ED78FC63-D9B8-4464-9264-F701F47D38A1}">
      <dgm:prSet/>
      <dgm:spPr>
        <a:solidFill>
          <a:srgbClr val="AB5AB0"/>
        </a:solidFill>
      </dgm:spPr>
      <dgm:t>
        <a:bodyPr/>
        <a:lstStyle/>
        <a:p>
          <a:r>
            <a:rPr lang="en-US" dirty="0" err="1"/>
            <a:t>Pegue</a:t>
          </a:r>
          <a:endParaRPr lang="en-US" dirty="0"/>
        </a:p>
      </dgm:t>
    </dgm:pt>
    <dgm:pt modelId="{C6EDD3A3-5B13-41CA-B584-F93614A60A01}" type="parTrans" cxnId="{ED5642AC-59AB-4B2A-86AA-7BDA6354E983}">
      <dgm:prSet/>
      <dgm:spPr/>
      <dgm:t>
        <a:bodyPr/>
        <a:lstStyle/>
        <a:p>
          <a:endParaRPr lang="en-US"/>
        </a:p>
      </dgm:t>
    </dgm:pt>
    <dgm:pt modelId="{97628C34-2F0E-49D4-B14F-4A03410C3642}" type="sibTrans" cxnId="{ED5642AC-59AB-4B2A-86AA-7BDA6354E983}">
      <dgm:prSet/>
      <dgm:spPr/>
      <dgm:t>
        <a:bodyPr/>
        <a:lstStyle/>
        <a:p>
          <a:endParaRPr lang="en-US"/>
        </a:p>
      </dgm:t>
    </dgm:pt>
    <dgm:pt modelId="{9D82FAA4-4247-4A18-821A-8208385D2162}">
      <dgm:prSet/>
      <dgm:spPr/>
      <dgm:t>
        <a:bodyPr/>
        <a:lstStyle/>
        <a:p>
          <a:r>
            <a:rPr lang="en-US"/>
            <a:t>Grab three different colors of markers, pens, or sticky dots e.g green or blue for great places, red for unsuccessful ones, and yellow for those that have the opportunity to improve.</a:t>
          </a:r>
        </a:p>
      </dgm:t>
    </dgm:pt>
    <dgm:pt modelId="{FBD7687B-4C8B-4151-B609-582010DA31B3}" type="parTrans" cxnId="{A6F9A8CF-1F96-4926-8EE9-CF9E06462235}">
      <dgm:prSet/>
      <dgm:spPr/>
      <dgm:t>
        <a:bodyPr/>
        <a:lstStyle/>
        <a:p>
          <a:endParaRPr lang="en-US"/>
        </a:p>
      </dgm:t>
    </dgm:pt>
    <dgm:pt modelId="{6E6004F1-1558-4352-A663-01BED82CF307}" type="sibTrans" cxnId="{A6F9A8CF-1F96-4926-8EE9-CF9E06462235}">
      <dgm:prSet/>
      <dgm:spPr/>
      <dgm:t>
        <a:bodyPr/>
        <a:lstStyle/>
        <a:p>
          <a:endParaRPr lang="en-US"/>
        </a:p>
      </dgm:t>
    </dgm:pt>
    <dgm:pt modelId="{D2496B4A-2D3C-4DEB-B0A5-4BEE364BF3B2}" type="pres">
      <dgm:prSet presAssocID="{113FD050-825E-43F7-8C05-28ECBF7E8C2F}" presName="Name0" presStyleCnt="0">
        <dgm:presLayoutVars>
          <dgm:dir/>
          <dgm:animLvl val="lvl"/>
          <dgm:resizeHandles val="exact"/>
        </dgm:presLayoutVars>
      </dgm:prSet>
      <dgm:spPr/>
    </dgm:pt>
    <dgm:pt modelId="{286BF808-83B8-495F-9265-080F5E5E698A}" type="pres">
      <dgm:prSet presAssocID="{ED78FC63-D9B8-4464-9264-F701F47D38A1}" presName="boxAndChildren" presStyleCnt="0"/>
      <dgm:spPr/>
    </dgm:pt>
    <dgm:pt modelId="{94271ECF-6A02-4C15-9506-102FC7E8061E}" type="pres">
      <dgm:prSet presAssocID="{ED78FC63-D9B8-4464-9264-F701F47D38A1}" presName="parentTextBox" presStyleLbl="alignNode1" presStyleIdx="0" presStyleCnt="4"/>
      <dgm:spPr/>
    </dgm:pt>
    <dgm:pt modelId="{4603A182-DEC2-4C87-BB29-696D70975BAF}" type="pres">
      <dgm:prSet presAssocID="{ED78FC63-D9B8-4464-9264-F701F47D38A1}" presName="descendantBox" presStyleLbl="bgAccFollowNode1" presStyleIdx="0" presStyleCnt="4"/>
      <dgm:spPr/>
    </dgm:pt>
    <dgm:pt modelId="{74EE1FBF-A08C-46F4-AFD1-FBA526856F99}" type="pres">
      <dgm:prSet presAssocID="{682DE577-FE8C-41EC-A6B8-6F7BBDEF4682}" presName="sp" presStyleCnt="0"/>
      <dgm:spPr/>
    </dgm:pt>
    <dgm:pt modelId="{E7AF9192-66C8-4AA5-8972-EF2D9B112A6E}" type="pres">
      <dgm:prSet presAssocID="{9E6CC645-F421-43A1-8E5F-0D1AC82CBA2C}" presName="arrowAndChildren" presStyleCnt="0"/>
      <dgm:spPr/>
    </dgm:pt>
    <dgm:pt modelId="{2886A9AC-3997-4480-B961-758CA5C5D196}" type="pres">
      <dgm:prSet presAssocID="{9E6CC645-F421-43A1-8E5F-0D1AC82CBA2C}" presName="parentTextArrow" presStyleLbl="node1" presStyleIdx="0" presStyleCnt="0"/>
      <dgm:spPr/>
    </dgm:pt>
    <dgm:pt modelId="{BC532C92-602E-43DC-86BF-7DB1226EA980}" type="pres">
      <dgm:prSet presAssocID="{9E6CC645-F421-43A1-8E5F-0D1AC82CBA2C}" presName="arrow" presStyleLbl="alignNode1" presStyleIdx="1" presStyleCnt="4"/>
      <dgm:spPr/>
    </dgm:pt>
    <dgm:pt modelId="{A8B497AB-E792-43B8-898C-FD083CE0306B}" type="pres">
      <dgm:prSet presAssocID="{9E6CC645-F421-43A1-8E5F-0D1AC82CBA2C}" presName="descendantArrow" presStyleLbl="bgAccFollowNode1" presStyleIdx="1" presStyleCnt="4"/>
      <dgm:spPr/>
    </dgm:pt>
    <dgm:pt modelId="{DCA2680D-242B-4E1A-B1F1-9287754EED58}" type="pres">
      <dgm:prSet presAssocID="{EE612997-3917-443F-BAD5-7E580D950348}" presName="sp" presStyleCnt="0"/>
      <dgm:spPr/>
    </dgm:pt>
    <dgm:pt modelId="{8A722F21-21EF-433E-8DAB-140FD6A7AF54}" type="pres">
      <dgm:prSet presAssocID="{6819FC7C-7502-4C10-8BC9-5D610AEB4303}" presName="arrowAndChildren" presStyleCnt="0"/>
      <dgm:spPr/>
    </dgm:pt>
    <dgm:pt modelId="{F18227BA-1900-4FB0-B133-D2FECEB72B27}" type="pres">
      <dgm:prSet presAssocID="{6819FC7C-7502-4C10-8BC9-5D610AEB4303}" presName="parentTextArrow" presStyleLbl="node1" presStyleIdx="0" presStyleCnt="0"/>
      <dgm:spPr/>
    </dgm:pt>
    <dgm:pt modelId="{421BD2D9-F2A5-4CF1-9F8C-45E90C4915C3}" type="pres">
      <dgm:prSet presAssocID="{6819FC7C-7502-4C10-8BC9-5D610AEB4303}" presName="arrow" presStyleLbl="alignNode1" presStyleIdx="2" presStyleCnt="4"/>
      <dgm:spPr/>
    </dgm:pt>
    <dgm:pt modelId="{93A43946-44B9-4F14-A0F2-247D859A962B}" type="pres">
      <dgm:prSet presAssocID="{6819FC7C-7502-4C10-8BC9-5D610AEB4303}" presName="descendantArrow" presStyleLbl="bgAccFollowNode1" presStyleIdx="2" presStyleCnt="4"/>
      <dgm:spPr/>
    </dgm:pt>
    <dgm:pt modelId="{3C3F18FC-DA33-4E94-BB73-56B1457ED70C}" type="pres">
      <dgm:prSet presAssocID="{73CD7741-1045-4D79-B795-9D3038D10779}" presName="sp" presStyleCnt="0"/>
      <dgm:spPr/>
    </dgm:pt>
    <dgm:pt modelId="{19656450-7908-4F7A-9BD3-8967D154AB66}" type="pres">
      <dgm:prSet presAssocID="{C41D1004-8E45-4A44-87B3-6C36C5135603}" presName="arrowAndChildren" presStyleCnt="0"/>
      <dgm:spPr/>
    </dgm:pt>
    <dgm:pt modelId="{DEEB8846-960A-491C-81BB-F9CBB4614BCC}" type="pres">
      <dgm:prSet presAssocID="{C41D1004-8E45-4A44-87B3-6C36C5135603}" presName="parentTextArrow" presStyleLbl="node1" presStyleIdx="0" presStyleCnt="0"/>
      <dgm:spPr/>
    </dgm:pt>
    <dgm:pt modelId="{0B75B926-AEB9-452A-A5C3-1430785AB7BD}" type="pres">
      <dgm:prSet presAssocID="{C41D1004-8E45-4A44-87B3-6C36C5135603}" presName="arrow" presStyleLbl="alignNode1" presStyleIdx="3" presStyleCnt="4"/>
      <dgm:spPr/>
    </dgm:pt>
    <dgm:pt modelId="{F9583325-3393-491C-A5EC-999D778BD71D}" type="pres">
      <dgm:prSet presAssocID="{C41D1004-8E45-4A44-87B3-6C36C5135603}" presName="descendantArrow" presStyleLbl="bgAccFollowNode1" presStyleIdx="3" presStyleCnt="4"/>
      <dgm:spPr/>
    </dgm:pt>
  </dgm:ptLst>
  <dgm:cxnLst>
    <dgm:cxn modelId="{6C493C1B-EF13-4AC1-ADB6-490BDF0203F9}" srcId="{113FD050-825E-43F7-8C05-28ECBF7E8C2F}" destId="{9E6CC645-F421-43A1-8E5F-0D1AC82CBA2C}" srcOrd="2" destOrd="0" parTransId="{519EB129-37C4-4580-86D2-94A800C98AE0}" sibTransId="{682DE577-FE8C-41EC-A6B8-6F7BBDEF4682}"/>
    <dgm:cxn modelId="{F4027B24-7D01-4F31-851C-6028D4512069}" type="presOf" srcId="{4A2EBFC0-1987-4F3D-9BC2-E15C4C4ACC97}" destId="{93A43946-44B9-4F14-A0F2-247D859A962B}" srcOrd="0" destOrd="0" presId="urn:microsoft.com/office/officeart/2016/7/layout/VerticalDownArrowProcess"/>
    <dgm:cxn modelId="{9570B92D-467C-4ABD-9E31-770D4B8A0F9C}" type="presOf" srcId="{9E6CC645-F421-43A1-8E5F-0D1AC82CBA2C}" destId="{BC532C92-602E-43DC-86BF-7DB1226EA980}" srcOrd="1" destOrd="0" presId="urn:microsoft.com/office/officeart/2016/7/layout/VerticalDownArrowProcess"/>
    <dgm:cxn modelId="{6274943D-CA07-419A-99D1-033334C78858}" type="presOf" srcId="{9D82FAA4-4247-4A18-821A-8208385D2162}" destId="{4603A182-DEC2-4C87-BB29-696D70975BAF}" srcOrd="0" destOrd="0" presId="urn:microsoft.com/office/officeart/2016/7/layout/VerticalDownArrowProcess"/>
    <dgm:cxn modelId="{6BAD2645-5B40-4127-AF0A-BDB25E4F3F31}" type="presOf" srcId="{C41D1004-8E45-4A44-87B3-6C36C5135603}" destId="{DEEB8846-960A-491C-81BB-F9CBB4614BCC}" srcOrd="0" destOrd="0" presId="urn:microsoft.com/office/officeart/2016/7/layout/VerticalDownArrowProcess"/>
    <dgm:cxn modelId="{34485D73-2CB9-43F9-A2BB-5B602E73C7CE}" srcId="{6819FC7C-7502-4C10-8BC9-5D610AEB4303}" destId="{4A2EBFC0-1987-4F3D-9BC2-E15C4C4ACC97}" srcOrd="0" destOrd="0" parTransId="{3DC4D80C-8B9B-41CF-874E-2C0C000CCCEE}" sibTransId="{09FB3F45-DE42-4F4F-8894-B552446EDA88}"/>
    <dgm:cxn modelId="{67543A81-9837-40D0-B9BD-8DA24BE46231}" srcId="{9E6CC645-F421-43A1-8E5F-0D1AC82CBA2C}" destId="{8B8518E9-906A-44A0-9A06-9035272BE716}" srcOrd="0" destOrd="0" parTransId="{382A6FF4-54FF-43AB-A4A7-F1A34BFBFB16}" sibTransId="{2996EA01-3C76-41C8-B9E1-BF31EE0C7B48}"/>
    <dgm:cxn modelId="{ADCBBD8D-2A48-44C6-9845-55E04F8CA816}" srcId="{113FD050-825E-43F7-8C05-28ECBF7E8C2F}" destId="{C41D1004-8E45-4A44-87B3-6C36C5135603}" srcOrd="0" destOrd="0" parTransId="{907E15E1-AC95-4EAA-A785-1CB906F34680}" sibTransId="{73CD7741-1045-4D79-B795-9D3038D10779}"/>
    <dgm:cxn modelId="{95A4CB8D-F9B1-4483-AE57-A626BDFAE07B}" type="presOf" srcId="{C41D1004-8E45-4A44-87B3-6C36C5135603}" destId="{0B75B926-AEB9-452A-A5C3-1430785AB7BD}" srcOrd="1" destOrd="0" presId="urn:microsoft.com/office/officeart/2016/7/layout/VerticalDownArrowProcess"/>
    <dgm:cxn modelId="{AC926A90-88A0-48AF-AA04-A4FAB67DA17E}" type="presOf" srcId="{6819FC7C-7502-4C10-8BC9-5D610AEB4303}" destId="{421BD2D9-F2A5-4CF1-9F8C-45E90C4915C3}" srcOrd="1" destOrd="0" presId="urn:microsoft.com/office/officeart/2016/7/layout/VerticalDownArrowProcess"/>
    <dgm:cxn modelId="{FEA9B49A-06E7-4B59-8F5A-C77643D631C4}" type="presOf" srcId="{113FD050-825E-43F7-8C05-28ECBF7E8C2F}" destId="{D2496B4A-2D3C-4DEB-B0A5-4BEE364BF3B2}" srcOrd="0" destOrd="0" presId="urn:microsoft.com/office/officeart/2016/7/layout/VerticalDownArrowProcess"/>
    <dgm:cxn modelId="{3EEC83A3-CA38-48CF-97F9-DE501BA79EAF}" type="presOf" srcId="{6819FC7C-7502-4C10-8BC9-5D610AEB4303}" destId="{F18227BA-1900-4FB0-B133-D2FECEB72B27}" srcOrd="0" destOrd="0" presId="urn:microsoft.com/office/officeart/2016/7/layout/VerticalDownArrowProcess"/>
    <dgm:cxn modelId="{CC18A2A6-B356-4613-8357-D13E632B864B}" type="presOf" srcId="{9E6CC645-F421-43A1-8E5F-0D1AC82CBA2C}" destId="{2886A9AC-3997-4480-B961-758CA5C5D196}" srcOrd="0" destOrd="0" presId="urn:microsoft.com/office/officeart/2016/7/layout/VerticalDownArrowProcess"/>
    <dgm:cxn modelId="{ED5642AC-59AB-4B2A-86AA-7BDA6354E983}" srcId="{113FD050-825E-43F7-8C05-28ECBF7E8C2F}" destId="{ED78FC63-D9B8-4464-9264-F701F47D38A1}" srcOrd="3" destOrd="0" parTransId="{C6EDD3A3-5B13-41CA-B584-F93614A60A01}" sibTransId="{97628C34-2F0E-49D4-B14F-4A03410C3642}"/>
    <dgm:cxn modelId="{E928C9B3-E32A-4D5A-A0BE-477F26ADC6F0}" srcId="{C41D1004-8E45-4A44-87B3-6C36C5135603}" destId="{E00A981D-505E-4173-ACFB-1D3105D675B1}" srcOrd="0" destOrd="0" parTransId="{C8ABD796-C541-4A7F-B1BF-3EE3B3FC485B}" sibTransId="{8EE6CA74-281A-4E94-B705-BAB492692B68}"/>
    <dgm:cxn modelId="{B92D40B9-EAA9-45AE-84FC-C60A89C18B1F}" type="presOf" srcId="{8B8518E9-906A-44A0-9A06-9035272BE716}" destId="{A8B497AB-E792-43B8-898C-FD083CE0306B}" srcOrd="0" destOrd="0" presId="urn:microsoft.com/office/officeart/2016/7/layout/VerticalDownArrowProcess"/>
    <dgm:cxn modelId="{A6F9A8CF-1F96-4926-8EE9-CF9E06462235}" srcId="{ED78FC63-D9B8-4464-9264-F701F47D38A1}" destId="{9D82FAA4-4247-4A18-821A-8208385D2162}" srcOrd="0" destOrd="0" parTransId="{FBD7687B-4C8B-4151-B609-582010DA31B3}" sibTransId="{6E6004F1-1558-4352-A663-01BED82CF307}"/>
    <dgm:cxn modelId="{8D7824D1-D2E7-4007-8303-53D79100DB6C}" type="presOf" srcId="{ED78FC63-D9B8-4464-9264-F701F47D38A1}" destId="{94271ECF-6A02-4C15-9506-102FC7E8061E}" srcOrd="0" destOrd="0" presId="urn:microsoft.com/office/officeart/2016/7/layout/VerticalDownArrowProcess"/>
    <dgm:cxn modelId="{F21294EF-A8F5-42C8-9615-FEE60C4D9AE6}" srcId="{113FD050-825E-43F7-8C05-28ECBF7E8C2F}" destId="{6819FC7C-7502-4C10-8BC9-5D610AEB4303}" srcOrd="1" destOrd="0" parTransId="{9F88E35C-ADB6-4FE4-9D1F-8F1BB6611444}" sibTransId="{EE612997-3917-443F-BAD5-7E580D950348}"/>
    <dgm:cxn modelId="{50B172FB-F771-4DAD-997B-7942B6B33712}" type="presOf" srcId="{E00A981D-505E-4173-ACFB-1D3105D675B1}" destId="{F9583325-3393-491C-A5EC-999D778BD71D}" srcOrd="0" destOrd="0" presId="urn:microsoft.com/office/officeart/2016/7/layout/VerticalDownArrowProcess"/>
    <dgm:cxn modelId="{13FB56E9-46E9-42F6-9F43-D9C46F4CADC3}" type="presParOf" srcId="{D2496B4A-2D3C-4DEB-B0A5-4BEE364BF3B2}" destId="{286BF808-83B8-495F-9265-080F5E5E698A}" srcOrd="0" destOrd="0" presId="urn:microsoft.com/office/officeart/2016/7/layout/VerticalDownArrowProcess"/>
    <dgm:cxn modelId="{72429291-D8B1-4DD0-9B45-6731288BCFD6}" type="presParOf" srcId="{286BF808-83B8-495F-9265-080F5E5E698A}" destId="{94271ECF-6A02-4C15-9506-102FC7E8061E}" srcOrd="0" destOrd="0" presId="urn:microsoft.com/office/officeart/2016/7/layout/VerticalDownArrowProcess"/>
    <dgm:cxn modelId="{0348F693-624F-44EA-9093-BDD84F6D7E1B}" type="presParOf" srcId="{286BF808-83B8-495F-9265-080F5E5E698A}" destId="{4603A182-DEC2-4C87-BB29-696D70975BAF}" srcOrd="1" destOrd="0" presId="urn:microsoft.com/office/officeart/2016/7/layout/VerticalDownArrowProcess"/>
    <dgm:cxn modelId="{C2F1D869-93B9-441C-93A6-811E5E8A439F}" type="presParOf" srcId="{D2496B4A-2D3C-4DEB-B0A5-4BEE364BF3B2}" destId="{74EE1FBF-A08C-46F4-AFD1-FBA526856F99}" srcOrd="1" destOrd="0" presId="urn:microsoft.com/office/officeart/2016/7/layout/VerticalDownArrowProcess"/>
    <dgm:cxn modelId="{285880F4-1434-4DDB-8599-ACC843C95D04}" type="presParOf" srcId="{D2496B4A-2D3C-4DEB-B0A5-4BEE364BF3B2}" destId="{E7AF9192-66C8-4AA5-8972-EF2D9B112A6E}" srcOrd="2" destOrd="0" presId="urn:microsoft.com/office/officeart/2016/7/layout/VerticalDownArrowProcess"/>
    <dgm:cxn modelId="{C3158D1C-AFCC-4828-8047-AC92DFD07F55}" type="presParOf" srcId="{E7AF9192-66C8-4AA5-8972-EF2D9B112A6E}" destId="{2886A9AC-3997-4480-B961-758CA5C5D196}" srcOrd="0" destOrd="0" presId="urn:microsoft.com/office/officeart/2016/7/layout/VerticalDownArrowProcess"/>
    <dgm:cxn modelId="{B00F6D15-1CA2-410A-9F1B-BB30390CE8CB}" type="presParOf" srcId="{E7AF9192-66C8-4AA5-8972-EF2D9B112A6E}" destId="{BC532C92-602E-43DC-86BF-7DB1226EA980}" srcOrd="1" destOrd="0" presId="urn:microsoft.com/office/officeart/2016/7/layout/VerticalDownArrowProcess"/>
    <dgm:cxn modelId="{C6323148-01B7-44BC-AB57-8901B4475225}" type="presParOf" srcId="{E7AF9192-66C8-4AA5-8972-EF2D9B112A6E}" destId="{A8B497AB-E792-43B8-898C-FD083CE0306B}" srcOrd="2" destOrd="0" presId="urn:microsoft.com/office/officeart/2016/7/layout/VerticalDownArrowProcess"/>
    <dgm:cxn modelId="{071EB864-DAD4-47BB-A6F4-39F5696EE202}" type="presParOf" srcId="{D2496B4A-2D3C-4DEB-B0A5-4BEE364BF3B2}" destId="{DCA2680D-242B-4E1A-B1F1-9287754EED58}" srcOrd="3" destOrd="0" presId="urn:microsoft.com/office/officeart/2016/7/layout/VerticalDownArrowProcess"/>
    <dgm:cxn modelId="{0669A4F5-85CD-439D-B964-263C8BED200E}" type="presParOf" srcId="{D2496B4A-2D3C-4DEB-B0A5-4BEE364BF3B2}" destId="{8A722F21-21EF-433E-8DAB-140FD6A7AF54}" srcOrd="4" destOrd="0" presId="urn:microsoft.com/office/officeart/2016/7/layout/VerticalDownArrowProcess"/>
    <dgm:cxn modelId="{CF5F7EC4-6A29-470E-B582-527E412924C8}" type="presParOf" srcId="{8A722F21-21EF-433E-8DAB-140FD6A7AF54}" destId="{F18227BA-1900-4FB0-B133-D2FECEB72B27}" srcOrd="0" destOrd="0" presId="urn:microsoft.com/office/officeart/2016/7/layout/VerticalDownArrowProcess"/>
    <dgm:cxn modelId="{770715A9-BAAA-42C7-A629-675E2EB55749}" type="presParOf" srcId="{8A722F21-21EF-433E-8DAB-140FD6A7AF54}" destId="{421BD2D9-F2A5-4CF1-9F8C-45E90C4915C3}" srcOrd="1" destOrd="0" presId="urn:microsoft.com/office/officeart/2016/7/layout/VerticalDownArrowProcess"/>
    <dgm:cxn modelId="{6F9D516F-AC56-4F5A-A88A-03BB6AC74E57}" type="presParOf" srcId="{8A722F21-21EF-433E-8DAB-140FD6A7AF54}" destId="{93A43946-44B9-4F14-A0F2-247D859A962B}" srcOrd="2" destOrd="0" presId="urn:microsoft.com/office/officeart/2016/7/layout/VerticalDownArrowProcess"/>
    <dgm:cxn modelId="{34A12783-44E3-4A7B-A6A7-43D398B8E1AE}" type="presParOf" srcId="{D2496B4A-2D3C-4DEB-B0A5-4BEE364BF3B2}" destId="{3C3F18FC-DA33-4E94-BB73-56B1457ED70C}" srcOrd="5" destOrd="0" presId="urn:microsoft.com/office/officeart/2016/7/layout/VerticalDownArrowProcess"/>
    <dgm:cxn modelId="{06E6BA67-8C42-4E52-B171-512658D396E2}" type="presParOf" srcId="{D2496B4A-2D3C-4DEB-B0A5-4BEE364BF3B2}" destId="{19656450-7908-4F7A-9BD3-8967D154AB66}" srcOrd="6" destOrd="0" presId="urn:microsoft.com/office/officeart/2016/7/layout/VerticalDownArrowProcess"/>
    <dgm:cxn modelId="{067AD11D-A5D0-47F1-9A0B-EDB762C1840C}" type="presParOf" srcId="{19656450-7908-4F7A-9BD3-8967D154AB66}" destId="{DEEB8846-960A-491C-81BB-F9CBB4614BCC}" srcOrd="0" destOrd="0" presId="urn:microsoft.com/office/officeart/2016/7/layout/VerticalDownArrowProcess"/>
    <dgm:cxn modelId="{1F06DCFD-356C-4E11-BA48-87E033D343EA}" type="presParOf" srcId="{19656450-7908-4F7A-9BD3-8967D154AB66}" destId="{0B75B926-AEB9-452A-A5C3-1430785AB7BD}" srcOrd="1" destOrd="0" presId="urn:microsoft.com/office/officeart/2016/7/layout/VerticalDownArrowProcess"/>
    <dgm:cxn modelId="{2FBC2D55-DFC0-447A-B0D7-8EB7B28F2FF5}" type="presParOf" srcId="{19656450-7908-4F7A-9BD3-8967D154AB66}" destId="{F9583325-3393-491C-A5EC-999D778BD71D}"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FD050-825E-43F7-8C05-28ECBF7E8C2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ED78FC63-D9B8-4464-9264-F701F47D38A1}">
      <dgm:prSet/>
      <dgm:spPr>
        <a:solidFill>
          <a:srgbClr val="AB5AB0"/>
        </a:solidFill>
      </dgm:spPr>
      <dgm:t>
        <a:bodyPr/>
        <a:lstStyle/>
        <a:p>
          <a:r>
            <a:rPr lang="pt-PT" dirty="0"/>
            <a:t>Revisão e Avaliação</a:t>
          </a:r>
          <a:endParaRPr lang="en-US" dirty="0"/>
        </a:p>
      </dgm:t>
    </dgm:pt>
    <dgm:pt modelId="{C6EDD3A3-5B13-41CA-B584-F93614A60A01}" type="parTrans" cxnId="{ED5642AC-59AB-4B2A-86AA-7BDA6354E983}">
      <dgm:prSet/>
      <dgm:spPr/>
      <dgm:t>
        <a:bodyPr/>
        <a:lstStyle/>
        <a:p>
          <a:endParaRPr lang="en-US"/>
        </a:p>
      </dgm:t>
    </dgm:pt>
    <dgm:pt modelId="{97628C34-2F0E-49D4-B14F-4A03410C3642}" type="sibTrans" cxnId="{ED5642AC-59AB-4B2A-86AA-7BDA6354E983}">
      <dgm:prSet/>
      <dgm:spPr/>
      <dgm:t>
        <a:bodyPr/>
        <a:lstStyle/>
        <a:p>
          <a:endParaRPr lang="en-US"/>
        </a:p>
      </dgm:t>
    </dgm:pt>
    <dgm:pt modelId="{9D82FAA4-4247-4A18-821A-8208385D2162}">
      <dgm:prSet/>
      <dgm:spPr/>
      <dgm:t>
        <a:bodyPr/>
        <a:lstStyle/>
        <a:p>
          <a:r>
            <a:rPr lang="pt-PT" dirty="0"/>
            <a:t>Está na altura de classificar os seus locais. Com base nas suas notas, marque todos os lugares que observou com os marcadores coloridos ou post-its</a:t>
          </a:r>
        </a:p>
        <a:p>
          <a:r>
            <a:rPr lang="pt-PT" dirty="0"/>
            <a:t>Quando terminar, pense nos resultados no contexto do Poder dos 10 - dispõe de uma rede de excelentes locais?</a:t>
          </a:r>
          <a:endParaRPr lang="en-US" dirty="0"/>
        </a:p>
      </dgm:t>
    </dgm:pt>
    <dgm:pt modelId="{FBD7687B-4C8B-4151-B609-582010DA31B3}" type="parTrans" cxnId="{A6F9A8CF-1F96-4926-8EE9-CF9E06462235}">
      <dgm:prSet/>
      <dgm:spPr/>
      <dgm:t>
        <a:bodyPr/>
        <a:lstStyle/>
        <a:p>
          <a:endParaRPr lang="en-US"/>
        </a:p>
      </dgm:t>
    </dgm:pt>
    <dgm:pt modelId="{6E6004F1-1558-4352-A663-01BED82CF307}" type="sibTrans" cxnId="{A6F9A8CF-1F96-4926-8EE9-CF9E06462235}">
      <dgm:prSet/>
      <dgm:spPr/>
      <dgm:t>
        <a:bodyPr/>
        <a:lstStyle/>
        <a:p>
          <a:endParaRPr lang="en-US"/>
        </a:p>
      </dgm:t>
    </dgm:pt>
    <dgm:pt modelId="{AECAC7A7-69CD-4E0A-A8E9-72C12D1AEEE9}">
      <dgm:prSet/>
      <dgm:spPr/>
      <dgm:t>
        <a:bodyPr/>
        <a:lstStyle/>
        <a:p>
          <a:r>
            <a:rPr lang="pt-PT" dirty="0"/>
            <a:t>Existem mais vermelhos do que verdes ou azuis? 
Onde há margem para melhorias?</a:t>
          </a:r>
          <a:endParaRPr lang="en-IE" dirty="0"/>
        </a:p>
      </dgm:t>
    </dgm:pt>
    <dgm:pt modelId="{9C6CD4E5-C35A-4348-992E-54734DCCAECD}" type="parTrans" cxnId="{72170D2D-3C41-4D17-B79E-148E576E77CB}">
      <dgm:prSet/>
      <dgm:spPr/>
      <dgm:t>
        <a:bodyPr/>
        <a:lstStyle/>
        <a:p>
          <a:endParaRPr lang="en-IE"/>
        </a:p>
      </dgm:t>
    </dgm:pt>
    <dgm:pt modelId="{CE8C954F-0B8D-4103-8EA1-7B44EA988D8B}" type="sibTrans" cxnId="{72170D2D-3C41-4D17-B79E-148E576E77CB}">
      <dgm:prSet/>
      <dgm:spPr/>
      <dgm:t>
        <a:bodyPr/>
        <a:lstStyle/>
        <a:p>
          <a:endParaRPr lang="en-IE"/>
        </a:p>
      </dgm:t>
    </dgm:pt>
    <dgm:pt modelId="{D2496B4A-2D3C-4DEB-B0A5-4BEE364BF3B2}" type="pres">
      <dgm:prSet presAssocID="{113FD050-825E-43F7-8C05-28ECBF7E8C2F}" presName="Name0" presStyleCnt="0">
        <dgm:presLayoutVars>
          <dgm:dir/>
          <dgm:animLvl val="lvl"/>
          <dgm:resizeHandles val="exact"/>
        </dgm:presLayoutVars>
      </dgm:prSet>
      <dgm:spPr/>
    </dgm:pt>
    <dgm:pt modelId="{286BF808-83B8-495F-9265-080F5E5E698A}" type="pres">
      <dgm:prSet presAssocID="{ED78FC63-D9B8-4464-9264-F701F47D38A1}" presName="boxAndChildren" presStyleCnt="0"/>
      <dgm:spPr/>
    </dgm:pt>
    <dgm:pt modelId="{94271ECF-6A02-4C15-9506-102FC7E8061E}" type="pres">
      <dgm:prSet presAssocID="{ED78FC63-D9B8-4464-9264-F701F47D38A1}" presName="parentTextBox" presStyleLbl="alignNode1" presStyleIdx="0" presStyleCnt="1"/>
      <dgm:spPr/>
    </dgm:pt>
    <dgm:pt modelId="{4603A182-DEC2-4C87-BB29-696D70975BAF}" type="pres">
      <dgm:prSet presAssocID="{ED78FC63-D9B8-4464-9264-F701F47D38A1}" presName="descendantBox" presStyleLbl="bgAccFollowNode1" presStyleIdx="0" presStyleCnt="1" custLinFactNeighborX="2636" custLinFactNeighborY="-1193"/>
      <dgm:spPr/>
    </dgm:pt>
  </dgm:ptLst>
  <dgm:cxnLst>
    <dgm:cxn modelId="{72170D2D-3C41-4D17-B79E-148E576E77CB}" srcId="{ED78FC63-D9B8-4464-9264-F701F47D38A1}" destId="{AECAC7A7-69CD-4E0A-A8E9-72C12D1AEEE9}" srcOrd="1" destOrd="0" parTransId="{9C6CD4E5-C35A-4348-992E-54734DCCAECD}" sibTransId="{CE8C954F-0B8D-4103-8EA1-7B44EA988D8B}"/>
    <dgm:cxn modelId="{6274943D-CA07-419A-99D1-033334C78858}" type="presOf" srcId="{9D82FAA4-4247-4A18-821A-8208385D2162}" destId="{4603A182-DEC2-4C87-BB29-696D70975BAF}" srcOrd="0" destOrd="0" presId="urn:microsoft.com/office/officeart/2016/7/layout/VerticalDownArrowProcess"/>
    <dgm:cxn modelId="{FEA9B49A-06E7-4B59-8F5A-C77643D631C4}" type="presOf" srcId="{113FD050-825E-43F7-8C05-28ECBF7E8C2F}" destId="{D2496B4A-2D3C-4DEB-B0A5-4BEE364BF3B2}" srcOrd="0" destOrd="0" presId="urn:microsoft.com/office/officeart/2016/7/layout/VerticalDownArrowProcess"/>
    <dgm:cxn modelId="{ED5642AC-59AB-4B2A-86AA-7BDA6354E983}" srcId="{113FD050-825E-43F7-8C05-28ECBF7E8C2F}" destId="{ED78FC63-D9B8-4464-9264-F701F47D38A1}" srcOrd="0" destOrd="0" parTransId="{C6EDD3A3-5B13-41CA-B584-F93614A60A01}" sibTransId="{97628C34-2F0E-49D4-B14F-4A03410C3642}"/>
    <dgm:cxn modelId="{A6F9A8CF-1F96-4926-8EE9-CF9E06462235}" srcId="{ED78FC63-D9B8-4464-9264-F701F47D38A1}" destId="{9D82FAA4-4247-4A18-821A-8208385D2162}" srcOrd="0" destOrd="0" parTransId="{FBD7687B-4C8B-4151-B609-582010DA31B3}" sibTransId="{6E6004F1-1558-4352-A663-01BED82CF307}"/>
    <dgm:cxn modelId="{8D7824D1-D2E7-4007-8303-53D79100DB6C}" type="presOf" srcId="{ED78FC63-D9B8-4464-9264-F701F47D38A1}" destId="{94271ECF-6A02-4C15-9506-102FC7E8061E}" srcOrd="0" destOrd="0" presId="urn:microsoft.com/office/officeart/2016/7/layout/VerticalDownArrowProcess"/>
    <dgm:cxn modelId="{EC4FD8F1-5160-422F-8206-00C1379CAFBA}" type="presOf" srcId="{AECAC7A7-69CD-4E0A-A8E9-72C12D1AEEE9}" destId="{4603A182-DEC2-4C87-BB29-696D70975BAF}" srcOrd="0" destOrd="1" presId="urn:microsoft.com/office/officeart/2016/7/layout/VerticalDownArrowProcess"/>
    <dgm:cxn modelId="{13FB56E9-46E9-42F6-9F43-D9C46F4CADC3}" type="presParOf" srcId="{D2496B4A-2D3C-4DEB-B0A5-4BEE364BF3B2}" destId="{286BF808-83B8-495F-9265-080F5E5E698A}" srcOrd="0" destOrd="0" presId="urn:microsoft.com/office/officeart/2016/7/layout/VerticalDownArrowProcess"/>
    <dgm:cxn modelId="{72429291-D8B1-4DD0-9B45-6731288BCFD6}" type="presParOf" srcId="{286BF808-83B8-495F-9265-080F5E5E698A}" destId="{94271ECF-6A02-4C15-9506-102FC7E8061E}" srcOrd="0" destOrd="0" presId="urn:microsoft.com/office/officeart/2016/7/layout/VerticalDownArrowProcess"/>
    <dgm:cxn modelId="{0348F693-624F-44EA-9093-BDD84F6D7E1B}" type="presParOf" srcId="{286BF808-83B8-495F-9265-080F5E5E698A}" destId="{4603A182-DEC2-4C87-BB29-696D70975BAF}" srcOrd="1"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7796C-C60F-4F3E-976A-46677380DD51}"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IE"/>
        </a:p>
      </dgm:t>
    </dgm:pt>
    <dgm:pt modelId="{8571DB05-8A31-4ADC-A1CF-E5D7189240B5}">
      <dgm:prSet phldrT="[Text]"/>
      <dgm:spPr/>
      <dgm:t>
        <a:bodyPr/>
        <a:lstStyle/>
        <a:p>
          <a:r>
            <a:rPr lang="en-IE" dirty="0" err="1"/>
            <a:t>Participação</a:t>
          </a:r>
          <a:r>
            <a:rPr lang="en-IE" dirty="0"/>
            <a:t> da </a:t>
          </a:r>
          <a:r>
            <a:rPr lang="en-IE" dirty="0" err="1"/>
            <a:t>Comunidade</a:t>
          </a:r>
          <a:endParaRPr lang="en-IE" dirty="0"/>
        </a:p>
      </dgm:t>
    </dgm:pt>
    <dgm:pt modelId="{FE94FB4F-3F5F-4A11-A325-1700E66CB73F}" type="parTrans" cxnId="{7A767967-8AE6-4AC7-A9C1-A948AE84B4B9}">
      <dgm:prSet/>
      <dgm:spPr/>
      <dgm:t>
        <a:bodyPr/>
        <a:lstStyle/>
        <a:p>
          <a:endParaRPr lang="en-IE"/>
        </a:p>
      </dgm:t>
    </dgm:pt>
    <dgm:pt modelId="{40DBADD8-59D2-43E9-A4D0-A9EB6E63A9B4}" type="sibTrans" cxnId="{7A767967-8AE6-4AC7-A9C1-A948AE84B4B9}">
      <dgm:prSet/>
      <dgm:spPr/>
      <dgm:t>
        <a:bodyPr/>
        <a:lstStyle/>
        <a:p>
          <a:endParaRPr lang="en-IE"/>
        </a:p>
      </dgm:t>
    </dgm:pt>
    <dgm:pt modelId="{F743786D-FB59-4A74-BBFE-4ED44D552BE8}">
      <dgm:prSet phldrT="[Text]"/>
      <dgm:spPr/>
      <dgm:t>
        <a:bodyPr/>
        <a:lstStyle/>
        <a:p>
          <a:r>
            <a:rPr lang="en-IE" dirty="0" err="1"/>
            <a:t>Análise</a:t>
          </a:r>
          <a:r>
            <a:rPr lang="en-IE" dirty="0"/>
            <a:t> do Local</a:t>
          </a:r>
        </a:p>
      </dgm:t>
    </dgm:pt>
    <dgm:pt modelId="{6382B835-F04A-40E6-8CC7-9A92CCC9E7AF}" type="parTrans" cxnId="{8F740CA0-5F18-417B-98B9-49C91C423C44}">
      <dgm:prSet/>
      <dgm:spPr/>
      <dgm:t>
        <a:bodyPr/>
        <a:lstStyle/>
        <a:p>
          <a:endParaRPr lang="en-IE"/>
        </a:p>
      </dgm:t>
    </dgm:pt>
    <dgm:pt modelId="{CF07C928-CCCD-4E13-ADCF-46FDFDA77032}" type="sibTrans" cxnId="{8F740CA0-5F18-417B-98B9-49C91C423C44}">
      <dgm:prSet/>
      <dgm:spPr/>
      <dgm:t>
        <a:bodyPr/>
        <a:lstStyle/>
        <a:p>
          <a:endParaRPr lang="en-IE"/>
        </a:p>
      </dgm:t>
    </dgm:pt>
    <dgm:pt modelId="{AD49D9D0-4780-449B-A85D-CA14979CF094}">
      <dgm:prSet phldrT="[Text]"/>
      <dgm:spPr/>
      <dgm:t>
        <a:bodyPr/>
        <a:lstStyle/>
        <a:p>
          <a:r>
            <a:rPr lang="en-IE" dirty="0" err="1"/>
            <a:t>Implementação</a:t>
          </a:r>
          <a:endParaRPr lang="en-IE" dirty="0"/>
        </a:p>
      </dgm:t>
    </dgm:pt>
    <dgm:pt modelId="{4AF7B77E-7446-469A-9D1E-3AB57AD25239}" type="parTrans" cxnId="{DE5B8F4B-FE3E-4619-AD6E-9FF6DACF091F}">
      <dgm:prSet/>
      <dgm:spPr/>
      <dgm:t>
        <a:bodyPr/>
        <a:lstStyle/>
        <a:p>
          <a:endParaRPr lang="en-IE"/>
        </a:p>
      </dgm:t>
    </dgm:pt>
    <dgm:pt modelId="{64146946-6AE0-44CB-BE32-09A7ADF02DA1}" type="sibTrans" cxnId="{DE5B8F4B-FE3E-4619-AD6E-9FF6DACF091F}">
      <dgm:prSet/>
      <dgm:spPr/>
      <dgm:t>
        <a:bodyPr/>
        <a:lstStyle/>
        <a:p>
          <a:endParaRPr lang="en-IE"/>
        </a:p>
      </dgm:t>
    </dgm:pt>
    <dgm:pt modelId="{167CB109-3411-4064-97D7-3CAD969829AC}">
      <dgm:prSet phldrT="[Text]"/>
      <dgm:spPr/>
      <dgm:t>
        <a:bodyPr/>
        <a:lstStyle/>
        <a:p>
          <a:r>
            <a:rPr lang="en-IE" dirty="0" err="1"/>
            <a:t>Regeneração</a:t>
          </a:r>
          <a:r>
            <a:rPr lang="en-IE" dirty="0"/>
            <a:t> da </a:t>
          </a:r>
          <a:r>
            <a:rPr lang="en-IE" dirty="0" err="1"/>
            <a:t>Comunidade</a:t>
          </a:r>
          <a:endParaRPr lang="en-IE" dirty="0"/>
        </a:p>
      </dgm:t>
    </dgm:pt>
    <dgm:pt modelId="{EDA45584-9D90-46B2-AF84-8022711A006F}" type="parTrans" cxnId="{338D64F8-D0C1-42CE-A01A-643561B42FFF}">
      <dgm:prSet/>
      <dgm:spPr/>
      <dgm:t>
        <a:bodyPr/>
        <a:lstStyle/>
        <a:p>
          <a:endParaRPr lang="en-IE"/>
        </a:p>
      </dgm:t>
    </dgm:pt>
    <dgm:pt modelId="{6DA2EB15-AAD0-465C-8EF9-CECEDE64F4C6}" type="sibTrans" cxnId="{338D64F8-D0C1-42CE-A01A-643561B42FFF}">
      <dgm:prSet/>
      <dgm:spPr/>
      <dgm:t>
        <a:bodyPr/>
        <a:lstStyle/>
        <a:p>
          <a:endParaRPr lang="en-IE"/>
        </a:p>
      </dgm:t>
    </dgm:pt>
    <dgm:pt modelId="{3E144E7A-FC5D-41E5-8213-71BE80630806}">
      <dgm:prSet phldrT="[Text]"/>
      <dgm:spPr/>
      <dgm:t>
        <a:bodyPr/>
        <a:lstStyle/>
        <a:p>
          <a:r>
            <a:rPr lang="en-IE" dirty="0" err="1"/>
            <a:t>Avaliação</a:t>
          </a:r>
          <a:r>
            <a:rPr lang="en-IE" dirty="0"/>
            <a:t> do </a:t>
          </a:r>
          <a:r>
            <a:rPr lang="en-IE" dirty="0" err="1"/>
            <a:t>Processo</a:t>
          </a:r>
          <a:endParaRPr lang="en-IE" dirty="0"/>
        </a:p>
      </dgm:t>
    </dgm:pt>
    <dgm:pt modelId="{1BCE6987-EA3C-4AAE-A0F8-DEE257D54694}" type="parTrans" cxnId="{6AB72D99-5D23-42A9-B723-E79F7E59872F}">
      <dgm:prSet/>
      <dgm:spPr/>
      <dgm:t>
        <a:bodyPr/>
        <a:lstStyle/>
        <a:p>
          <a:endParaRPr lang="en-IE"/>
        </a:p>
      </dgm:t>
    </dgm:pt>
    <dgm:pt modelId="{BC9B8D40-55BF-4C22-9115-7E447158C9CC}" type="sibTrans" cxnId="{6AB72D99-5D23-42A9-B723-E79F7E59872F}">
      <dgm:prSet/>
      <dgm:spPr/>
      <dgm:t>
        <a:bodyPr/>
        <a:lstStyle/>
        <a:p>
          <a:endParaRPr lang="en-IE"/>
        </a:p>
      </dgm:t>
    </dgm:pt>
    <dgm:pt modelId="{7D76F25B-7937-459B-A13F-167363DF8D15}" type="pres">
      <dgm:prSet presAssocID="{79C7796C-C60F-4F3E-976A-46677380DD51}" presName="diagram" presStyleCnt="0">
        <dgm:presLayoutVars>
          <dgm:dir/>
          <dgm:resizeHandles val="exact"/>
        </dgm:presLayoutVars>
      </dgm:prSet>
      <dgm:spPr/>
    </dgm:pt>
    <dgm:pt modelId="{59841038-46E9-45E3-AF20-78CBADF8D063}" type="pres">
      <dgm:prSet presAssocID="{8571DB05-8A31-4ADC-A1CF-E5D7189240B5}" presName="node" presStyleLbl="node1" presStyleIdx="0" presStyleCnt="5">
        <dgm:presLayoutVars>
          <dgm:bulletEnabled val="1"/>
        </dgm:presLayoutVars>
      </dgm:prSet>
      <dgm:spPr/>
    </dgm:pt>
    <dgm:pt modelId="{340559FB-4F8C-48FA-B12C-62FFE20C9FD6}" type="pres">
      <dgm:prSet presAssocID="{40DBADD8-59D2-43E9-A4D0-A9EB6E63A9B4}" presName="sibTrans" presStyleLbl="sibTrans2D1" presStyleIdx="0" presStyleCnt="4"/>
      <dgm:spPr/>
    </dgm:pt>
    <dgm:pt modelId="{1F4C3CD0-E05E-4BF1-956D-6BE1DE53B606}" type="pres">
      <dgm:prSet presAssocID="{40DBADD8-59D2-43E9-A4D0-A9EB6E63A9B4}" presName="connectorText" presStyleLbl="sibTrans2D1" presStyleIdx="0" presStyleCnt="4"/>
      <dgm:spPr/>
    </dgm:pt>
    <dgm:pt modelId="{872AD027-1633-43FF-A4A8-C912543BB0E9}" type="pres">
      <dgm:prSet presAssocID="{F743786D-FB59-4A74-BBFE-4ED44D552BE8}" presName="node" presStyleLbl="node1" presStyleIdx="1" presStyleCnt="5">
        <dgm:presLayoutVars>
          <dgm:bulletEnabled val="1"/>
        </dgm:presLayoutVars>
      </dgm:prSet>
      <dgm:spPr/>
    </dgm:pt>
    <dgm:pt modelId="{495A3E46-C61B-4E80-9057-320CE3D3FEA9}" type="pres">
      <dgm:prSet presAssocID="{CF07C928-CCCD-4E13-ADCF-46FDFDA77032}" presName="sibTrans" presStyleLbl="sibTrans2D1" presStyleIdx="1" presStyleCnt="4"/>
      <dgm:spPr/>
    </dgm:pt>
    <dgm:pt modelId="{3FD48938-76C1-4001-906F-C072B7B646AE}" type="pres">
      <dgm:prSet presAssocID="{CF07C928-CCCD-4E13-ADCF-46FDFDA77032}" presName="connectorText" presStyleLbl="sibTrans2D1" presStyleIdx="1" presStyleCnt="4"/>
      <dgm:spPr/>
    </dgm:pt>
    <dgm:pt modelId="{8212EF18-AA10-4F7F-9028-C831AAF4C442}" type="pres">
      <dgm:prSet presAssocID="{AD49D9D0-4780-449B-A85D-CA14979CF094}" presName="node" presStyleLbl="node1" presStyleIdx="2" presStyleCnt="5">
        <dgm:presLayoutVars>
          <dgm:bulletEnabled val="1"/>
        </dgm:presLayoutVars>
      </dgm:prSet>
      <dgm:spPr/>
    </dgm:pt>
    <dgm:pt modelId="{6E24D643-DF89-4F52-A38C-02CBFCB17F81}" type="pres">
      <dgm:prSet presAssocID="{64146946-6AE0-44CB-BE32-09A7ADF02DA1}" presName="sibTrans" presStyleLbl="sibTrans2D1" presStyleIdx="2" presStyleCnt="4"/>
      <dgm:spPr/>
    </dgm:pt>
    <dgm:pt modelId="{1C73E402-9123-4EA8-8046-8B62C5DF9D78}" type="pres">
      <dgm:prSet presAssocID="{64146946-6AE0-44CB-BE32-09A7ADF02DA1}" presName="connectorText" presStyleLbl="sibTrans2D1" presStyleIdx="2" presStyleCnt="4"/>
      <dgm:spPr/>
    </dgm:pt>
    <dgm:pt modelId="{F9C4FCB8-59E7-452F-B7E1-911895A5612A}" type="pres">
      <dgm:prSet presAssocID="{167CB109-3411-4064-97D7-3CAD969829AC}" presName="node" presStyleLbl="node1" presStyleIdx="3" presStyleCnt="5">
        <dgm:presLayoutVars>
          <dgm:bulletEnabled val="1"/>
        </dgm:presLayoutVars>
      </dgm:prSet>
      <dgm:spPr/>
    </dgm:pt>
    <dgm:pt modelId="{B65D0819-1360-44F0-8DAA-96B90A56CE53}" type="pres">
      <dgm:prSet presAssocID="{6DA2EB15-AAD0-465C-8EF9-CECEDE64F4C6}" presName="sibTrans" presStyleLbl="sibTrans2D1" presStyleIdx="3" presStyleCnt="4"/>
      <dgm:spPr/>
    </dgm:pt>
    <dgm:pt modelId="{DE92676F-5E11-4D43-8F39-FA4E141A4E17}" type="pres">
      <dgm:prSet presAssocID="{6DA2EB15-AAD0-465C-8EF9-CECEDE64F4C6}" presName="connectorText" presStyleLbl="sibTrans2D1" presStyleIdx="3" presStyleCnt="4"/>
      <dgm:spPr/>
    </dgm:pt>
    <dgm:pt modelId="{DE1976E1-222A-4DED-BBB6-66808CF86B0A}" type="pres">
      <dgm:prSet presAssocID="{3E144E7A-FC5D-41E5-8213-71BE80630806}" presName="node" presStyleLbl="node1" presStyleIdx="4" presStyleCnt="5">
        <dgm:presLayoutVars>
          <dgm:bulletEnabled val="1"/>
        </dgm:presLayoutVars>
      </dgm:prSet>
      <dgm:spPr/>
    </dgm:pt>
  </dgm:ptLst>
  <dgm:cxnLst>
    <dgm:cxn modelId="{C21F1B23-C2AB-4DDE-9DA1-8AEA0395C834}" type="presOf" srcId="{CF07C928-CCCD-4E13-ADCF-46FDFDA77032}" destId="{495A3E46-C61B-4E80-9057-320CE3D3FEA9}" srcOrd="0" destOrd="0" presId="urn:microsoft.com/office/officeart/2005/8/layout/process5"/>
    <dgm:cxn modelId="{FFB4CB2A-684E-4768-944B-A40A19EC0F4C}" type="presOf" srcId="{40DBADD8-59D2-43E9-A4D0-A9EB6E63A9B4}" destId="{340559FB-4F8C-48FA-B12C-62FFE20C9FD6}" srcOrd="0" destOrd="0" presId="urn:microsoft.com/office/officeart/2005/8/layout/process5"/>
    <dgm:cxn modelId="{89DFB037-51FA-4822-B27E-281C221738E0}" type="presOf" srcId="{6DA2EB15-AAD0-465C-8EF9-CECEDE64F4C6}" destId="{DE92676F-5E11-4D43-8F39-FA4E141A4E17}" srcOrd="1" destOrd="0" presId="urn:microsoft.com/office/officeart/2005/8/layout/process5"/>
    <dgm:cxn modelId="{14A4AF3B-CF90-49FB-9945-26D0A4F9A147}" type="presOf" srcId="{3E144E7A-FC5D-41E5-8213-71BE80630806}" destId="{DE1976E1-222A-4DED-BBB6-66808CF86B0A}" srcOrd="0" destOrd="0" presId="urn:microsoft.com/office/officeart/2005/8/layout/process5"/>
    <dgm:cxn modelId="{DE5B8F4B-FE3E-4619-AD6E-9FF6DACF091F}" srcId="{79C7796C-C60F-4F3E-976A-46677380DD51}" destId="{AD49D9D0-4780-449B-A85D-CA14979CF094}" srcOrd="2" destOrd="0" parTransId="{4AF7B77E-7446-469A-9D1E-3AB57AD25239}" sibTransId="{64146946-6AE0-44CB-BE32-09A7ADF02DA1}"/>
    <dgm:cxn modelId="{57BEE84E-EDC7-4A3D-B613-CC2D3AB87666}" type="presOf" srcId="{64146946-6AE0-44CB-BE32-09A7ADF02DA1}" destId="{1C73E402-9123-4EA8-8046-8B62C5DF9D78}" srcOrd="1" destOrd="0" presId="urn:microsoft.com/office/officeart/2005/8/layout/process5"/>
    <dgm:cxn modelId="{7A767967-8AE6-4AC7-A9C1-A948AE84B4B9}" srcId="{79C7796C-C60F-4F3E-976A-46677380DD51}" destId="{8571DB05-8A31-4ADC-A1CF-E5D7189240B5}" srcOrd="0" destOrd="0" parTransId="{FE94FB4F-3F5F-4A11-A325-1700E66CB73F}" sibTransId="{40DBADD8-59D2-43E9-A4D0-A9EB6E63A9B4}"/>
    <dgm:cxn modelId="{B12C9970-4326-48EE-ADA8-4D6042E1C4E3}" type="presOf" srcId="{79C7796C-C60F-4F3E-976A-46677380DD51}" destId="{7D76F25B-7937-459B-A13F-167363DF8D15}" srcOrd="0" destOrd="0" presId="urn:microsoft.com/office/officeart/2005/8/layout/process5"/>
    <dgm:cxn modelId="{9433EB84-429D-4718-AC20-FB00299B658A}" type="presOf" srcId="{64146946-6AE0-44CB-BE32-09A7ADF02DA1}" destId="{6E24D643-DF89-4F52-A38C-02CBFCB17F81}" srcOrd="0" destOrd="0" presId="urn:microsoft.com/office/officeart/2005/8/layout/process5"/>
    <dgm:cxn modelId="{AEA0A687-8EC0-42A0-B8D1-D47AF6FC13F8}" type="presOf" srcId="{F743786D-FB59-4A74-BBFE-4ED44D552BE8}" destId="{872AD027-1633-43FF-A4A8-C912543BB0E9}" srcOrd="0" destOrd="0" presId="urn:microsoft.com/office/officeart/2005/8/layout/process5"/>
    <dgm:cxn modelId="{D4FC568E-8412-46C3-A798-DA394D802BF9}" type="presOf" srcId="{8571DB05-8A31-4ADC-A1CF-E5D7189240B5}" destId="{59841038-46E9-45E3-AF20-78CBADF8D063}" srcOrd="0" destOrd="0" presId="urn:microsoft.com/office/officeart/2005/8/layout/process5"/>
    <dgm:cxn modelId="{87AC858E-3640-475F-AB47-9C619C34C951}" type="presOf" srcId="{AD49D9D0-4780-449B-A85D-CA14979CF094}" destId="{8212EF18-AA10-4F7F-9028-C831AAF4C442}" srcOrd="0" destOrd="0" presId="urn:microsoft.com/office/officeart/2005/8/layout/process5"/>
    <dgm:cxn modelId="{660EF192-AB16-444D-B04C-685F1EB8865E}" type="presOf" srcId="{167CB109-3411-4064-97D7-3CAD969829AC}" destId="{F9C4FCB8-59E7-452F-B7E1-911895A5612A}" srcOrd="0" destOrd="0" presId="urn:microsoft.com/office/officeart/2005/8/layout/process5"/>
    <dgm:cxn modelId="{6AB72D99-5D23-42A9-B723-E79F7E59872F}" srcId="{79C7796C-C60F-4F3E-976A-46677380DD51}" destId="{3E144E7A-FC5D-41E5-8213-71BE80630806}" srcOrd="4" destOrd="0" parTransId="{1BCE6987-EA3C-4AAE-A0F8-DEE257D54694}" sibTransId="{BC9B8D40-55BF-4C22-9115-7E447158C9CC}"/>
    <dgm:cxn modelId="{8F740CA0-5F18-417B-98B9-49C91C423C44}" srcId="{79C7796C-C60F-4F3E-976A-46677380DD51}" destId="{F743786D-FB59-4A74-BBFE-4ED44D552BE8}" srcOrd="1" destOrd="0" parTransId="{6382B835-F04A-40E6-8CC7-9A92CCC9E7AF}" sibTransId="{CF07C928-CCCD-4E13-ADCF-46FDFDA77032}"/>
    <dgm:cxn modelId="{6AADBAD5-48FB-435F-B8C0-5C69720E1B11}" type="presOf" srcId="{40DBADD8-59D2-43E9-A4D0-A9EB6E63A9B4}" destId="{1F4C3CD0-E05E-4BF1-956D-6BE1DE53B606}" srcOrd="1" destOrd="0" presId="urn:microsoft.com/office/officeart/2005/8/layout/process5"/>
    <dgm:cxn modelId="{114774E9-11CB-4052-A7E7-C2CCB644091E}" type="presOf" srcId="{6DA2EB15-AAD0-465C-8EF9-CECEDE64F4C6}" destId="{B65D0819-1360-44F0-8DAA-96B90A56CE53}" srcOrd="0" destOrd="0" presId="urn:microsoft.com/office/officeart/2005/8/layout/process5"/>
    <dgm:cxn modelId="{338D64F8-D0C1-42CE-A01A-643561B42FFF}" srcId="{79C7796C-C60F-4F3E-976A-46677380DD51}" destId="{167CB109-3411-4064-97D7-3CAD969829AC}" srcOrd="3" destOrd="0" parTransId="{EDA45584-9D90-46B2-AF84-8022711A006F}" sibTransId="{6DA2EB15-AAD0-465C-8EF9-CECEDE64F4C6}"/>
    <dgm:cxn modelId="{C76C6BF9-086E-48A8-B5FF-8A864E4140C2}" type="presOf" srcId="{CF07C928-CCCD-4E13-ADCF-46FDFDA77032}" destId="{3FD48938-76C1-4001-906F-C072B7B646AE}" srcOrd="1" destOrd="0" presId="urn:microsoft.com/office/officeart/2005/8/layout/process5"/>
    <dgm:cxn modelId="{C367AB08-31F7-4A86-A47C-A2A5CBD48F7D}" type="presParOf" srcId="{7D76F25B-7937-459B-A13F-167363DF8D15}" destId="{59841038-46E9-45E3-AF20-78CBADF8D063}" srcOrd="0" destOrd="0" presId="urn:microsoft.com/office/officeart/2005/8/layout/process5"/>
    <dgm:cxn modelId="{621DA3E6-A1BC-4E08-AF57-209CBF62F001}" type="presParOf" srcId="{7D76F25B-7937-459B-A13F-167363DF8D15}" destId="{340559FB-4F8C-48FA-B12C-62FFE20C9FD6}" srcOrd="1" destOrd="0" presId="urn:microsoft.com/office/officeart/2005/8/layout/process5"/>
    <dgm:cxn modelId="{5DEE9402-3A88-4A28-B229-00F7F2B380A6}" type="presParOf" srcId="{340559FB-4F8C-48FA-B12C-62FFE20C9FD6}" destId="{1F4C3CD0-E05E-4BF1-956D-6BE1DE53B606}" srcOrd="0" destOrd="0" presId="urn:microsoft.com/office/officeart/2005/8/layout/process5"/>
    <dgm:cxn modelId="{EF2E7BBF-42A2-471C-BCCE-09A73FADDD5B}" type="presParOf" srcId="{7D76F25B-7937-459B-A13F-167363DF8D15}" destId="{872AD027-1633-43FF-A4A8-C912543BB0E9}" srcOrd="2" destOrd="0" presId="urn:microsoft.com/office/officeart/2005/8/layout/process5"/>
    <dgm:cxn modelId="{0DF64125-D738-4C65-8355-55C07B4DE550}" type="presParOf" srcId="{7D76F25B-7937-459B-A13F-167363DF8D15}" destId="{495A3E46-C61B-4E80-9057-320CE3D3FEA9}" srcOrd="3" destOrd="0" presId="urn:microsoft.com/office/officeart/2005/8/layout/process5"/>
    <dgm:cxn modelId="{26D0D994-8F8E-460C-87A9-AB3BB924F6A5}" type="presParOf" srcId="{495A3E46-C61B-4E80-9057-320CE3D3FEA9}" destId="{3FD48938-76C1-4001-906F-C072B7B646AE}" srcOrd="0" destOrd="0" presId="urn:microsoft.com/office/officeart/2005/8/layout/process5"/>
    <dgm:cxn modelId="{8421DE3C-DE00-425B-A7AF-588FAC1DE1A7}" type="presParOf" srcId="{7D76F25B-7937-459B-A13F-167363DF8D15}" destId="{8212EF18-AA10-4F7F-9028-C831AAF4C442}" srcOrd="4" destOrd="0" presId="urn:microsoft.com/office/officeart/2005/8/layout/process5"/>
    <dgm:cxn modelId="{E3349CB7-C1AB-4D3A-AE3C-E4F5F6D016E9}" type="presParOf" srcId="{7D76F25B-7937-459B-A13F-167363DF8D15}" destId="{6E24D643-DF89-4F52-A38C-02CBFCB17F81}" srcOrd="5" destOrd="0" presId="urn:microsoft.com/office/officeart/2005/8/layout/process5"/>
    <dgm:cxn modelId="{EA970594-73C8-4005-8297-97A74A37E75B}" type="presParOf" srcId="{6E24D643-DF89-4F52-A38C-02CBFCB17F81}" destId="{1C73E402-9123-4EA8-8046-8B62C5DF9D78}" srcOrd="0" destOrd="0" presId="urn:microsoft.com/office/officeart/2005/8/layout/process5"/>
    <dgm:cxn modelId="{3BD8CA37-F54F-43F2-A7D1-D71D63A48334}" type="presParOf" srcId="{7D76F25B-7937-459B-A13F-167363DF8D15}" destId="{F9C4FCB8-59E7-452F-B7E1-911895A5612A}" srcOrd="6" destOrd="0" presId="urn:microsoft.com/office/officeart/2005/8/layout/process5"/>
    <dgm:cxn modelId="{79F0C8E0-9C10-43C6-AA16-BE01CE7384E0}" type="presParOf" srcId="{7D76F25B-7937-459B-A13F-167363DF8D15}" destId="{B65D0819-1360-44F0-8DAA-96B90A56CE53}" srcOrd="7" destOrd="0" presId="urn:microsoft.com/office/officeart/2005/8/layout/process5"/>
    <dgm:cxn modelId="{872C32ED-2147-4700-929D-1F19ED8631D2}" type="presParOf" srcId="{B65D0819-1360-44F0-8DAA-96B90A56CE53}" destId="{DE92676F-5E11-4D43-8F39-FA4E141A4E17}" srcOrd="0" destOrd="0" presId="urn:microsoft.com/office/officeart/2005/8/layout/process5"/>
    <dgm:cxn modelId="{CA5A88FC-B5D2-4C4D-BE13-A1B4F84480F3}" type="presParOf" srcId="{7D76F25B-7937-459B-A13F-167363DF8D15}" destId="{DE1976E1-222A-4DED-BBB6-66808CF86B0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1ECF-6A02-4C15-9506-102FC7E8061E}">
      <dsp:nvSpPr>
        <dsp:cNvPr id="0" name=""/>
        <dsp:cNvSpPr/>
      </dsp:nvSpPr>
      <dsp:spPr>
        <a:xfrm>
          <a:off x="0" y="4029983"/>
          <a:ext cx="1778876" cy="881661"/>
        </a:xfrm>
        <a:prstGeom prst="rect">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220472" rIns="126514"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t>Pegue</a:t>
          </a:r>
          <a:endParaRPr lang="en-US" sz="3100" kern="1200" dirty="0"/>
        </a:p>
      </dsp:txBody>
      <dsp:txXfrm>
        <a:off x="0" y="4029983"/>
        <a:ext cx="1778876" cy="881661"/>
      </dsp:txXfrm>
    </dsp:sp>
    <dsp:sp modelId="{4603A182-DEC2-4C87-BB29-696D70975BAF}">
      <dsp:nvSpPr>
        <dsp:cNvPr id="0" name=""/>
        <dsp:cNvSpPr/>
      </dsp:nvSpPr>
      <dsp:spPr>
        <a:xfrm>
          <a:off x="1778875" y="4029983"/>
          <a:ext cx="5336628" cy="88166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en-US" sz="1300" kern="1200"/>
            <a:t>Grab three different colors of markers, pens, or sticky dots e.g green or blue for great places, red for unsuccessful ones, and yellow for those that have the opportunity to improve.</a:t>
          </a:r>
        </a:p>
      </dsp:txBody>
      <dsp:txXfrm>
        <a:off x="1778875" y="4029983"/>
        <a:ext cx="5336628" cy="881661"/>
      </dsp:txXfrm>
    </dsp:sp>
    <dsp:sp modelId="{BC532C92-602E-43DC-86BF-7DB1226EA980}">
      <dsp:nvSpPr>
        <dsp:cNvPr id="0" name=""/>
        <dsp:cNvSpPr/>
      </dsp:nvSpPr>
      <dsp:spPr>
        <a:xfrm rot="10800000">
          <a:off x="0" y="2687212"/>
          <a:ext cx="1778876" cy="1355996"/>
        </a:xfrm>
        <a:prstGeom prst="upArrowCallout">
          <a:avLst>
            <a:gd name="adj1" fmla="val 5000"/>
            <a:gd name="adj2" fmla="val 10000"/>
            <a:gd name="adj3" fmla="val 15000"/>
            <a:gd name="adj4" fmla="val 64977"/>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220472" rIns="126514"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t>Imprima</a:t>
          </a:r>
          <a:endParaRPr lang="en-US" sz="3100" kern="1200" dirty="0"/>
        </a:p>
      </dsp:txBody>
      <dsp:txXfrm rot="-10800000">
        <a:off x="0" y="2687212"/>
        <a:ext cx="1778876" cy="881397"/>
      </dsp:txXfrm>
    </dsp:sp>
    <dsp:sp modelId="{A8B497AB-E792-43B8-898C-FD083CE0306B}">
      <dsp:nvSpPr>
        <dsp:cNvPr id="0" name=""/>
        <dsp:cNvSpPr/>
      </dsp:nvSpPr>
      <dsp:spPr>
        <a:xfrm>
          <a:off x="1778875" y="2687212"/>
          <a:ext cx="5336628" cy="881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en-US" sz="1300" kern="1200"/>
            <a:t>Once you return home, print out a Google map of your study area </a:t>
          </a:r>
        </a:p>
      </dsp:txBody>
      <dsp:txXfrm>
        <a:off x="1778875" y="2687212"/>
        <a:ext cx="5336628" cy="881397"/>
      </dsp:txXfrm>
    </dsp:sp>
    <dsp:sp modelId="{421BD2D9-F2A5-4CF1-9F8C-45E90C4915C3}">
      <dsp:nvSpPr>
        <dsp:cNvPr id="0" name=""/>
        <dsp:cNvSpPr/>
      </dsp:nvSpPr>
      <dsp:spPr>
        <a:xfrm rot="10800000">
          <a:off x="0" y="1344441"/>
          <a:ext cx="1778876" cy="1355996"/>
        </a:xfrm>
        <a:prstGeom prst="upArrowCallout">
          <a:avLst>
            <a:gd name="adj1" fmla="val 5000"/>
            <a:gd name="adj2" fmla="val 10000"/>
            <a:gd name="adj3" fmla="val 15000"/>
            <a:gd name="adj4" fmla="val 64977"/>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220472" rIns="126514"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t>Escreva</a:t>
          </a:r>
          <a:endParaRPr lang="en-US" sz="3100" kern="1200" dirty="0"/>
        </a:p>
      </dsp:txBody>
      <dsp:txXfrm rot="-10800000">
        <a:off x="0" y="1344441"/>
        <a:ext cx="1778876" cy="881397"/>
      </dsp:txXfrm>
    </dsp:sp>
    <dsp:sp modelId="{93A43946-44B9-4F14-A0F2-247D859A962B}">
      <dsp:nvSpPr>
        <dsp:cNvPr id="0" name=""/>
        <dsp:cNvSpPr/>
      </dsp:nvSpPr>
      <dsp:spPr>
        <a:xfrm>
          <a:off x="1778875" y="1344441"/>
          <a:ext cx="5336628" cy="881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en-US" sz="1300" kern="1200"/>
            <a:t>Write down as many places or things to do as you notice (playgrounds, cafes, shops, market, and so on). Be creative! Then, note whether these places are great or have room for improvement.</a:t>
          </a:r>
        </a:p>
      </dsp:txBody>
      <dsp:txXfrm>
        <a:off x="1778875" y="1344441"/>
        <a:ext cx="5336628" cy="881397"/>
      </dsp:txXfrm>
    </dsp:sp>
    <dsp:sp modelId="{0B75B926-AEB9-452A-A5C3-1430785AB7BD}">
      <dsp:nvSpPr>
        <dsp:cNvPr id="0" name=""/>
        <dsp:cNvSpPr/>
      </dsp:nvSpPr>
      <dsp:spPr>
        <a:xfrm rot="10800000">
          <a:off x="0" y="1670"/>
          <a:ext cx="1778876" cy="1355996"/>
        </a:xfrm>
        <a:prstGeom prst="upArrowCallout">
          <a:avLst>
            <a:gd name="adj1" fmla="val 5000"/>
            <a:gd name="adj2" fmla="val 10000"/>
            <a:gd name="adj3" fmla="val 15000"/>
            <a:gd name="adj4" fmla="val 64977"/>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220472" rIns="126514" bIns="220472" numCol="1" spcCol="1270" anchor="ctr" anchorCtr="0">
          <a:noAutofit/>
        </a:bodyPr>
        <a:lstStyle/>
        <a:p>
          <a:pPr marL="0" lvl="0" indent="0" algn="ctr" defTabSz="1377950">
            <a:lnSpc>
              <a:spcPct val="90000"/>
            </a:lnSpc>
            <a:spcBef>
              <a:spcPct val="0"/>
            </a:spcBef>
            <a:spcAft>
              <a:spcPct val="35000"/>
            </a:spcAft>
            <a:buNone/>
          </a:pPr>
          <a:r>
            <a:rPr lang="en-US" sz="3100" kern="1200" dirty="0" err="1"/>
            <a:t>Escolha</a:t>
          </a:r>
          <a:endParaRPr lang="en-US" sz="3100" kern="1200" dirty="0"/>
        </a:p>
      </dsp:txBody>
      <dsp:txXfrm rot="-10800000">
        <a:off x="0" y="1670"/>
        <a:ext cx="1778876" cy="881397"/>
      </dsp:txXfrm>
    </dsp:sp>
    <dsp:sp modelId="{F9583325-3393-491C-A5EC-999D778BD71D}">
      <dsp:nvSpPr>
        <dsp:cNvPr id="0" name=""/>
        <dsp:cNvSpPr/>
      </dsp:nvSpPr>
      <dsp:spPr>
        <a:xfrm>
          <a:off x="1778875" y="1670"/>
          <a:ext cx="5336628" cy="881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165100" rIns="108252" bIns="165100" numCol="1" spcCol="1270" anchor="ctr" anchorCtr="0">
          <a:noAutofit/>
        </a:bodyPr>
        <a:lstStyle/>
        <a:p>
          <a:pPr marL="0" lvl="0" indent="0" algn="l" defTabSz="577850">
            <a:lnSpc>
              <a:spcPct val="90000"/>
            </a:lnSpc>
            <a:spcBef>
              <a:spcPct val="0"/>
            </a:spcBef>
            <a:spcAft>
              <a:spcPct val="35000"/>
            </a:spcAft>
            <a:buNone/>
          </a:pPr>
          <a:r>
            <a:rPr lang="pt-PT" sz="1300" kern="1200" dirty="0"/>
            <a:t>Escolha a área que deseja estudar - pode ser uma rua ou uma </a:t>
          </a:r>
          <a:r>
            <a:rPr lang="pt-PT" sz="1300" kern="1200"/>
            <a:t>comunidade (</a:t>
          </a:r>
          <a:r>
            <a:rPr lang="pt-PT" sz="1300" kern="1200" dirty="0"/>
            <a:t>ou mesmo uma cidade inteira!). Agora, dê um passeio a pé!</a:t>
          </a:r>
          <a:endParaRPr lang="en-US" sz="1300" kern="1200" dirty="0"/>
        </a:p>
      </dsp:txBody>
      <dsp:txXfrm>
        <a:off x="1778875" y="1670"/>
        <a:ext cx="5336628" cy="881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71ECF-6A02-4C15-9506-102FC7E8061E}">
      <dsp:nvSpPr>
        <dsp:cNvPr id="0" name=""/>
        <dsp:cNvSpPr/>
      </dsp:nvSpPr>
      <dsp:spPr>
        <a:xfrm>
          <a:off x="0" y="0"/>
          <a:ext cx="1778876" cy="4913316"/>
        </a:xfrm>
        <a:prstGeom prst="rect">
          <a:avLst/>
        </a:prstGeom>
        <a:solidFill>
          <a:srgbClr val="AB5AB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514" tIns="220472" rIns="126514" bIns="220472" numCol="1" spcCol="1270" anchor="ctr" anchorCtr="0">
          <a:noAutofit/>
        </a:bodyPr>
        <a:lstStyle/>
        <a:p>
          <a:pPr marL="0" lvl="0" indent="0" algn="ctr" defTabSz="1377950">
            <a:lnSpc>
              <a:spcPct val="90000"/>
            </a:lnSpc>
            <a:spcBef>
              <a:spcPct val="0"/>
            </a:spcBef>
            <a:spcAft>
              <a:spcPct val="35000"/>
            </a:spcAft>
            <a:buNone/>
          </a:pPr>
          <a:r>
            <a:rPr lang="pt-PT" sz="3100" kern="1200" dirty="0"/>
            <a:t>Revisão e Avaliação</a:t>
          </a:r>
          <a:endParaRPr lang="en-US" sz="3100" kern="1200" dirty="0"/>
        </a:p>
      </dsp:txBody>
      <dsp:txXfrm>
        <a:off x="0" y="0"/>
        <a:ext cx="1778876" cy="4913316"/>
      </dsp:txXfrm>
    </dsp:sp>
    <dsp:sp modelId="{4603A182-DEC2-4C87-BB29-696D70975BAF}">
      <dsp:nvSpPr>
        <dsp:cNvPr id="0" name=""/>
        <dsp:cNvSpPr/>
      </dsp:nvSpPr>
      <dsp:spPr>
        <a:xfrm>
          <a:off x="1778875" y="0"/>
          <a:ext cx="5336628" cy="491331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8252" tIns="304800" rIns="108252" bIns="304800" numCol="1" spcCol="1270" anchor="ctr" anchorCtr="0">
          <a:noAutofit/>
        </a:bodyPr>
        <a:lstStyle/>
        <a:p>
          <a:pPr marL="0" lvl="0" indent="0" algn="l" defTabSz="1066800">
            <a:lnSpc>
              <a:spcPct val="90000"/>
            </a:lnSpc>
            <a:spcBef>
              <a:spcPct val="0"/>
            </a:spcBef>
            <a:spcAft>
              <a:spcPct val="35000"/>
            </a:spcAft>
            <a:buNone/>
          </a:pPr>
          <a:r>
            <a:rPr lang="pt-PT" sz="2400" kern="1200" dirty="0"/>
            <a:t>Está na altura de classificar os seus locais. Com base nas suas notas, marque todos os lugares que observou com os marcadores coloridos ou post-its</a:t>
          </a:r>
        </a:p>
        <a:p>
          <a:pPr marL="0" lvl="0" indent="0" algn="l" defTabSz="1066800">
            <a:lnSpc>
              <a:spcPct val="90000"/>
            </a:lnSpc>
            <a:spcBef>
              <a:spcPct val="0"/>
            </a:spcBef>
            <a:spcAft>
              <a:spcPct val="35000"/>
            </a:spcAft>
            <a:buNone/>
          </a:pPr>
          <a:r>
            <a:rPr lang="pt-PT" sz="2400" kern="1200" dirty="0"/>
            <a:t>Quando terminar, pense nos resultados no contexto do Poder dos 10 - dispõe de uma rede de excelentes locais?</a:t>
          </a:r>
          <a:endParaRPr lang="en-US" sz="2400" kern="1200" dirty="0"/>
        </a:p>
        <a:p>
          <a:pPr marL="0" lvl="0" indent="0" algn="l" defTabSz="1066800">
            <a:lnSpc>
              <a:spcPct val="90000"/>
            </a:lnSpc>
            <a:spcBef>
              <a:spcPct val="0"/>
            </a:spcBef>
            <a:spcAft>
              <a:spcPct val="35000"/>
            </a:spcAft>
            <a:buNone/>
          </a:pPr>
          <a:r>
            <a:rPr lang="pt-PT" sz="2400" kern="1200" dirty="0"/>
            <a:t>Existem mais vermelhos do que verdes ou azuis? 
Onde há margem para melhorias?</a:t>
          </a:r>
          <a:endParaRPr lang="en-IE" sz="2400" kern="1200" dirty="0"/>
        </a:p>
      </dsp:txBody>
      <dsp:txXfrm>
        <a:off x="1778875" y="0"/>
        <a:ext cx="5336628" cy="4913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41038-46E9-45E3-AF20-78CBADF8D063}">
      <dsp:nvSpPr>
        <dsp:cNvPr id="0" name=""/>
        <dsp:cNvSpPr/>
      </dsp:nvSpPr>
      <dsp:spPr>
        <a:xfrm>
          <a:off x="8181" y="1133768"/>
          <a:ext cx="2445341" cy="146720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err="1"/>
            <a:t>Participação</a:t>
          </a:r>
          <a:r>
            <a:rPr lang="en-IE" sz="2600" kern="1200" dirty="0"/>
            <a:t> da </a:t>
          </a:r>
          <a:r>
            <a:rPr lang="en-IE" sz="2600" kern="1200" dirty="0" err="1"/>
            <a:t>Comunidade</a:t>
          </a:r>
          <a:endParaRPr lang="en-IE" sz="2600" kern="1200" dirty="0"/>
        </a:p>
      </dsp:txBody>
      <dsp:txXfrm>
        <a:off x="51154" y="1176741"/>
        <a:ext cx="2359395" cy="1381259"/>
      </dsp:txXfrm>
    </dsp:sp>
    <dsp:sp modelId="{340559FB-4F8C-48FA-B12C-62FFE20C9FD6}">
      <dsp:nvSpPr>
        <dsp:cNvPr id="0" name=""/>
        <dsp:cNvSpPr/>
      </dsp:nvSpPr>
      <dsp:spPr>
        <a:xfrm>
          <a:off x="2668713" y="1564148"/>
          <a:ext cx="518412" cy="6064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E" sz="2100" kern="1200"/>
        </a:p>
      </dsp:txBody>
      <dsp:txXfrm>
        <a:off x="2668713" y="1685437"/>
        <a:ext cx="362888" cy="363866"/>
      </dsp:txXfrm>
    </dsp:sp>
    <dsp:sp modelId="{872AD027-1633-43FF-A4A8-C912543BB0E9}">
      <dsp:nvSpPr>
        <dsp:cNvPr id="0" name=""/>
        <dsp:cNvSpPr/>
      </dsp:nvSpPr>
      <dsp:spPr>
        <a:xfrm>
          <a:off x="3431660" y="1133768"/>
          <a:ext cx="2445341" cy="1467205"/>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err="1"/>
            <a:t>Análise</a:t>
          </a:r>
          <a:r>
            <a:rPr lang="en-IE" sz="2600" kern="1200" dirty="0"/>
            <a:t> do Local</a:t>
          </a:r>
        </a:p>
      </dsp:txBody>
      <dsp:txXfrm>
        <a:off x="3474633" y="1176741"/>
        <a:ext cx="2359395" cy="1381259"/>
      </dsp:txXfrm>
    </dsp:sp>
    <dsp:sp modelId="{495A3E46-C61B-4E80-9057-320CE3D3FEA9}">
      <dsp:nvSpPr>
        <dsp:cNvPr id="0" name=""/>
        <dsp:cNvSpPr/>
      </dsp:nvSpPr>
      <dsp:spPr>
        <a:xfrm>
          <a:off x="6092192" y="1564148"/>
          <a:ext cx="518412" cy="606444"/>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E" sz="2100" kern="1200"/>
        </a:p>
      </dsp:txBody>
      <dsp:txXfrm>
        <a:off x="6092192" y="1685437"/>
        <a:ext cx="362888" cy="363866"/>
      </dsp:txXfrm>
    </dsp:sp>
    <dsp:sp modelId="{8212EF18-AA10-4F7F-9028-C831AAF4C442}">
      <dsp:nvSpPr>
        <dsp:cNvPr id="0" name=""/>
        <dsp:cNvSpPr/>
      </dsp:nvSpPr>
      <dsp:spPr>
        <a:xfrm>
          <a:off x="6855138" y="1133768"/>
          <a:ext cx="2445341" cy="1467205"/>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err="1"/>
            <a:t>Implementação</a:t>
          </a:r>
          <a:endParaRPr lang="en-IE" sz="2600" kern="1200" dirty="0"/>
        </a:p>
      </dsp:txBody>
      <dsp:txXfrm>
        <a:off x="6898111" y="1176741"/>
        <a:ext cx="2359395" cy="1381259"/>
      </dsp:txXfrm>
    </dsp:sp>
    <dsp:sp modelId="{6E24D643-DF89-4F52-A38C-02CBFCB17F81}">
      <dsp:nvSpPr>
        <dsp:cNvPr id="0" name=""/>
        <dsp:cNvSpPr/>
      </dsp:nvSpPr>
      <dsp:spPr>
        <a:xfrm rot="5400000">
          <a:off x="7818603" y="2772147"/>
          <a:ext cx="518412" cy="606444"/>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E" sz="2100" kern="1200"/>
        </a:p>
      </dsp:txBody>
      <dsp:txXfrm rot="-5400000">
        <a:off x="7895876" y="2816163"/>
        <a:ext cx="363866" cy="362888"/>
      </dsp:txXfrm>
    </dsp:sp>
    <dsp:sp modelId="{F9C4FCB8-59E7-452F-B7E1-911895A5612A}">
      <dsp:nvSpPr>
        <dsp:cNvPr id="0" name=""/>
        <dsp:cNvSpPr/>
      </dsp:nvSpPr>
      <dsp:spPr>
        <a:xfrm>
          <a:off x="6855138" y="3579109"/>
          <a:ext cx="2445341" cy="1467205"/>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err="1"/>
            <a:t>Regeneração</a:t>
          </a:r>
          <a:r>
            <a:rPr lang="en-IE" sz="2600" kern="1200" dirty="0"/>
            <a:t> da </a:t>
          </a:r>
          <a:r>
            <a:rPr lang="en-IE" sz="2600" kern="1200" dirty="0" err="1"/>
            <a:t>Comunidade</a:t>
          </a:r>
          <a:endParaRPr lang="en-IE" sz="2600" kern="1200" dirty="0"/>
        </a:p>
      </dsp:txBody>
      <dsp:txXfrm>
        <a:off x="6898111" y="3622082"/>
        <a:ext cx="2359395" cy="1381259"/>
      </dsp:txXfrm>
    </dsp:sp>
    <dsp:sp modelId="{B65D0819-1360-44F0-8DAA-96B90A56CE53}">
      <dsp:nvSpPr>
        <dsp:cNvPr id="0" name=""/>
        <dsp:cNvSpPr/>
      </dsp:nvSpPr>
      <dsp:spPr>
        <a:xfrm rot="10800000">
          <a:off x="6121536" y="4009490"/>
          <a:ext cx="518412" cy="60644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E" sz="2100" kern="1200"/>
        </a:p>
      </dsp:txBody>
      <dsp:txXfrm rot="10800000">
        <a:off x="6277060" y="4130779"/>
        <a:ext cx="362888" cy="363866"/>
      </dsp:txXfrm>
    </dsp:sp>
    <dsp:sp modelId="{DE1976E1-222A-4DED-BBB6-66808CF86B0A}">
      <dsp:nvSpPr>
        <dsp:cNvPr id="0" name=""/>
        <dsp:cNvSpPr/>
      </dsp:nvSpPr>
      <dsp:spPr>
        <a:xfrm>
          <a:off x="3431660" y="3579109"/>
          <a:ext cx="2445341" cy="146720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E" sz="2600" kern="1200" dirty="0" err="1"/>
            <a:t>Avaliação</a:t>
          </a:r>
          <a:r>
            <a:rPr lang="en-IE" sz="2600" kern="1200" dirty="0"/>
            <a:t> do </a:t>
          </a:r>
          <a:r>
            <a:rPr lang="en-IE" sz="2600" kern="1200" dirty="0" err="1"/>
            <a:t>Processo</a:t>
          </a:r>
          <a:endParaRPr lang="en-IE" sz="2600" kern="1200" dirty="0"/>
        </a:p>
      </dsp:txBody>
      <dsp:txXfrm>
        <a:off x="3474633" y="3622082"/>
        <a:ext cx="2359395" cy="138125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1/1/21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‹nº›</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1/1/21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‹nº›</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
    <p:spTree>
      <p:nvGrpSpPr>
        <p:cNvPr id="1" name=""/>
        <p:cNvGrpSpPr/>
        <p:nvPr/>
      </p:nvGrpSpPr>
      <p:grpSpPr>
        <a:xfrm>
          <a:off x="0" y="0"/>
          <a:ext cx="0" cy="0"/>
          <a:chOff x="0" y="0"/>
          <a:chExt cx="0" cy="0"/>
        </a:xfrm>
      </p:grpSpPr>
      <p:sp>
        <p:nvSpPr>
          <p:cNvPr id="4" name="Rectangle 3"/>
          <p:cNvSpPr/>
          <p:nvPr userDrawn="1"/>
        </p:nvSpPr>
        <p:spPr>
          <a:xfrm>
            <a:off x="0" y="-1"/>
            <a:ext cx="12192000" cy="6858001"/>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424669" y="528535"/>
            <a:ext cx="5987561" cy="1446550"/>
          </a:xfrm>
          <a:prstGeom prst="rect">
            <a:avLst/>
          </a:prstGeom>
        </p:spPr>
        <p:txBody>
          <a:bodyPr wrap="square">
            <a:spAutoFit/>
          </a:bodyPr>
          <a:lstStyle/>
          <a:p>
            <a:pPr fontAlgn="base"/>
            <a:r>
              <a:rPr lang="en-IE" sz="4400" b="0" i="0" u="none" strike="noStrike" kern="1200">
                <a:solidFill>
                  <a:schemeClr val="bg1"/>
                </a:solidFill>
                <a:effectLst/>
                <a:latin typeface="+mn-lt"/>
                <a:ea typeface="+mn-ea"/>
                <a:cs typeface="+mn-cs"/>
              </a:rPr>
              <a:t>WELCOME TO</a:t>
            </a:r>
            <a:r>
              <a:rPr lang="en-IE" sz="4400" b="0"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THE </a:t>
            </a:r>
            <a:r>
              <a:rPr lang="en-IE" sz="4400" b="1" i="0" u="none" strike="noStrike" kern="1200">
                <a:solidFill>
                  <a:schemeClr val="bg1"/>
                </a:solidFill>
                <a:effectLst/>
                <a:latin typeface="+mn-lt"/>
                <a:ea typeface="+mn-ea"/>
                <a:cs typeface="+mn-cs"/>
              </a:rPr>
              <a:t>RESTART+</a:t>
            </a:r>
            <a:r>
              <a:rPr lang="en-IE" sz="4400" b="1"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6" name="Rectangle 5"/>
          <p:cNvSpPr/>
          <p:nvPr userDrawn="1"/>
        </p:nvSpPr>
        <p:spPr>
          <a:xfrm>
            <a:off x="6660924" y="1251810"/>
            <a:ext cx="5282381" cy="4616648"/>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RESTART+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25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RESTART+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7" name="Rectangle 6"/>
          <p:cNvSpPr/>
          <p:nvPr userDrawn="1"/>
        </p:nvSpPr>
        <p:spPr>
          <a:xfrm>
            <a:off x="424669" y="2614038"/>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8" name="Straight Connector 7"/>
          <p:cNvCxnSpPr/>
          <p:nvPr userDrawn="1"/>
        </p:nvCxnSpPr>
        <p:spPr>
          <a:xfrm>
            <a:off x="6399849"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1" y="2261959"/>
            <a:ext cx="63998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8" name="Straight Connector 1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4" name="Straight Connector 13"/>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quote box on left ">
    <p:spTree>
      <p:nvGrpSpPr>
        <p:cNvPr id="1" name=""/>
        <p:cNvGrpSpPr/>
        <p:nvPr/>
      </p:nvGrpSpPr>
      <p:grpSpPr>
        <a:xfrm>
          <a:off x="0" y="0"/>
          <a:ext cx="0" cy="0"/>
          <a:chOff x="0" y="0"/>
          <a:chExt cx="0" cy="0"/>
        </a:xfrm>
      </p:grpSpPr>
      <p:sp>
        <p:nvSpPr>
          <p:cNvPr id="20"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cxnSp>
        <p:nvCxnSpPr>
          <p:cNvPr id="27" name="Straight Connector 26"/>
          <p:cNvCxnSpPr/>
          <p:nvPr userDrawn="1"/>
        </p:nvCxnSpPr>
        <p:spPr>
          <a:xfrm flipH="1">
            <a:off x="6275355" y="1725078"/>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3"/>
          <p:cNvSpPr>
            <a:spLocks noGrp="1"/>
          </p:cNvSpPr>
          <p:nvPr userDrawn="1">
            <p:ph type="body" sz="quarter" idx="14" hasCustomPrompt="1"/>
          </p:nvPr>
        </p:nvSpPr>
        <p:spPr>
          <a:xfrm>
            <a:off x="3990197" y="5158502"/>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userDrawn="1">
            <p:ph type="body" sz="quarter" idx="15" hasCustomPrompt="1"/>
          </p:nvPr>
        </p:nvSpPr>
        <p:spPr>
          <a:xfrm>
            <a:off x="397379" y="2544123"/>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userDrawn="1">
            <p:ph type="body" sz="quarter" idx="13" hasCustomPrompt="1"/>
          </p:nvPr>
        </p:nvSpPr>
        <p:spPr>
          <a:xfrm>
            <a:off x="410631" y="3189657"/>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quote box on right ">
    <p:spTree>
      <p:nvGrpSpPr>
        <p:cNvPr id="1" name=""/>
        <p:cNvGrpSpPr/>
        <p:nvPr/>
      </p:nvGrpSpPr>
      <p:grpSpPr>
        <a:xfrm>
          <a:off x="0" y="0"/>
          <a:ext cx="0" cy="0"/>
          <a:chOff x="0" y="0"/>
          <a:chExt cx="0" cy="0"/>
        </a:xfrm>
      </p:grpSpPr>
      <p:grpSp>
        <p:nvGrpSpPr>
          <p:cNvPr id="2" name="Group 1"/>
          <p:cNvGrpSpPr/>
          <p:nvPr userDrawn="1"/>
        </p:nvGrpSpPr>
        <p:grpSpPr>
          <a:xfrm flipH="1">
            <a:off x="6124844" y="-446328"/>
            <a:ext cx="6371956" cy="7304328"/>
            <a:chOff x="-289208" y="-433076"/>
            <a:chExt cx="6371956" cy="7304328"/>
          </a:xfrm>
        </p:grpSpPr>
        <p:sp>
          <p:nvSpPr>
            <p:cNvPr id="16"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grpSp>
      <p:sp>
        <p:nvSpPr>
          <p:cNvPr id="17" name="Text Placeholder 23"/>
          <p:cNvSpPr>
            <a:spLocks noGrp="1"/>
          </p:cNvSpPr>
          <p:nvPr>
            <p:ph type="body" sz="quarter" idx="16" hasCustomPrompt="1"/>
          </p:nvPr>
        </p:nvSpPr>
        <p:spPr>
          <a:xfrm>
            <a:off x="554879" y="63313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561827" y="176661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231503" y="555035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619279" y="293597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651937" y="358150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362914" y="1525359"/>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7F4182"/>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7F4182"/>
                </a:solidFill>
                <a:latin typeface="Calibri" charset="0"/>
              </a:rPr>
              <a:t>communities in action</a:t>
            </a:r>
            <a:endParaRPr kumimoji="1" lang="ja-JP" altLang="en-US" sz="1100" b="0" dirty="0">
              <a:solidFill>
                <a:srgbClr val="7F4182"/>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27839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7F4182"/>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40721" y="229567"/>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92640" y="1081641"/>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7F4182"/>
                </a:solidFill>
                <a:latin typeface="Calibri" charset="0"/>
              </a:rPr>
              <a:t>communities in action</a:t>
            </a:r>
            <a:endParaRPr kumimoji="1" lang="ja-JP" altLang="en-US" sz="1100" b="0" dirty="0">
              <a:solidFill>
                <a:srgbClr val="7F4182"/>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375497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AB5AB0"/>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2235355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left - right photo">
    <p:spTree>
      <p:nvGrpSpPr>
        <p:cNvPr id="1" name=""/>
        <p:cNvGrpSpPr/>
        <p:nvPr/>
      </p:nvGrpSpPr>
      <p:grpSpPr>
        <a:xfrm>
          <a:off x="0" y="0"/>
          <a:ext cx="0" cy="0"/>
          <a:chOff x="0" y="0"/>
          <a:chExt cx="0" cy="0"/>
        </a:xfrm>
      </p:grpSpPr>
      <p:sp>
        <p:nvSpPr>
          <p:cNvPr id="18" name="Rectangle 3"/>
          <p:cNvSpPr/>
          <p:nvPr userDrawn="1"/>
        </p:nvSpPr>
        <p:spPr>
          <a:xfrm flipH="1">
            <a:off x="-26505"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5788087" y="-24706"/>
            <a:ext cx="6479257"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485633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784092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33764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mp; Size">
    <p:spTree>
      <p:nvGrpSpPr>
        <p:cNvPr id="1" name=""/>
        <p:cNvGrpSpPr/>
        <p:nvPr/>
      </p:nvGrpSpPr>
      <p:grpSpPr>
        <a:xfrm>
          <a:off x="0" y="0"/>
          <a:ext cx="0" cy="0"/>
          <a:chOff x="0" y="0"/>
          <a:chExt cx="0" cy="0"/>
        </a:xfrm>
      </p:grpSpPr>
      <p:sp>
        <p:nvSpPr>
          <p:cNvPr id="16" name="Rectangle 15"/>
          <p:cNvSpPr/>
          <p:nvPr userDrawn="1"/>
        </p:nvSpPr>
        <p:spPr>
          <a:xfrm>
            <a:off x="0" y="-1"/>
            <a:ext cx="12192000" cy="6858001"/>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RESTART+                           </a:t>
            </a:r>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8" name="Rectangle 17"/>
          <p:cNvSpPr/>
          <p:nvPr userDrawn="1"/>
        </p:nvSpPr>
        <p:spPr>
          <a:xfrm>
            <a:off x="7523385" y="528535"/>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9" name="Rectangle 18"/>
          <p:cNvSpPr/>
          <p:nvPr userDrawn="1"/>
        </p:nvSpPr>
        <p:spPr>
          <a:xfrm>
            <a:off x="424669" y="3172202"/>
            <a:ext cx="5489434" cy="2677656"/>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RESTART+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p>
          <a:p>
            <a:pPr fontAlgn="base"/>
            <a:endParaRPr lang="en-IE" sz="3600" b="1" i="1" baseline="0" dirty="0">
              <a:solidFill>
                <a:schemeClr val="bg1"/>
              </a:solidFill>
              <a:latin typeface="+mn-lt"/>
              <a:ea typeface="Quattrocento Sans"/>
              <a:cs typeface="Quattrocento Sans"/>
              <a:sym typeface="Quattrocento Sans"/>
            </a:endParaRPr>
          </a:p>
        </p:txBody>
      </p:sp>
      <p:cxnSp>
        <p:nvCxnSpPr>
          <p:cNvPr id="20" name="Straight Connector 1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Photo - Right Text">
    <p:spTree>
      <p:nvGrpSpPr>
        <p:cNvPr id="1" name=""/>
        <p:cNvGrpSpPr/>
        <p:nvPr/>
      </p:nvGrpSpPr>
      <p:grpSpPr>
        <a:xfrm>
          <a:off x="0" y="0"/>
          <a:ext cx="0" cy="0"/>
          <a:chOff x="0" y="0"/>
          <a:chExt cx="0" cy="0"/>
        </a:xfrm>
      </p:grpSpPr>
      <p:sp>
        <p:nvSpPr>
          <p:cNvPr id="18" name="Rectangle 3"/>
          <p:cNvSpPr/>
          <p:nvPr userDrawn="1"/>
        </p:nvSpPr>
        <p:spPr>
          <a:xfrm>
            <a:off x="2757243"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a:off x="2681389" y="-16075"/>
            <a:ext cx="405136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9316278" y="-438891"/>
            <a:ext cx="3299791" cy="5090734"/>
          </a:xfrm>
          <a:prstGeom prst="rect">
            <a:avLst/>
          </a:prstGeom>
        </p:spPr>
      </p:pic>
      <p:sp>
        <p:nvSpPr>
          <p:cNvPr id="27" name="Text Placeholder 23"/>
          <p:cNvSpPr>
            <a:spLocks noGrp="1"/>
          </p:cNvSpPr>
          <p:nvPr userDrawn="1">
            <p:ph type="body" sz="quarter" idx="16" hasCustomPrompt="1"/>
          </p:nvPr>
        </p:nvSpPr>
        <p:spPr>
          <a:xfrm>
            <a:off x="6213053" y="1057202"/>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220001" y="2190681"/>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9" name="Straight Connector 28"/>
          <p:cNvCxnSpPr/>
          <p:nvPr userDrawn="1"/>
        </p:nvCxnSpPr>
        <p:spPr>
          <a:xfrm flipH="1">
            <a:off x="6021088" y="1949429"/>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sp>
        <p:nvSpPr>
          <p:cNvPr id="3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4" name="Picture Placeholder 3"/>
          <p:cNvSpPr>
            <a:spLocks noGrp="1"/>
          </p:cNvSpPr>
          <p:nvPr userDrawn="1">
            <p:ph type="pic" sz="quarter" idx="18"/>
          </p:nvPr>
        </p:nvSpPr>
        <p:spPr>
          <a:xfrm>
            <a:off x="0" y="0"/>
            <a:ext cx="6080953" cy="6875463"/>
          </a:xfrm>
          <a:custGeom>
            <a:avLst/>
            <a:gdLst>
              <a:gd name="connsiteX0" fmla="*/ 0 w 6213475"/>
              <a:gd name="connsiteY0" fmla="*/ 0 h 6875463"/>
              <a:gd name="connsiteX1" fmla="*/ 6213475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213475"/>
              <a:gd name="connsiteY0" fmla="*/ 0 h 6875463"/>
              <a:gd name="connsiteX1" fmla="*/ 6080953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080953"/>
              <a:gd name="connsiteY0" fmla="*/ 0 h 6875463"/>
              <a:gd name="connsiteX1" fmla="*/ 6080953 w 6080953"/>
              <a:gd name="connsiteY1" fmla="*/ 0 h 6875463"/>
              <a:gd name="connsiteX2" fmla="*/ 2688397 w 6080953"/>
              <a:gd name="connsiteY2" fmla="*/ 6862211 h 6875463"/>
              <a:gd name="connsiteX3" fmla="*/ 0 w 6080953"/>
              <a:gd name="connsiteY3" fmla="*/ 6875463 h 6875463"/>
              <a:gd name="connsiteX4" fmla="*/ 0 w 6080953"/>
              <a:gd name="connsiteY4" fmla="*/ 0 h 687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953" h="6875463">
                <a:moveTo>
                  <a:pt x="0" y="0"/>
                </a:moveTo>
                <a:lnTo>
                  <a:pt x="6080953" y="0"/>
                </a:lnTo>
                <a:lnTo>
                  <a:pt x="2688397" y="6862211"/>
                </a:lnTo>
                <a:lnTo>
                  <a:pt x="0" y="6875463"/>
                </a:lnTo>
                <a:lnTo>
                  <a:pt x="0" y="0"/>
                </a:lnTo>
                <a:close/>
              </a:path>
            </a:pathLst>
          </a:custGeom>
        </p:spPr>
        <p:txBody>
          <a:bodyPr>
            <a:normAutofit/>
          </a:bodyPr>
          <a:lstStyle>
            <a:lvl1pPr algn="ctr">
              <a:defRPr sz="2400" baseline="0">
                <a:solidFill>
                  <a:schemeClr val="bg1">
                    <a:lumMod val="50000"/>
                  </a:schemeClr>
                </a:solidFill>
              </a:defRPr>
            </a:lvl1pPr>
          </a:lstStyle>
          <a:p>
            <a:endParaRPr lang="en-US" dirty="0"/>
          </a:p>
          <a:p>
            <a:endParaRPr lang="en-US" dirty="0"/>
          </a:p>
          <a:p>
            <a:endParaRPr lang="en-US" dirty="0"/>
          </a:p>
          <a:p>
            <a:r>
              <a:rPr lang="en-US" dirty="0"/>
              <a:t>Click here to add photo</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7F4182"/>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517684"/>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11298735" y="5444234"/>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BA0A94"/>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4066433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AB5AB0"/>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2285437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68BBAF"/>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39113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Oval 9"/>
          <p:cNvSpPr/>
          <p:nvPr userDrawn="1"/>
        </p:nvSpPr>
        <p:spPr>
          <a:xfrm>
            <a:off x="965473" y="641886"/>
            <a:ext cx="1025560" cy="1025560"/>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p:cNvSpPr txBox="1">
            <a:spLocks/>
          </p:cNvSpPr>
          <p:nvPr userDrawn="1"/>
        </p:nvSpPr>
        <p:spPr bwMode="auto">
          <a:xfrm>
            <a:off x="-363473" y="6433070"/>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965473" y="641886"/>
            <a:ext cx="1025560" cy="1025560"/>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9" name="Oval 8"/>
          <p:cNvSpPr/>
          <p:nvPr userDrawn="1"/>
        </p:nvSpPr>
        <p:spPr>
          <a:xfrm>
            <a:off x="881389" y="1278097"/>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2177003" y="-2180823"/>
            <a:ext cx="8033550" cy="12393711"/>
          </a:xfrm>
          <a:prstGeom prst="rect">
            <a:avLst/>
          </a:prstGeom>
        </p:spPr>
      </p:pic>
    </p:spTree>
    <p:extLst>
      <p:ext uri="{BB962C8B-B14F-4D97-AF65-F5344CB8AC3E}">
        <p14:creationId xmlns:p14="http://schemas.microsoft.com/office/powerpoint/2010/main" val="2188843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437631"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409126"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5400000" flipV="1">
            <a:off x="3425670" y="-1870501"/>
            <a:ext cx="6892753" cy="10633754"/>
          </a:xfrm>
          <a:prstGeom prst="rect">
            <a:avLst/>
          </a:prstGeom>
        </p:spPr>
      </p:pic>
    </p:spTree>
    <p:extLst>
      <p:ext uri="{BB962C8B-B14F-4D97-AF65-F5344CB8AC3E}">
        <p14:creationId xmlns:p14="http://schemas.microsoft.com/office/powerpoint/2010/main" val="402299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Rectangle 1"/>
          <p:cNvSpPr/>
          <p:nvPr userDrawn="1"/>
        </p:nvSpPr>
        <p:spPr>
          <a:xfrm>
            <a:off x="0" y="1"/>
            <a:ext cx="12192000" cy="6858000"/>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01176" y="505425"/>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RESTART +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9267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881389" y="1278097"/>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7F418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lain Quote Slide - PURPLE">
    <p:spTree>
      <p:nvGrpSpPr>
        <p:cNvPr id="1" name=""/>
        <p:cNvGrpSpPr/>
        <p:nvPr/>
      </p:nvGrpSpPr>
      <p:grpSpPr>
        <a:xfrm>
          <a:off x="0" y="0"/>
          <a:ext cx="0" cy="0"/>
          <a:chOff x="0" y="0"/>
          <a:chExt cx="0" cy="0"/>
        </a:xfrm>
      </p:grpSpPr>
      <p:cxnSp>
        <p:nvCxnSpPr>
          <p:cNvPr id="11" name="Straight Connector 10"/>
          <p:cNvCxnSpPr/>
          <p:nvPr userDrawn="1"/>
        </p:nvCxnSpPr>
        <p:spPr>
          <a:xfrm flipV="1">
            <a:off x="6099983" y="-14288"/>
            <a:ext cx="0" cy="1008418"/>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5570770" y="994130"/>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lain Quote Slide - GREEN">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5570770" y="994130"/>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34" name="Rectangle 33"/>
          <p:cNvSpPr/>
          <p:nvPr userDrawn="1"/>
        </p:nvSpPr>
        <p:spPr>
          <a:xfrm>
            <a:off x="4903304" y="119570"/>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897248" y="1269239"/>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2451950"/>
            <a:ext cx="7288696" cy="1126602"/>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cxnSpLocks/>
          </p:cNvCxnSpPr>
          <p:nvPr userDrawn="1"/>
        </p:nvCxnSpPr>
        <p:spPr>
          <a:xfrm>
            <a:off x="6206334" y="20640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1068" y="392046"/>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51073" y="151759"/>
            <a:ext cx="1176670" cy="927495"/>
          </a:xfrm>
        </p:spPr>
        <p:txBody>
          <a:bodyPr anchor="ctr">
            <a:normAutofit/>
          </a:bodyPr>
          <a:lstStyle>
            <a:lvl1pPr marL="0" indent="0" algn="ctr">
              <a:buNone/>
              <a:defRPr sz="36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81215"/>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21" name="Text Placeholder 23">
            <a:extLst>
              <a:ext uri="{FF2B5EF4-FFF2-40B4-BE49-F238E27FC236}">
                <a16:creationId xmlns:a16="http://schemas.microsoft.com/office/drawing/2014/main" id="{21DCCF5C-63BA-4991-A642-D39E2A02978B}"/>
              </a:ext>
            </a:extLst>
          </p:cNvPr>
          <p:cNvSpPr>
            <a:spLocks noGrp="1"/>
          </p:cNvSpPr>
          <p:nvPr>
            <p:ph type="body" sz="quarter" idx="16" hasCustomPrompt="1"/>
          </p:nvPr>
        </p:nvSpPr>
        <p:spPr>
          <a:xfrm>
            <a:off x="4981618" y="1321589"/>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22" name="Text Placeholder 2">
            <a:extLst>
              <a:ext uri="{FF2B5EF4-FFF2-40B4-BE49-F238E27FC236}">
                <a16:creationId xmlns:a16="http://schemas.microsoft.com/office/drawing/2014/main" id="{79265CAB-35CA-4BAD-A378-7CAE426D02B5}"/>
              </a:ext>
            </a:extLst>
          </p:cNvPr>
          <p:cNvSpPr>
            <a:spLocks noGrp="1"/>
          </p:cNvSpPr>
          <p:nvPr>
            <p:ph type="body" sz="quarter" idx="17" hasCustomPrompt="1"/>
          </p:nvPr>
        </p:nvSpPr>
        <p:spPr>
          <a:xfrm>
            <a:off x="6320711" y="1340479"/>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25" name="Straight Connector 24">
            <a:extLst>
              <a:ext uri="{FF2B5EF4-FFF2-40B4-BE49-F238E27FC236}">
                <a16:creationId xmlns:a16="http://schemas.microsoft.com/office/drawing/2014/main" id="{25D98BAD-EADE-49DD-9C58-2868C51C7CE6}"/>
              </a:ext>
            </a:extLst>
          </p:cNvPr>
          <p:cNvCxnSpPr>
            <a:cxnSpLocks/>
          </p:cNvCxnSpPr>
          <p:nvPr userDrawn="1"/>
        </p:nvCxnSpPr>
        <p:spPr>
          <a:xfrm>
            <a:off x="6235446" y="131429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3">
            <a:extLst>
              <a:ext uri="{FF2B5EF4-FFF2-40B4-BE49-F238E27FC236}">
                <a16:creationId xmlns:a16="http://schemas.microsoft.com/office/drawing/2014/main" id="{B11D4F74-E1AA-425A-B258-8C2BDCABC673}"/>
              </a:ext>
            </a:extLst>
          </p:cNvPr>
          <p:cNvSpPr>
            <a:spLocks noGrp="1"/>
          </p:cNvSpPr>
          <p:nvPr>
            <p:ph type="body" sz="quarter" idx="18" hasCustomPrompt="1"/>
          </p:nvPr>
        </p:nvSpPr>
        <p:spPr>
          <a:xfrm>
            <a:off x="5000456" y="2532224"/>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 name="Rectangle 2">
            <a:extLst>
              <a:ext uri="{FF2B5EF4-FFF2-40B4-BE49-F238E27FC236}">
                <a16:creationId xmlns:a16="http://schemas.microsoft.com/office/drawing/2014/main" id="{E630EDDD-0739-418B-B7AD-920C1269C69F}"/>
              </a:ext>
            </a:extLst>
          </p:cNvPr>
          <p:cNvSpPr/>
          <p:nvPr userDrawn="1"/>
        </p:nvSpPr>
        <p:spPr>
          <a:xfrm>
            <a:off x="4922142" y="3796156"/>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D62D4D-32E7-4098-87F9-1B0F0192DC77}"/>
              </a:ext>
            </a:extLst>
          </p:cNvPr>
          <p:cNvSpPr/>
          <p:nvPr userDrawn="1"/>
        </p:nvSpPr>
        <p:spPr>
          <a:xfrm>
            <a:off x="4897248" y="5140361"/>
            <a:ext cx="7288696" cy="1409973"/>
          </a:xfrm>
          <a:prstGeom prst="rect">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542970D8-4011-4EC9-87EE-7B689C6412E6}"/>
              </a:ext>
            </a:extLst>
          </p:cNvPr>
          <p:cNvSpPr>
            <a:spLocks noGrp="1"/>
          </p:cNvSpPr>
          <p:nvPr>
            <p:ph type="body" sz="quarter" idx="19" hasCustomPrompt="1"/>
          </p:nvPr>
        </p:nvSpPr>
        <p:spPr>
          <a:xfrm>
            <a:off x="4979908" y="3837045"/>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1" name="Text Placeholder 23">
            <a:extLst>
              <a:ext uri="{FF2B5EF4-FFF2-40B4-BE49-F238E27FC236}">
                <a16:creationId xmlns:a16="http://schemas.microsoft.com/office/drawing/2014/main" id="{97B788DA-19A1-48FB-B9CE-F2AE5EDBA985}"/>
              </a:ext>
            </a:extLst>
          </p:cNvPr>
          <p:cNvSpPr>
            <a:spLocks noGrp="1"/>
          </p:cNvSpPr>
          <p:nvPr>
            <p:ph type="body" sz="quarter" idx="20" hasCustomPrompt="1"/>
          </p:nvPr>
        </p:nvSpPr>
        <p:spPr>
          <a:xfrm>
            <a:off x="4929960" y="5167631"/>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cxnSp>
        <p:nvCxnSpPr>
          <p:cNvPr id="32" name="Straight Connector 31">
            <a:extLst>
              <a:ext uri="{FF2B5EF4-FFF2-40B4-BE49-F238E27FC236}">
                <a16:creationId xmlns:a16="http://schemas.microsoft.com/office/drawing/2014/main" id="{FF8CDD4B-6732-40D6-9EC0-B990490D5468}"/>
              </a:ext>
            </a:extLst>
          </p:cNvPr>
          <p:cNvCxnSpPr>
            <a:cxnSpLocks/>
          </p:cNvCxnSpPr>
          <p:nvPr userDrawn="1"/>
        </p:nvCxnSpPr>
        <p:spPr>
          <a:xfrm>
            <a:off x="6254284" y="259685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E292A3-3D27-42B2-B2A2-4F8115C013B4}"/>
              </a:ext>
            </a:extLst>
          </p:cNvPr>
          <p:cNvCxnSpPr>
            <a:cxnSpLocks/>
          </p:cNvCxnSpPr>
          <p:nvPr userDrawn="1"/>
        </p:nvCxnSpPr>
        <p:spPr>
          <a:xfrm>
            <a:off x="6244010" y="390167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BACB23-8394-4EFE-A7E6-BF718750A66C}"/>
              </a:ext>
            </a:extLst>
          </p:cNvPr>
          <p:cNvCxnSpPr>
            <a:cxnSpLocks/>
          </p:cNvCxnSpPr>
          <p:nvPr userDrawn="1"/>
        </p:nvCxnSpPr>
        <p:spPr>
          <a:xfrm>
            <a:off x="6244010" y="525786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50750CC2-47E8-4E6C-A51C-2CF99A3B9462}"/>
              </a:ext>
            </a:extLst>
          </p:cNvPr>
          <p:cNvSpPr>
            <a:spLocks noGrp="1"/>
          </p:cNvSpPr>
          <p:nvPr>
            <p:ph type="body" sz="quarter" idx="21" hasCustomPrompt="1"/>
          </p:nvPr>
        </p:nvSpPr>
        <p:spPr>
          <a:xfrm>
            <a:off x="6360097" y="2561390"/>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8" name="Text Placeholder 2">
            <a:extLst>
              <a:ext uri="{FF2B5EF4-FFF2-40B4-BE49-F238E27FC236}">
                <a16:creationId xmlns:a16="http://schemas.microsoft.com/office/drawing/2014/main" id="{651E6DC5-C539-40B8-BBF1-0E859882700E}"/>
              </a:ext>
            </a:extLst>
          </p:cNvPr>
          <p:cNvSpPr>
            <a:spLocks noGrp="1"/>
          </p:cNvSpPr>
          <p:nvPr>
            <p:ph type="body" sz="quarter" idx="22" hasCustomPrompt="1"/>
          </p:nvPr>
        </p:nvSpPr>
        <p:spPr>
          <a:xfrm>
            <a:off x="6339549" y="384566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9" name="Text Placeholder 2">
            <a:extLst>
              <a:ext uri="{FF2B5EF4-FFF2-40B4-BE49-F238E27FC236}">
                <a16:creationId xmlns:a16="http://schemas.microsoft.com/office/drawing/2014/main" id="{3632AB8E-FDC0-4922-8B1A-6843FAF84EB6}"/>
              </a:ext>
            </a:extLst>
          </p:cNvPr>
          <p:cNvSpPr>
            <a:spLocks noGrp="1"/>
          </p:cNvSpPr>
          <p:nvPr>
            <p:ph type="body" sz="quarter" idx="23" hasCustomPrompt="1"/>
          </p:nvPr>
        </p:nvSpPr>
        <p:spPr>
          <a:xfrm>
            <a:off x="6370371" y="5191581"/>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Tree>
    <p:extLst>
      <p:ext uri="{BB962C8B-B14F-4D97-AF65-F5344CB8AC3E}">
        <p14:creationId xmlns:p14="http://schemas.microsoft.com/office/powerpoint/2010/main" val="31900781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4" name="Rectangle 3"/>
          <p:cNvSpPr/>
          <p:nvPr userDrawn="1"/>
        </p:nvSpPr>
        <p:spPr>
          <a:xfrm>
            <a:off x="3600176" y="0"/>
            <a:ext cx="8627166" cy="6858000"/>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366050" y="-13254"/>
            <a:ext cx="364434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349" h="5107143">
                <a:moveTo>
                  <a:pt x="3101010" y="0"/>
                </a:moveTo>
                <a:lnTo>
                  <a:pt x="3644349" y="13252"/>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b="-4010"/>
          <a:stretch/>
        </p:blipFill>
        <p:spPr>
          <a:xfrm rot="10800000">
            <a:off x="-15032" y="-269520"/>
            <a:ext cx="3299791" cy="5090734"/>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0790" y="685529"/>
            <a:ext cx="4049163" cy="1476370"/>
          </a:xfrm>
          <a:prstGeom prst="rect">
            <a:avLst/>
          </a:prstGeom>
        </p:spPr>
      </p:pic>
      <p:sp>
        <p:nvSpPr>
          <p:cNvPr id="10" name="Oval 9"/>
          <p:cNvSpPr/>
          <p:nvPr userDrawn="1"/>
        </p:nvSpPr>
        <p:spPr>
          <a:xfrm>
            <a:off x="5597626" y="740090"/>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02064" y="945481"/>
            <a:ext cx="885435" cy="786561"/>
          </a:xfrm>
          <a:prstGeom prst="rect">
            <a:avLst/>
          </a:prstGeom>
        </p:spPr>
      </p:pic>
      <p:sp>
        <p:nvSpPr>
          <p:cNvPr id="27" name="Oval 26"/>
          <p:cNvSpPr/>
          <p:nvPr userDrawn="1"/>
        </p:nvSpPr>
        <p:spPr>
          <a:xfrm>
            <a:off x="3600176" y="4942083"/>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rotWithShape="1">
          <a:blip r:embed="rId5" cstate="screen">
            <a:extLst>
              <a:ext uri="{28A0092B-C50C-407E-A947-70E740481C1C}">
                <a14:useLocalDpi xmlns:a14="http://schemas.microsoft.com/office/drawing/2010/main"/>
              </a:ext>
            </a:extLst>
          </a:blip>
          <a:srcRect l="-9165" b="-62"/>
          <a:stretch/>
        </p:blipFill>
        <p:spPr>
          <a:xfrm>
            <a:off x="3765028" y="5155653"/>
            <a:ext cx="885435" cy="786561"/>
          </a:xfrm>
          <a:prstGeom prst="rect">
            <a:avLst/>
          </a:prstGeom>
        </p:spPr>
      </p:pic>
      <p:sp>
        <p:nvSpPr>
          <p:cNvPr id="29" name="Oval 28"/>
          <p:cNvSpPr/>
          <p:nvPr userDrawn="1"/>
        </p:nvSpPr>
        <p:spPr>
          <a:xfrm>
            <a:off x="4600769" y="2867809"/>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userDrawn="1"/>
        </p:nvPicPr>
        <p:blipFill rotWithShape="1">
          <a:blip r:embed="rId6" cstate="screen">
            <a:extLst>
              <a:ext uri="{28A0092B-C50C-407E-A947-70E740481C1C}">
                <a14:useLocalDpi xmlns:a14="http://schemas.microsoft.com/office/drawing/2010/main"/>
              </a:ext>
            </a:extLst>
          </a:blip>
          <a:srcRect b="-5561"/>
          <a:stretch/>
        </p:blipFill>
        <p:spPr>
          <a:xfrm>
            <a:off x="4756212" y="3103241"/>
            <a:ext cx="885435" cy="786561"/>
          </a:xfrm>
          <a:prstGeom prst="rect">
            <a:avLst/>
          </a:prstGeom>
        </p:spPr>
      </p:pic>
      <p:sp>
        <p:nvSpPr>
          <p:cNvPr id="39" name="Text Placeholder 13"/>
          <p:cNvSpPr>
            <a:spLocks noGrp="1"/>
          </p:cNvSpPr>
          <p:nvPr>
            <p:ph type="body" sz="quarter" idx="13" hasCustomPrompt="1"/>
          </p:nvPr>
        </p:nvSpPr>
        <p:spPr>
          <a:xfrm>
            <a:off x="6019935" y="3281247"/>
            <a:ext cx="4903787" cy="1273175"/>
          </a:xfrm>
        </p:spPr>
        <p:txBody>
          <a:bodyPr/>
          <a:lstStyle>
            <a:lvl1pPr>
              <a:defRPr sz="3600" b="1">
                <a:solidFill>
                  <a:schemeClr val="bg1"/>
                </a:solidFill>
              </a:defRPr>
            </a:lvl1pPr>
          </a:lstStyle>
          <a:p>
            <a:pPr lvl="0"/>
            <a:r>
              <a:rPr lang="en-US" dirty="0"/>
              <a:t>WE TRAIN</a:t>
            </a:r>
          </a:p>
        </p:txBody>
      </p:sp>
      <p:sp>
        <p:nvSpPr>
          <p:cNvPr id="40" name="Text Placeholder 13"/>
          <p:cNvSpPr>
            <a:spLocks noGrp="1"/>
          </p:cNvSpPr>
          <p:nvPr>
            <p:ph type="body" sz="quarter" idx="14" hasCustomPrompt="1"/>
          </p:nvPr>
        </p:nvSpPr>
        <p:spPr>
          <a:xfrm>
            <a:off x="8261062" y="3322052"/>
            <a:ext cx="3636830" cy="1167491"/>
          </a:xfrm>
        </p:spPr>
        <p:txBody>
          <a:bodyPr>
            <a:noAutofit/>
          </a:bodyPr>
          <a:lstStyle>
            <a:lvl1pPr>
              <a:lnSpc>
                <a:spcPts val="2200"/>
              </a:lnSpc>
              <a:spcBef>
                <a:spcPts val="200"/>
              </a:spcBef>
              <a:defRPr sz="2400" baseline="0">
                <a:solidFill>
                  <a:schemeClr val="bg1"/>
                </a:solidFill>
              </a:defRPr>
            </a:lvl1pPr>
          </a:lstStyle>
          <a:p>
            <a:pPr lvl="0"/>
            <a:r>
              <a:rPr lang="en-US" dirty="0"/>
              <a:t>the facilitators of transformative community regeneration</a:t>
            </a:r>
          </a:p>
        </p:txBody>
      </p:sp>
      <p:sp>
        <p:nvSpPr>
          <p:cNvPr id="41" name="Text Placeholder 13"/>
          <p:cNvSpPr>
            <a:spLocks noGrp="1"/>
          </p:cNvSpPr>
          <p:nvPr>
            <p:ph type="body" sz="quarter" idx="15" hasCustomPrompt="1"/>
          </p:nvPr>
        </p:nvSpPr>
        <p:spPr>
          <a:xfrm>
            <a:off x="5017408" y="5374964"/>
            <a:ext cx="4903787" cy="1273175"/>
          </a:xfrm>
        </p:spPr>
        <p:txBody>
          <a:bodyPr/>
          <a:lstStyle>
            <a:lvl1pPr>
              <a:defRPr sz="3600" b="1">
                <a:solidFill>
                  <a:schemeClr val="bg1"/>
                </a:solidFill>
              </a:defRPr>
            </a:lvl1pPr>
          </a:lstStyle>
          <a:p>
            <a:pPr lvl="0"/>
            <a:r>
              <a:rPr lang="en-US" dirty="0"/>
              <a:t>WE PROMOTE</a:t>
            </a:r>
          </a:p>
        </p:txBody>
      </p:sp>
      <p:sp>
        <p:nvSpPr>
          <p:cNvPr id="42" name="Text Placeholder 13"/>
          <p:cNvSpPr>
            <a:spLocks noGrp="1"/>
          </p:cNvSpPr>
          <p:nvPr>
            <p:ph type="body" sz="quarter" idx="16" hasCustomPrompt="1"/>
          </p:nvPr>
        </p:nvSpPr>
        <p:spPr>
          <a:xfrm>
            <a:off x="7968313" y="5417199"/>
            <a:ext cx="3780345" cy="1167491"/>
          </a:xfrm>
        </p:spPr>
        <p:txBody>
          <a:bodyPr>
            <a:noAutofit/>
          </a:bodyPr>
          <a:lstStyle>
            <a:lvl1pPr>
              <a:lnSpc>
                <a:spcPts val="2200"/>
              </a:lnSpc>
              <a:spcBef>
                <a:spcPts val="200"/>
              </a:spcBef>
              <a:defRPr sz="2400">
                <a:solidFill>
                  <a:schemeClr val="bg1"/>
                </a:solidFill>
              </a:defRPr>
            </a:lvl1pPr>
          </a:lstStyle>
          <a:p>
            <a:pPr lvl="0"/>
            <a:r>
              <a:rPr lang="en-US" dirty="0"/>
              <a:t>self-learning through open </a:t>
            </a:r>
          </a:p>
          <a:p>
            <a:pPr lvl="0"/>
            <a:r>
              <a:rPr lang="en-US" dirty="0"/>
              <a:t>education resources</a:t>
            </a:r>
          </a:p>
        </p:txBody>
      </p:sp>
      <p:sp>
        <p:nvSpPr>
          <p:cNvPr id="4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46" name="Picture 4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47" name="Picture 46"/>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8983917" y="-168905"/>
            <a:ext cx="3299791" cy="5090734"/>
          </a:xfrm>
          <a:prstGeom prst="rect">
            <a:avLst/>
          </a:prstGeom>
        </p:spPr>
      </p:pic>
      <p:sp>
        <p:nvSpPr>
          <p:cNvPr id="48" name="Text Placeholder 13"/>
          <p:cNvSpPr>
            <a:spLocks noGrp="1"/>
          </p:cNvSpPr>
          <p:nvPr>
            <p:ph type="body" sz="quarter" idx="11" hasCustomPrompt="1"/>
          </p:nvPr>
        </p:nvSpPr>
        <p:spPr>
          <a:xfrm>
            <a:off x="6945886" y="1103286"/>
            <a:ext cx="4903787" cy="1273175"/>
          </a:xfrm>
        </p:spPr>
        <p:txBody>
          <a:bodyPr/>
          <a:lstStyle>
            <a:lvl1pPr>
              <a:defRPr sz="3600" b="1">
                <a:solidFill>
                  <a:schemeClr val="bg1"/>
                </a:solidFill>
              </a:defRPr>
            </a:lvl1pPr>
          </a:lstStyle>
          <a:p>
            <a:pPr lvl="0"/>
            <a:r>
              <a:rPr lang="en-US" dirty="0"/>
              <a:t>WE BUILD</a:t>
            </a:r>
          </a:p>
        </p:txBody>
      </p:sp>
      <p:sp>
        <p:nvSpPr>
          <p:cNvPr id="49" name="Text Placeholder 13"/>
          <p:cNvSpPr>
            <a:spLocks noGrp="1"/>
          </p:cNvSpPr>
          <p:nvPr>
            <p:ph type="body" sz="quarter" idx="12" hasCustomPrompt="1"/>
          </p:nvPr>
        </p:nvSpPr>
        <p:spPr>
          <a:xfrm>
            <a:off x="9072359" y="1118209"/>
            <a:ext cx="2890047" cy="1167491"/>
          </a:xfrm>
        </p:spPr>
        <p:txBody>
          <a:bodyPr>
            <a:noAutofit/>
          </a:bodyPr>
          <a:lstStyle>
            <a:lvl1pPr>
              <a:lnSpc>
                <a:spcPts val="2200"/>
              </a:lnSpc>
              <a:spcBef>
                <a:spcPts val="200"/>
              </a:spcBef>
              <a:defRPr sz="2400">
                <a:solidFill>
                  <a:schemeClr val="bg1"/>
                </a:solidFill>
              </a:defRPr>
            </a:lvl1pPr>
          </a:lstStyle>
          <a:p>
            <a:pPr lvl="0"/>
            <a:r>
              <a:rPr lang="en-US" dirty="0"/>
              <a:t>regional alliances for community growth</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392E85"/>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14000"/>
            <a:extLst>
              <a:ext uri="{28A0092B-C50C-407E-A947-70E740481C1C}">
                <a14:useLocalDpi xmlns:a14="http://schemas.microsoft.com/office/drawing/2010/main"/>
              </a:ext>
            </a:extLst>
          </a:blip>
          <a:srcRect l="-5005" t="-25453" r="-31029"/>
          <a:stretch/>
        </p:blipFill>
        <p:spPr>
          <a:xfrm rot="3005780" flipH="1" flipV="1">
            <a:off x="2845620" y="351349"/>
            <a:ext cx="6044601" cy="7455177"/>
          </a:xfrm>
          <a:prstGeom prst="rect">
            <a:avLst/>
          </a:prstGeom>
        </p:spPr>
      </p:pic>
      <p:sp>
        <p:nvSpPr>
          <p:cNvPr id="23" name="Freeform 22"/>
          <p:cNvSpPr/>
          <p:nvPr userDrawn="1"/>
        </p:nvSpPr>
        <p:spPr>
          <a:xfrm flipV="1">
            <a:off x="-3863" y="5101881"/>
            <a:ext cx="12195863" cy="1763770"/>
          </a:xfrm>
          <a:custGeom>
            <a:avLst/>
            <a:gdLst>
              <a:gd name="connsiteX0" fmla="*/ 12228395 w 12255690"/>
              <a:gd name="connsiteY0" fmla="*/ 1337481 h 2088107"/>
              <a:gd name="connsiteX1" fmla="*/ 0 w 12255690"/>
              <a:gd name="connsiteY1" fmla="*/ 2088107 h 2088107"/>
              <a:gd name="connsiteX2" fmla="*/ 0 w 12255690"/>
              <a:gd name="connsiteY2" fmla="*/ 0 h 2088107"/>
              <a:gd name="connsiteX3" fmla="*/ 12255690 w 12255690"/>
              <a:gd name="connsiteY3" fmla="*/ 0 h 2088107"/>
              <a:gd name="connsiteX4" fmla="*/ 12228395 w 12255690"/>
              <a:gd name="connsiteY4" fmla="*/ 1337481 h 20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690" h="2088107">
                <a:moveTo>
                  <a:pt x="12228395" y="1337481"/>
                </a:moveTo>
                <a:lnTo>
                  <a:pt x="0" y="2088107"/>
                </a:lnTo>
                <a:lnTo>
                  <a:pt x="0" y="0"/>
                </a:lnTo>
                <a:lnTo>
                  <a:pt x="12255690" y="0"/>
                </a:lnTo>
                <a:lnTo>
                  <a:pt x="12228395" y="1337481"/>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a:off x="7634502" y="0"/>
            <a:ext cx="4656309" cy="6858000"/>
          </a:xfrm>
          <a:custGeom>
            <a:avLst/>
            <a:gdLst>
              <a:gd name="connsiteX0" fmla="*/ 1167619 w 4262511"/>
              <a:gd name="connsiteY0" fmla="*/ 0 h 6963508"/>
              <a:gd name="connsiteX1" fmla="*/ 4262511 w 4262511"/>
              <a:gd name="connsiteY1" fmla="*/ 0 h 6963508"/>
              <a:gd name="connsiteX2" fmla="*/ 4262511 w 4262511"/>
              <a:gd name="connsiteY2" fmla="*/ 6963508 h 6963508"/>
              <a:gd name="connsiteX3" fmla="*/ 0 w 4262511"/>
              <a:gd name="connsiteY3" fmla="*/ 6963508 h 6963508"/>
              <a:gd name="connsiteX4" fmla="*/ 1167619 w 4262511"/>
              <a:gd name="connsiteY4" fmla="*/ 0 h 696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11" h="6963508">
                <a:moveTo>
                  <a:pt x="1167619" y="0"/>
                </a:moveTo>
                <a:lnTo>
                  <a:pt x="4262511" y="0"/>
                </a:lnTo>
                <a:lnTo>
                  <a:pt x="4262511" y="6963508"/>
                </a:lnTo>
                <a:lnTo>
                  <a:pt x="0" y="6963508"/>
                </a:lnTo>
                <a:lnTo>
                  <a:pt x="1167619"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8340348" y="1437862"/>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6" name="Oval 25"/>
          <p:cNvSpPr/>
          <p:nvPr userDrawn="1"/>
        </p:nvSpPr>
        <p:spPr>
          <a:xfrm>
            <a:off x="7948463" y="3538204"/>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8" name="Oval 27"/>
          <p:cNvSpPr/>
          <p:nvPr userDrawn="1"/>
        </p:nvSpPr>
        <p:spPr>
          <a:xfrm>
            <a:off x="8149323" y="2583419"/>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12" name="Text Placeholder 23"/>
          <p:cNvSpPr>
            <a:spLocks noGrp="1"/>
          </p:cNvSpPr>
          <p:nvPr userDrawn="1">
            <p:ph type="body" sz="quarter" idx="13" hasCustomPrompt="1"/>
          </p:nvPr>
        </p:nvSpPr>
        <p:spPr>
          <a:xfrm>
            <a:off x="343865" y="5627165"/>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779980" y="5632776"/>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cxnSp>
        <p:nvCxnSpPr>
          <p:cNvPr id="19" name="Straight Connector 18"/>
          <p:cNvCxnSpPr/>
          <p:nvPr userDrawn="1"/>
        </p:nvCxnSpPr>
        <p:spPr>
          <a:xfrm>
            <a:off x="3623161" y="5539408"/>
            <a:ext cx="0" cy="804289"/>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8656967" y="3682823"/>
            <a:ext cx="2812464" cy="323455"/>
          </a:xfrm>
        </p:spPr>
        <p:txBody>
          <a:bodyPr anchor="t">
            <a:normAutofit/>
          </a:bodyPr>
          <a:lstStyle>
            <a:lvl1pPr marL="0" indent="0">
              <a:buNone/>
              <a:defRPr sz="1600">
                <a:solidFill>
                  <a:schemeClr val="bg1"/>
                </a:solidFill>
              </a:defRPr>
            </a:lvl1pPr>
          </a:lstStyle>
          <a:p>
            <a:pPr lvl="0"/>
            <a:r>
              <a:rPr lang="en-US" dirty="0"/>
              <a:t>@</a:t>
            </a:r>
            <a:r>
              <a:rPr lang="en-US" dirty="0" err="1"/>
              <a:t>RestartEntrepreneurship</a:t>
            </a:r>
            <a:endParaRPr lang="en-US" dirty="0"/>
          </a:p>
        </p:txBody>
      </p:sp>
      <p:sp>
        <p:nvSpPr>
          <p:cNvPr id="20" name="Text Placeholder 2"/>
          <p:cNvSpPr>
            <a:spLocks noGrp="1"/>
          </p:cNvSpPr>
          <p:nvPr userDrawn="1">
            <p:ph type="body" sz="quarter" idx="16" hasCustomPrompt="1"/>
          </p:nvPr>
        </p:nvSpPr>
        <p:spPr>
          <a:xfrm>
            <a:off x="9070793" y="1542835"/>
            <a:ext cx="1932766" cy="382588"/>
          </a:xfrm>
        </p:spPr>
        <p:txBody>
          <a:bodyPr anchor="t">
            <a:normAutofit/>
          </a:bodyPr>
          <a:lstStyle>
            <a:lvl1pPr marL="0" indent="0">
              <a:buNone/>
              <a:defRPr sz="1600">
                <a:solidFill>
                  <a:schemeClr val="bg1"/>
                </a:solidFill>
              </a:defRPr>
            </a:lvl1pPr>
          </a:lstStyle>
          <a:p>
            <a:pPr lvl="0"/>
            <a:r>
              <a:rPr lang="en-US" dirty="0"/>
              <a:t>@</a:t>
            </a:r>
            <a:r>
              <a:rPr lang="en-US" dirty="0" err="1"/>
              <a:t>RESTART_europe</a:t>
            </a:r>
            <a:r>
              <a:rPr lang="en-US" dirty="0"/>
              <a:t> </a:t>
            </a:r>
          </a:p>
        </p:txBody>
      </p:sp>
      <p:sp>
        <p:nvSpPr>
          <p:cNvPr id="21" name="Text Placeholder 2"/>
          <p:cNvSpPr>
            <a:spLocks noGrp="1"/>
          </p:cNvSpPr>
          <p:nvPr userDrawn="1">
            <p:ph type="body" sz="quarter" idx="17" hasCustomPrompt="1"/>
          </p:nvPr>
        </p:nvSpPr>
        <p:spPr>
          <a:xfrm>
            <a:off x="8873139" y="2645407"/>
            <a:ext cx="2757540" cy="416755"/>
          </a:xfrm>
        </p:spPr>
        <p:txBody>
          <a:bodyPr anchor="t">
            <a:normAutofit/>
          </a:bodyPr>
          <a:lstStyle>
            <a:lvl1pPr marL="0" indent="0">
              <a:buNone/>
              <a:defRPr sz="1600">
                <a:solidFill>
                  <a:schemeClr val="bg1"/>
                </a:solidFill>
              </a:defRPr>
            </a:lvl1pPr>
          </a:lstStyle>
          <a:p>
            <a:pPr lvl="0"/>
            <a:r>
              <a:rPr lang="en-US" dirty="0"/>
              <a:t>RESTART Entrepreneurship</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744" y="492099"/>
            <a:ext cx="3375286" cy="1230667"/>
          </a:xfrm>
          <a:prstGeom prst="rect">
            <a:avLst/>
          </a:prstGeom>
        </p:spPr>
      </p:pic>
      <p:sp>
        <p:nvSpPr>
          <p:cNvPr id="5" name="Rectangle 4"/>
          <p:cNvSpPr/>
          <p:nvPr userDrawn="1"/>
        </p:nvSpPr>
        <p:spPr>
          <a:xfrm>
            <a:off x="8141526" y="5640417"/>
            <a:ext cx="4142135" cy="67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6"/>
          <p:cNvSpPr txBox="1">
            <a:spLocks noGrp="1"/>
          </p:cNvSpPr>
          <p:nvPr userDrawn="1"/>
        </p:nvSpPr>
        <p:spPr bwMode="auto">
          <a:xfrm>
            <a:off x="10010672" y="5842695"/>
            <a:ext cx="205123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900" dirty="0">
                <a:solidFill>
                  <a:schemeClr val="tx1">
                    <a:lumMod val="50000"/>
                    <a:lumOff val="50000"/>
                  </a:schemeClr>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11576" y="576375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userDrawn="1"/>
        </p:nvSpPr>
        <p:spPr>
          <a:xfrm>
            <a:off x="7795228" y="4585526"/>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9" name="Text Placeholder 2"/>
          <p:cNvSpPr>
            <a:spLocks noGrp="1"/>
          </p:cNvSpPr>
          <p:nvPr>
            <p:ph type="body" sz="quarter" idx="18" hasCustomPrompt="1"/>
          </p:nvPr>
        </p:nvSpPr>
        <p:spPr>
          <a:xfrm>
            <a:off x="8503732" y="4730145"/>
            <a:ext cx="2812464" cy="323455"/>
          </a:xfrm>
        </p:spPr>
        <p:txBody>
          <a:bodyPr anchor="t">
            <a:normAutofit/>
          </a:bodyPr>
          <a:lstStyle>
            <a:lvl1pPr marL="0" indent="0">
              <a:buNone/>
              <a:defRPr sz="1600">
                <a:solidFill>
                  <a:schemeClr val="bg1"/>
                </a:solidFill>
              </a:defRPr>
            </a:lvl1pPr>
          </a:lstStyle>
          <a:p>
            <a:pPr lvl="0"/>
            <a:r>
              <a:rPr lang="en-US" dirty="0" err="1"/>
              <a:t>www.restart.how</a:t>
            </a:r>
            <a:endParaRPr lang="en-US" dirty="0"/>
          </a:p>
        </p:txBody>
      </p:sp>
      <p:grpSp>
        <p:nvGrpSpPr>
          <p:cNvPr id="39" name="Google Shape;664;p39"/>
          <p:cNvGrpSpPr/>
          <p:nvPr userDrawn="1"/>
        </p:nvGrpSpPr>
        <p:grpSpPr>
          <a:xfrm>
            <a:off x="7917788" y="4694282"/>
            <a:ext cx="301041" cy="301041"/>
            <a:chOff x="5941025" y="3634400"/>
            <a:chExt cx="467650" cy="467650"/>
          </a:xfrm>
        </p:grpSpPr>
        <p:sp>
          <p:nvSpPr>
            <p:cNvPr id="40"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l="-34744" t="-1" b="-33623"/>
          <a:stretch/>
        </p:blipFill>
        <p:spPr>
          <a:xfrm>
            <a:off x="8340348" y="1521013"/>
            <a:ext cx="540733" cy="457582"/>
          </a:xfrm>
          <a:prstGeom prst="rect">
            <a:avLst/>
          </a:prstGeom>
        </p:spPr>
      </p:pic>
      <p:pic>
        <p:nvPicPr>
          <p:cNvPr id="46" name="Picture 45"/>
          <p:cNvPicPr>
            <a:picLocks noChangeAspect="1"/>
          </p:cNvPicPr>
          <p:nvPr userDrawn="1"/>
        </p:nvPicPr>
        <p:blipFill rotWithShape="1">
          <a:blip r:embed="rId6" cstate="screen">
            <a:extLst>
              <a:ext uri="{28A0092B-C50C-407E-A947-70E740481C1C}">
                <a14:useLocalDpi xmlns:a14="http://schemas.microsoft.com/office/drawing/2010/main"/>
              </a:ext>
            </a:extLst>
          </a:blip>
          <a:srcRect b="-40549"/>
          <a:stretch/>
        </p:blipFill>
        <p:spPr>
          <a:xfrm>
            <a:off x="8116234" y="2666570"/>
            <a:ext cx="540733" cy="457582"/>
          </a:xfrm>
          <a:prstGeom prst="rect">
            <a:avLst/>
          </a:prstGeom>
        </p:spPr>
      </p:pic>
      <p:pic>
        <p:nvPicPr>
          <p:cNvPr id="47" name="Picture 46"/>
          <p:cNvPicPr>
            <a:picLocks noChangeAspect="1"/>
          </p:cNvPicPr>
          <p:nvPr userDrawn="1"/>
        </p:nvPicPr>
        <p:blipFill rotWithShape="1">
          <a:blip r:embed="rId7" cstate="screen">
            <a:extLst>
              <a:ext uri="{28A0092B-C50C-407E-A947-70E740481C1C}">
                <a14:useLocalDpi xmlns:a14="http://schemas.microsoft.com/office/drawing/2010/main"/>
              </a:ext>
            </a:extLst>
          </a:blip>
          <a:srcRect t="-9981" r="-44768" b="-23643"/>
          <a:stretch/>
        </p:blipFill>
        <p:spPr>
          <a:xfrm>
            <a:off x="7962438" y="3612926"/>
            <a:ext cx="540733" cy="457582"/>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3 bullets slide">
    <p:spTree>
      <p:nvGrpSpPr>
        <p:cNvPr id="1" name=""/>
        <p:cNvGrpSpPr/>
        <p:nvPr/>
      </p:nvGrpSpPr>
      <p:grpSpPr>
        <a:xfrm>
          <a:off x="0" y="0"/>
          <a:ext cx="0" cy="0"/>
          <a:chOff x="0" y="0"/>
          <a:chExt cx="0" cy="0"/>
        </a:xfrm>
      </p:grpSpPr>
      <p:sp>
        <p:nvSpPr>
          <p:cNvPr id="34" name="Rectangle 33"/>
          <p:cNvSpPr/>
          <p:nvPr userDrawn="1"/>
        </p:nvSpPr>
        <p:spPr>
          <a:xfrm>
            <a:off x="4903304" y="-3718"/>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897248" y="1125403"/>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2267018"/>
            <a:ext cx="7288696" cy="1126602"/>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cxnSpLocks/>
          </p:cNvCxnSpPr>
          <p:nvPr userDrawn="1"/>
        </p:nvCxnSpPr>
        <p:spPr>
          <a:xfrm>
            <a:off x="6206334" y="10366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1068" y="392046"/>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51073" y="49019"/>
            <a:ext cx="1176670" cy="927495"/>
          </a:xfrm>
        </p:spPr>
        <p:txBody>
          <a:bodyPr anchor="ctr">
            <a:normAutofit/>
          </a:bodyPr>
          <a:lstStyle>
            <a:lvl1pPr marL="0" indent="0" algn="ctr">
              <a:buNone/>
              <a:defRPr sz="36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68201"/>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21" name="Text Placeholder 23">
            <a:extLst>
              <a:ext uri="{FF2B5EF4-FFF2-40B4-BE49-F238E27FC236}">
                <a16:creationId xmlns:a16="http://schemas.microsoft.com/office/drawing/2014/main" id="{21DCCF5C-63BA-4991-A642-D39E2A02978B}"/>
              </a:ext>
            </a:extLst>
          </p:cNvPr>
          <p:cNvSpPr>
            <a:spLocks noGrp="1"/>
          </p:cNvSpPr>
          <p:nvPr>
            <p:ph type="body" sz="quarter" idx="16" hasCustomPrompt="1"/>
          </p:nvPr>
        </p:nvSpPr>
        <p:spPr>
          <a:xfrm>
            <a:off x="4981618" y="1198301"/>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22" name="Text Placeholder 2">
            <a:extLst>
              <a:ext uri="{FF2B5EF4-FFF2-40B4-BE49-F238E27FC236}">
                <a16:creationId xmlns:a16="http://schemas.microsoft.com/office/drawing/2014/main" id="{79265CAB-35CA-4BAD-A378-7CAE426D02B5}"/>
              </a:ext>
            </a:extLst>
          </p:cNvPr>
          <p:cNvSpPr>
            <a:spLocks noGrp="1"/>
          </p:cNvSpPr>
          <p:nvPr>
            <p:ph type="body" sz="quarter" idx="17" hasCustomPrompt="1"/>
          </p:nvPr>
        </p:nvSpPr>
        <p:spPr>
          <a:xfrm>
            <a:off x="6320711" y="119664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25" name="Straight Connector 24">
            <a:extLst>
              <a:ext uri="{FF2B5EF4-FFF2-40B4-BE49-F238E27FC236}">
                <a16:creationId xmlns:a16="http://schemas.microsoft.com/office/drawing/2014/main" id="{25D98BAD-EADE-49DD-9C58-2868C51C7CE6}"/>
              </a:ext>
            </a:extLst>
          </p:cNvPr>
          <p:cNvCxnSpPr>
            <a:cxnSpLocks/>
          </p:cNvCxnSpPr>
          <p:nvPr userDrawn="1"/>
        </p:nvCxnSpPr>
        <p:spPr>
          <a:xfrm>
            <a:off x="6235446" y="1221833"/>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3">
            <a:extLst>
              <a:ext uri="{FF2B5EF4-FFF2-40B4-BE49-F238E27FC236}">
                <a16:creationId xmlns:a16="http://schemas.microsoft.com/office/drawing/2014/main" id="{B11D4F74-E1AA-425A-B258-8C2BDCABC673}"/>
              </a:ext>
            </a:extLst>
          </p:cNvPr>
          <p:cNvSpPr>
            <a:spLocks noGrp="1"/>
          </p:cNvSpPr>
          <p:nvPr>
            <p:ph type="body" sz="quarter" idx="18" hasCustomPrompt="1"/>
          </p:nvPr>
        </p:nvSpPr>
        <p:spPr>
          <a:xfrm>
            <a:off x="5000456" y="2388388"/>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 name="Rectangle 2">
            <a:extLst>
              <a:ext uri="{FF2B5EF4-FFF2-40B4-BE49-F238E27FC236}">
                <a16:creationId xmlns:a16="http://schemas.microsoft.com/office/drawing/2014/main" id="{E630EDDD-0739-418B-B7AD-920C1269C69F}"/>
              </a:ext>
            </a:extLst>
          </p:cNvPr>
          <p:cNvSpPr/>
          <p:nvPr userDrawn="1"/>
        </p:nvSpPr>
        <p:spPr>
          <a:xfrm>
            <a:off x="4922142" y="3498210"/>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D62D4D-32E7-4098-87F9-1B0F0192DC77}"/>
              </a:ext>
            </a:extLst>
          </p:cNvPr>
          <p:cNvSpPr/>
          <p:nvPr userDrawn="1"/>
        </p:nvSpPr>
        <p:spPr>
          <a:xfrm>
            <a:off x="4897248" y="5808178"/>
            <a:ext cx="7288696" cy="1042578"/>
          </a:xfrm>
          <a:prstGeom prst="rect">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542970D8-4011-4EC9-87EE-7B689C6412E6}"/>
              </a:ext>
            </a:extLst>
          </p:cNvPr>
          <p:cNvSpPr>
            <a:spLocks noGrp="1"/>
          </p:cNvSpPr>
          <p:nvPr>
            <p:ph type="body" sz="quarter" idx="19" hasCustomPrompt="1"/>
          </p:nvPr>
        </p:nvSpPr>
        <p:spPr>
          <a:xfrm>
            <a:off x="4979908" y="3569919"/>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1" name="Text Placeholder 23">
            <a:extLst>
              <a:ext uri="{FF2B5EF4-FFF2-40B4-BE49-F238E27FC236}">
                <a16:creationId xmlns:a16="http://schemas.microsoft.com/office/drawing/2014/main" id="{97B788DA-19A1-48FB-B9CE-F2AE5EDBA985}"/>
              </a:ext>
            </a:extLst>
          </p:cNvPr>
          <p:cNvSpPr>
            <a:spLocks noGrp="1"/>
          </p:cNvSpPr>
          <p:nvPr>
            <p:ph type="body" sz="quarter" idx="20" hasCustomPrompt="1"/>
          </p:nvPr>
        </p:nvSpPr>
        <p:spPr>
          <a:xfrm>
            <a:off x="4959544" y="5810357"/>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cxnSp>
        <p:nvCxnSpPr>
          <p:cNvPr id="32" name="Straight Connector 31">
            <a:extLst>
              <a:ext uri="{FF2B5EF4-FFF2-40B4-BE49-F238E27FC236}">
                <a16:creationId xmlns:a16="http://schemas.microsoft.com/office/drawing/2014/main" id="{FF8CDD4B-6732-40D6-9EC0-B990490D5468}"/>
              </a:ext>
            </a:extLst>
          </p:cNvPr>
          <p:cNvCxnSpPr>
            <a:cxnSpLocks/>
          </p:cNvCxnSpPr>
          <p:nvPr userDrawn="1"/>
        </p:nvCxnSpPr>
        <p:spPr>
          <a:xfrm>
            <a:off x="6254284" y="241191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E292A3-3D27-42B2-B2A2-4F8115C013B4}"/>
              </a:ext>
            </a:extLst>
          </p:cNvPr>
          <p:cNvCxnSpPr>
            <a:cxnSpLocks/>
          </p:cNvCxnSpPr>
          <p:nvPr userDrawn="1"/>
        </p:nvCxnSpPr>
        <p:spPr>
          <a:xfrm>
            <a:off x="6244010" y="3603723"/>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BACB23-8394-4EFE-A7E6-BF718750A66C}"/>
              </a:ext>
            </a:extLst>
          </p:cNvPr>
          <p:cNvCxnSpPr>
            <a:cxnSpLocks/>
          </p:cNvCxnSpPr>
          <p:nvPr userDrawn="1"/>
        </p:nvCxnSpPr>
        <p:spPr>
          <a:xfrm>
            <a:off x="6244010" y="591540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50750CC2-47E8-4E6C-A51C-2CF99A3B9462}"/>
              </a:ext>
            </a:extLst>
          </p:cNvPr>
          <p:cNvSpPr>
            <a:spLocks noGrp="1"/>
          </p:cNvSpPr>
          <p:nvPr>
            <p:ph type="body" sz="quarter" idx="21" hasCustomPrompt="1"/>
          </p:nvPr>
        </p:nvSpPr>
        <p:spPr>
          <a:xfrm>
            <a:off x="6360097" y="2376458"/>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8" name="Text Placeholder 2">
            <a:extLst>
              <a:ext uri="{FF2B5EF4-FFF2-40B4-BE49-F238E27FC236}">
                <a16:creationId xmlns:a16="http://schemas.microsoft.com/office/drawing/2014/main" id="{651E6DC5-C539-40B8-BBF1-0E859882700E}"/>
              </a:ext>
            </a:extLst>
          </p:cNvPr>
          <p:cNvSpPr>
            <a:spLocks noGrp="1"/>
          </p:cNvSpPr>
          <p:nvPr>
            <p:ph type="body" sz="quarter" idx="22" hasCustomPrompt="1"/>
          </p:nvPr>
        </p:nvSpPr>
        <p:spPr>
          <a:xfrm>
            <a:off x="6339549" y="3568265"/>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9" name="Text Placeholder 2">
            <a:extLst>
              <a:ext uri="{FF2B5EF4-FFF2-40B4-BE49-F238E27FC236}">
                <a16:creationId xmlns:a16="http://schemas.microsoft.com/office/drawing/2014/main" id="{3632AB8E-FDC0-4922-8B1A-6843FAF84EB6}"/>
              </a:ext>
            </a:extLst>
          </p:cNvPr>
          <p:cNvSpPr>
            <a:spLocks noGrp="1"/>
          </p:cNvSpPr>
          <p:nvPr>
            <p:ph type="body" sz="quarter" idx="23" hasCustomPrompt="1"/>
          </p:nvPr>
        </p:nvSpPr>
        <p:spPr>
          <a:xfrm>
            <a:off x="6370371" y="5859400"/>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Rectangle 1">
            <a:extLst>
              <a:ext uri="{FF2B5EF4-FFF2-40B4-BE49-F238E27FC236}">
                <a16:creationId xmlns:a16="http://schemas.microsoft.com/office/drawing/2014/main" id="{F0ACC96D-4607-4AC9-82B4-BC8F0C9F4CFF}"/>
              </a:ext>
            </a:extLst>
          </p:cNvPr>
          <p:cNvSpPr/>
          <p:nvPr userDrawn="1"/>
        </p:nvSpPr>
        <p:spPr>
          <a:xfrm>
            <a:off x="4897248" y="4646341"/>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E73F39BD-34D3-4650-99B1-1B54F7CDC217}"/>
              </a:ext>
            </a:extLst>
          </p:cNvPr>
          <p:cNvCxnSpPr>
            <a:cxnSpLocks/>
          </p:cNvCxnSpPr>
          <p:nvPr userDrawn="1"/>
        </p:nvCxnSpPr>
        <p:spPr>
          <a:xfrm>
            <a:off x="6262848" y="4762986"/>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23">
            <a:extLst>
              <a:ext uri="{FF2B5EF4-FFF2-40B4-BE49-F238E27FC236}">
                <a16:creationId xmlns:a16="http://schemas.microsoft.com/office/drawing/2014/main" id="{36773288-BCFF-4B58-84DD-CEFEB7B178BC}"/>
              </a:ext>
            </a:extLst>
          </p:cNvPr>
          <p:cNvSpPr>
            <a:spLocks noGrp="1"/>
          </p:cNvSpPr>
          <p:nvPr>
            <p:ph type="body" sz="quarter" idx="24" hasCustomPrompt="1"/>
          </p:nvPr>
        </p:nvSpPr>
        <p:spPr>
          <a:xfrm>
            <a:off x="4969283" y="4689195"/>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50" name="Text Placeholder 2">
            <a:extLst>
              <a:ext uri="{FF2B5EF4-FFF2-40B4-BE49-F238E27FC236}">
                <a16:creationId xmlns:a16="http://schemas.microsoft.com/office/drawing/2014/main" id="{1F0873FD-C64B-4E2C-BD47-FA5A56C869EE}"/>
              </a:ext>
            </a:extLst>
          </p:cNvPr>
          <p:cNvSpPr>
            <a:spLocks noGrp="1"/>
          </p:cNvSpPr>
          <p:nvPr>
            <p:ph type="body" sz="quarter" idx="25" hasCustomPrompt="1"/>
          </p:nvPr>
        </p:nvSpPr>
        <p:spPr>
          <a:xfrm>
            <a:off x="6409757" y="470698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Tree>
    <p:extLst>
      <p:ext uri="{BB962C8B-B14F-4D97-AF65-F5344CB8AC3E}">
        <p14:creationId xmlns:p14="http://schemas.microsoft.com/office/powerpoint/2010/main" val="3888072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3909059" y="550573"/>
            <a:ext cx="7721361"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3909060" y="1660248"/>
            <a:ext cx="7721361"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429000" y="1444546"/>
            <a:ext cx="857533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12" name="Picture Placeholder 3"/>
          <p:cNvSpPr>
            <a:spLocks noGrp="1"/>
          </p:cNvSpPr>
          <p:nvPr>
            <p:ph type="pic" sz="quarter" idx="18"/>
          </p:nvPr>
        </p:nvSpPr>
        <p:spPr>
          <a:xfrm flipH="1">
            <a:off x="0" y="-11430"/>
            <a:ext cx="3279963"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
        <p:nvSpPr>
          <p:cNvPr id="13" name="Freeform 12"/>
          <p:cNvSpPr/>
          <p:nvPr userDrawn="1"/>
        </p:nvSpPr>
        <p:spPr>
          <a:xfrm flipH="1">
            <a:off x="2024799" y="4040980"/>
            <a:ext cx="926232" cy="2817020"/>
          </a:xfrm>
          <a:custGeom>
            <a:avLst/>
            <a:gdLst>
              <a:gd name="connsiteX0" fmla="*/ 0 w 926232"/>
              <a:gd name="connsiteY0" fmla="*/ 0 h 2817020"/>
              <a:gd name="connsiteX1" fmla="*/ 388144 w 926232"/>
              <a:gd name="connsiteY1" fmla="*/ 123754 h 2817020"/>
              <a:gd name="connsiteX2" fmla="*/ 926232 w 926232"/>
              <a:gd name="connsiteY2" fmla="*/ 2817020 h 2817020"/>
              <a:gd name="connsiteX3" fmla="*/ 567372 w 926232"/>
              <a:gd name="connsiteY3" fmla="*/ 2817020 h 2817020"/>
              <a:gd name="connsiteX4" fmla="*/ 0 w 926232"/>
              <a:gd name="connsiteY4" fmla="*/ 0 h 281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32" h="2817020">
                <a:moveTo>
                  <a:pt x="0" y="0"/>
                </a:moveTo>
                <a:lnTo>
                  <a:pt x="388144" y="123754"/>
                </a:lnTo>
                <a:lnTo>
                  <a:pt x="926232" y="2817020"/>
                </a:lnTo>
                <a:lnTo>
                  <a:pt x="567372" y="2817020"/>
                </a:lnTo>
                <a:lnTo>
                  <a:pt x="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340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elcome ">
    <p:spTree>
      <p:nvGrpSpPr>
        <p:cNvPr id="1" name=""/>
        <p:cNvGrpSpPr/>
        <p:nvPr/>
      </p:nvGrpSpPr>
      <p:grpSpPr>
        <a:xfrm>
          <a:off x="0" y="0"/>
          <a:ext cx="0" cy="0"/>
          <a:chOff x="0" y="0"/>
          <a:chExt cx="0" cy="0"/>
        </a:xfrm>
      </p:grpSpPr>
      <p:sp>
        <p:nvSpPr>
          <p:cNvPr id="4" name="Rectangle 3"/>
          <p:cNvSpPr/>
          <p:nvPr userDrawn="1"/>
        </p:nvSpPr>
        <p:spPr>
          <a:xfrm>
            <a:off x="0" y="-1"/>
            <a:ext cx="12192000" cy="6858001"/>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424669" y="528535"/>
            <a:ext cx="5987561" cy="1446550"/>
          </a:xfrm>
          <a:prstGeom prst="rect">
            <a:avLst/>
          </a:prstGeom>
        </p:spPr>
        <p:txBody>
          <a:bodyPr wrap="square">
            <a:spAutoFit/>
          </a:bodyPr>
          <a:lstStyle/>
          <a:p>
            <a:pPr fontAlgn="base"/>
            <a:r>
              <a:rPr lang="en-IE" sz="4400" b="0" i="0" u="none" strike="noStrike" kern="1200">
                <a:solidFill>
                  <a:schemeClr val="bg1"/>
                </a:solidFill>
                <a:effectLst/>
                <a:latin typeface="+mn-lt"/>
                <a:ea typeface="+mn-ea"/>
                <a:cs typeface="+mn-cs"/>
              </a:rPr>
              <a:t>WELCOME TO</a:t>
            </a:r>
            <a:r>
              <a:rPr lang="en-IE" sz="4400" b="0"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THE </a:t>
            </a:r>
            <a:r>
              <a:rPr lang="en-IE" sz="4400" b="1" i="0" u="none" strike="noStrike" kern="1200">
                <a:solidFill>
                  <a:schemeClr val="bg1"/>
                </a:solidFill>
                <a:effectLst/>
                <a:latin typeface="+mn-lt"/>
                <a:ea typeface="+mn-ea"/>
                <a:cs typeface="+mn-cs"/>
              </a:rPr>
              <a:t>RESTART+</a:t>
            </a:r>
            <a:r>
              <a:rPr lang="en-IE" sz="4400" b="1" i="0" u="none" strike="noStrike" kern="1200" baseline="0">
                <a:solidFill>
                  <a:schemeClr val="bg1"/>
                </a:solidFill>
                <a:effectLst/>
                <a:latin typeface="+mn-lt"/>
                <a:ea typeface="+mn-ea"/>
                <a:cs typeface="+mn-cs"/>
              </a:rPr>
              <a:t> </a:t>
            </a:r>
            <a:r>
              <a:rPr lang="en-IE" sz="4400" b="0" i="0" u="none" strike="noStrike" kern="120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6" name="Rectangle 5"/>
          <p:cNvSpPr/>
          <p:nvPr userDrawn="1"/>
        </p:nvSpPr>
        <p:spPr>
          <a:xfrm>
            <a:off x="6660924" y="1251810"/>
            <a:ext cx="5282381" cy="4616648"/>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RESTART+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25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RESTART+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7" name="Rectangle 6"/>
          <p:cNvSpPr/>
          <p:nvPr userDrawn="1"/>
        </p:nvSpPr>
        <p:spPr>
          <a:xfrm>
            <a:off x="424669" y="2614038"/>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8" name="Straight Connector 7"/>
          <p:cNvCxnSpPr/>
          <p:nvPr userDrawn="1"/>
        </p:nvCxnSpPr>
        <p:spPr>
          <a:xfrm>
            <a:off x="6399849"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1" y="2261959"/>
            <a:ext cx="63998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8" name="Straight Connector 1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398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nt Typeface &amp; Size">
    <p:spTree>
      <p:nvGrpSpPr>
        <p:cNvPr id="1" name=""/>
        <p:cNvGrpSpPr/>
        <p:nvPr/>
      </p:nvGrpSpPr>
      <p:grpSpPr>
        <a:xfrm>
          <a:off x="0" y="0"/>
          <a:ext cx="0" cy="0"/>
          <a:chOff x="0" y="0"/>
          <a:chExt cx="0" cy="0"/>
        </a:xfrm>
      </p:grpSpPr>
      <p:sp>
        <p:nvSpPr>
          <p:cNvPr id="16" name="Rectangle 15"/>
          <p:cNvSpPr/>
          <p:nvPr userDrawn="1"/>
        </p:nvSpPr>
        <p:spPr>
          <a:xfrm>
            <a:off x="0" y="-1"/>
            <a:ext cx="12192000" cy="6858001"/>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RESTART+                           </a:t>
            </a:r>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8" name="Rectangle 17"/>
          <p:cNvSpPr/>
          <p:nvPr userDrawn="1"/>
        </p:nvSpPr>
        <p:spPr>
          <a:xfrm>
            <a:off x="7523385" y="528535"/>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9" name="Rectangle 18"/>
          <p:cNvSpPr/>
          <p:nvPr userDrawn="1"/>
        </p:nvSpPr>
        <p:spPr>
          <a:xfrm>
            <a:off x="424669" y="3172202"/>
            <a:ext cx="5489434" cy="2677656"/>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RESTART+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p>
          <a:p>
            <a:pPr fontAlgn="base"/>
            <a:endParaRPr lang="en-IE" sz="3600" b="1" i="1" baseline="0" dirty="0">
              <a:solidFill>
                <a:schemeClr val="bg1"/>
              </a:solidFill>
              <a:latin typeface="+mn-lt"/>
              <a:ea typeface="Quattrocento Sans"/>
              <a:cs typeface="Quattrocento Sans"/>
              <a:sym typeface="Quattrocento Sans"/>
            </a:endParaRPr>
          </a:p>
        </p:txBody>
      </p:sp>
      <p:cxnSp>
        <p:nvCxnSpPr>
          <p:cNvPr id="20" name="Straight Connector 1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80445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Rectangle 1"/>
          <p:cNvSpPr/>
          <p:nvPr userDrawn="1"/>
        </p:nvSpPr>
        <p:spPr>
          <a:xfrm>
            <a:off x="0" y="1"/>
            <a:ext cx="12192000" cy="6858000"/>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01176" y="505425"/>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RESTART +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49267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3230722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 page">
    <p:spTree>
      <p:nvGrpSpPr>
        <p:cNvPr id="1" name=""/>
        <p:cNvGrpSpPr/>
        <p:nvPr/>
      </p:nvGrpSpPr>
      <p:grpSpPr>
        <a:xfrm>
          <a:off x="0" y="0"/>
          <a:ext cx="0" cy="0"/>
          <a:chOff x="0" y="0"/>
          <a:chExt cx="0" cy="0"/>
        </a:xfrm>
      </p:grpSpPr>
      <p:sp>
        <p:nvSpPr>
          <p:cNvPr id="4" name="Rectangle 3"/>
          <p:cNvSpPr/>
          <p:nvPr userDrawn="1"/>
        </p:nvSpPr>
        <p:spPr>
          <a:xfrm>
            <a:off x="3600176" y="0"/>
            <a:ext cx="8627166" cy="6858000"/>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3366050" y="-13254"/>
            <a:ext cx="364434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349" h="5107143">
                <a:moveTo>
                  <a:pt x="3101010" y="0"/>
                </a:moveTo>
                <a:lnTo>
                  <a:pt x="3644349" y="13252"/>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b="-4010"/>
          <a:stretch/>
        </p:blipFill>
        <p:spPr>
          <a:xfrm rot="10800000">
            <a:off x="-15032" y="-269520"/>
            <a:ext cx="3299791" cy="5090734"/>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0790" y="685529"/>
            <a:ext cx="4049163" cy="1476370"/>
          </a:xfrm>
          <a:prstGeom prst="rect">
            <a:avLst/>
          </a:prstGeom>
        </p:spPr>
      </p:pic>
      <p:sp>
        <p:nvSpPr>
          <p:cNvPr id="10" name="Oval 9"/>
          <p:cNvSpPr/>
          <p:nvPr userDrawn="1"/>
        </p:nvSpPr>
        <p:spPr>
          <a:xfrm>
            <a:off x="5597626" y="740090"/>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702064" y="945481"/>
            <a:ext cx="885435" cy="786561"/>
          </a:xfrm>
          <a:prstGeom prst="rect">
            <a:avLst/>
          </a:prstGeom>
        </p:spPr>
      </p:pic>
      <p:sp>
        <p:nvSpPr>
          <p:cNvPr id="27" name="Oval 26"/>
          <p:cNvSpPr/>
          <p:nvPr userDrawn="1"/>
        </p:nvSpPr>
        <p:spPr>
          <a:xfrm>
            <a:off x="3600176" y="4942083"/>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userDrawn="1"/>
        </p:nvPicPr>
        <p:blipFill rotWithShape="1">
          <a:blip r:embed="rId5" cstate="screen">
            <a:extLst>
              <a:ext uri="{28A0092B-C50C-407E-A947-70E740481C1C}">
                <a14:useLocalDpi xmlns:a14="http://schemas.microsoft.com/office/drawing/2010/main"/>
              </a:ext>
            </a:extLst>
          </a:blip>
          <a:srcRect l="-9165" b="-62"/>
          <a:stretch/>
        </p:blipFill>
        <p:spPr>
          <a:xfrm>
            <a:off x="3765028" y="5155653"/>
            <a:ext cx="885435" cy="786561"/>
          </a:xfrm>
          <a:prstGeom prst="rect">
            <a:avLst/>
          </a:prstGeom>
        </p:spPr>
      </p:pic>
      <p:sp>
        <p:nvSpPr>
          <p:cNvPr id="29" name="Oval 28"/>
          <p:cNvSpPr/>
          <p:nvPr userDrawn="1"/>
        </p:nvSpPr>
        <p:spPr>
          <a:xfrm>
            <a:off x="4600769" y="2867809"/>
            <a:ext cx="1166683" cy="1166683"/>
          </a:xfrm>
          <a:prstGeom prst="ellipse">
            <a:avLst/>
          </a:prstGeom>
          <a:solidFill>
            <a:schemeClr val="bg1"/>
          </a:solidFill>
          <a:ln w="38100">
            <a:solidFill>
              <a:srgbClr val="68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userDrawn="1"/>
        </p:nvPicPr>
        <p:blipFill rotWithShape="1">
          <a:blip r:embed="rId6" cstate="screen">
            <a:extLst>
              <a:ext uri="{28A0092B-C50C-407E-A947-70E740481C1C}">
                <a14:useLocalDpi xmlns:a14="http://schemas.microsoft.com/office/drawing/2010/main"/>
              </a:ext>
            </a:extLst>
          </a:blip>
          <a:srcRect b="-5561"/>
          <a:stretch/>
        </p:blipFill>
        <p:spPr>
          <a:xfrm>
            <a:off x="4756212" y="3103241"/>
            <a:ext cx="885435" cy="786561"/>
          </a:xfrm>
          <a:prstGeom prst="rect">
            <a:avLst/>
          </a:prstGeom>
        </p:spPr>
      </p:pic>
      <p:sp>
        <p:nvSpPr>
          <p:cNvPr id="39" name="Text Placeholder 13"/>
          <p:cNvSpPr>
            <a:spLocks noGrp="1"/>
          </p:cNvSpPr>
          <p:nvPr>
            <p:ph type="body" sz="quarter" idx="13" hasCustomPrompt="1"/>
          </p:nvPr>
        </p:nvSpPr>
        <p:spPr>
          <a:xfrm>
            <a:off x="6019935" y="3281247"/>
            <a:ext cx="4903787" cy="1273175"/>
          </a:xfrm>
        </p:spPr>
        <p:txBody>
          <a:bodyPr/>
          <a:lstStyle>
            <a:lvl1pPr>
              <a:defRPr sz="3600" b="1">
                <a:solidFill>
                  <a:schemeClr val="bg1"/>
                </a:solidFill>
              </a:defRPr>
            </a:lvl1pPr>
          </a:lstStyle>
          <a:p>
            <a:pPr lvl="0"/>
            <a:r>
              <a:rPr lang="en-US" dirty="0"/>
              <a:t>WE TRAIN</a:t>
            </a:r>
          </a:p>
        </p:txBody>
      </p:sp>
      <p:sp>
        <p:nvSpPr>
          <p:cNvPr id="40" name="Text Placeholder 13"/>
          <p:cNvSpPr>
            <a:spLocks noGrp="1"/>
          </p:cNvSpPr>
          <p:nvPr>
            <p:ph type="body" sz="quarter" idx="14" hasCustomPrompt="1"/>
          </p:nvPr>
        </p:nvSpPr>
        <p:spPr>
          <a:xfrm>
            <a:off x="8261062" y="3322052"/>
            <a:ext cx="3636830" cy="1167491"/>
          </a:xfrm>
        </p:spPr>
        <p:txBody>
          <a:bodyPr>
            <a:noAutofit/>
          </a:bodyPr>
          <a:lstStyle>
            <a:lvl1pPr>
              <a:lnSpc>
                <a:spcPts val="2200"/>
              </a:lnSpc>
              <a:spcBef>
                <a:spcPts val="200"/>
              </a:spcBef>
              <a:defRPr sz="2400" baseline="0">
                <a:solidFill>
                  <a:schemeClr val="bg1"/>
                </a:solidFill>
              </a:defRPr>
            </a:lvl1pPr>
          </a:lstStyle>
          <a:p>
            <a:pPr lvl="0"/>
            <a:r>
              <a:rPr lang="en-US" dirty="0"/>
              <a:t>the facilitators of transformative community regeneration</a:t>
            </a:r>
          </a:p>
        </p:txBody>
      </p:sp>
      <p:sp>
        <p:nvSpPr>
          <p:cNvPr id="41" name="Text Placeholder 13"/>
          <p:cNvSpPr>
            <a:spLocks noGrp="1"/>
          </p:cNvSpPr>
          <p:nvPr>
            <p:ph type="body" sz="quarter" idx="15" hasCustomPrompt="1"/>
          </p:nvPr>
        </p:nvSpPr>
        <p:spPr>
          <a:xfrm>
            <a:off x="5017408" y="5374964"/>
            <a:ext cx="4903787" cy="1273175"/>
          </a:xfrm>
        </p:spPr>
        <p:txBody>
          <a:bodyPr/>
          <a:lstStyle>
            <a:lvl1pPr>
              <a:defRPr sz="3600" b="1">
                <a:solidFill>
                  <a:schemeClr val="bg1"/>
                </a:solidFill>
              </a:defRPr>
            </a:lvl1pPr>
          </a:lstStyle>
          <a:p>
            <a:pPr lvl="0"/>
            <a:r>
              <a:rPr lang="en-US" dirty="0"/>
              <a:t>WE PROMOTE</a:t>
            </a:r>
          </a:p>
        </p:txBody>
      </p:sp>
      <p:sp>
        <p:nvSpPr>
          <p:cNvPr id="42" name="Text Placeholder 13"/>
          <p:cNvSpPr>
            <a:spLocks noGrp="1"/>
          </p:cNvSpPr>
          <p:nvPr>
            <p:ph type="body" sz="quarter" idx="16" hasCustomPrompt="1"/>
          </p:nvPr>
        </p:nvSpPr>
        <p:spPr>
          <a:xfrm>
            <a:off x="7968313" y="5417199"/>
            <a:ext cx="3780345" cy="1167491"/>
          </a:xfrm>
        </p:spPr>
        <p:txBody>
          <a:bodyPr>
            <a:noAutofit/>
          </a:bodyPr>
          <a:lstStyle>
            <a:lvl1pPr>
              <a:lnSpc>
                <a:spcPts val="2200"/>
              </a:lnSpc>
              <a:spcBef>
                <a:spcPts val="200"/>
              </a:spcBef>
              <a:defRPr sz="2400">
                <a:solidFill>
                  <a:schemeClr val="bg1"/>
                </a:solidFill>
              </a:defRPr>
            </a:lvl1pPr>
          </a:lstStyle>
          <a:p>
            <a:pPr lvl="0"/>
            <a:r>
              <a:rPr lang="en-US" dirty="0"/>
              <a:t>self-learning through open </a:t>
            </a:r>
          </a:p>
          <a:p>
            <a:pPr lvl="0"/>
            <a:r>
              <a:rPr lang="en-US" dirty="0"/>
              <a:t>education resources</a:t>
            </a:r>
          </a:p>
        </p:txBody>
      </p:sp>
      <p:sp>
        <p:nvSpPr>
          <p:cNvPr id="4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46" name="Picture 45"/>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47" name="Picture 46"/>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8983917" y="-168905"/>
            <a:ext cx="3299791" cy="5090734"/>
          </a:xfrm>
          <a:prstGeom prst="rect">
            <a:avLst/>
          </a:prstGeom>
        </p:spPr>
      </p:pic>
      <p:sp>
        <p:nvSpPr>
          <p:cNvPr id="48" name="Text Placeholder 13"/>
          <p:cNvSpPr>
            <a:spLocks noGrp="1"/>
          </p:cNvSpPr>
          <p:nvPr>
            <p:ph type="body" sz="quarter" idx="11" hasCustomPrompt="1"/>
          </p:nvPr>
        </p:nvSpPr>
        <p:spPr>
          <a:xfrm>
            <a:off x="6945886" y="1103286"/>
            <a:ext cx="4903787" cy="1273175"/>
          </a:xfrm>
        </p:spPr>
        <p:txBody>
          <a:bodyPr/>
          <a:lstStyle>
            <a:lvl1pPr>
              <a:defRPr sz="3600" b="1">
                <a:solidFill>
                  <a:schemeClr val="bg1"/>
                </a:solidFill>
              </a:defRPr>
            </a:lvl1pPr>
          </a:lstStyle>
          <a:p>
            <a:pPr lvl="0"/>
            <a:r>
              <a:rPr lang="en-US" dirty="0"/>
              <a:t>WE BUILD</a:t>
            </a:r>
          </a:p>
        </p:txBody>
      </p:sp>
      <p:sp>
        <p:nvSpPr>
          <p:cNvPr id="49" name="Text Placeholder 13"/>
          <p:cNvSpPr>
            <a:spLocks noGrp="1"/>
          </p:cNvSpPr>
          <p:nvPr>
            <p:ph type="body" sz="quarter" idx="12" hasCustomPrompt="1"/>
          </p:nvPr>
        </p:nvSpPr>
        <p:spPr>
          <a:xfrm>
            <a:off x="9072359" y="1118209"/>
            <a:ext cx="2890047" cy="1167491"/>
          </a:xfrm>
        </p:spPr>
        <p:txBody>
          <a:bodyPr>
            <a:noAutofit/>
          </a:bodyPr>
          <a:lstStyle>
            <a:lvl1pPr>
              <a:lnSpc>
                <a:spcPts val="2200"/>
              </a:lnSpc>
              <a:spcBef>
                <a:spcPts val="200"/>
              </a:spcBef>
              <a:defRPr sz="2400">
                <a:solidFill>
                  <a:schemeClr val="bg1"/>
                </a:solidFill>
              </a:defRPr>
            </a:lvl1pPr>
          </a:lstStyle>
          <a:p>
            <a:pPr lvl="0"/>
            <a:r>
              <a:rPr lang="en-US" dirty="0"/>
              <a:t>regional alliances for community growth</a:t>
            </a:r>
          </a:p>
        </p:txBody>
      </p:sp>
    </p:spTree>
    <p:extLst>
      <p:ext uri="{BB962C8B-B14F-4D97-AF65-F5344CB8AC3E}">
        <p14:creationId xmlns:p14="http://schemas.microsoft.com/office/powerpoint/2010/main" val="3450648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5" y="112488"/>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1343947"/>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76071" y="1096203"/>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Tree>
    <p:extLst>
      <p:ext uri="{BB962C8B-B14F-4D97-AF65-F5344CB8AC3E}">
        <p14:creationId xmlns:p14="http://schemas.microsoft.com/office/powerpoint/2010/main" val="371073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5" y="112488"/>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1343947"/>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76071" y="1096203"/>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9" name="Straight Connector 8"/>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60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6"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10" name="Straight Connector 9"/>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185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1" y="310184"/>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1441449"/>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274787"/>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2601392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3" name="Straight Connector 12"/>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extLst>
      <p:ext uri="{BB962C8B-B14F-4D97-AF65-F5344CB8AC3E}">
        <p14:creationId xmlns:p14="http://schemas.microsoft.com/office/powerpoint/2010/main" val="40370157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4" name="Straight Connector 13"/>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8" name="Picture 17"/>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extLst>
      <p:ext uri="{BB962C8B-B14F-4D97-AF65-F5344CB8AC3E}">
        <p14:creationId xmlns:p14="http://schemas.microsoft.com/office/powerpoint/2010/main" val="4257337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with quote box on left ">
    <p:spTree>
      <p:nvGrpSpPr>
        <p:cNvPr id="1" name=""/>
        <p:cNvGrpSpPr/>
        <p:nvPr/>
      </p:nvGrpSpPr>
      <p:grpSpPr>
        <a:xfrm>
          <a:off x="0" y="0"/>
          <a:ext cx="0" cy="0"/>
          <a:chOff x="0" y="0"/>
          <a:chExt cx="0" cy="0"/>
        </a:xfrm>
      </p:grpSpPr>
      <p:sp>
        <p:nvSpPr>
          <p:cNvPr id="20"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cxnSp>
        <p:nvCxnSpPr>
          <p:cNvPr id="27" name="Straight Connector 26"/>
          <p:cNvCxnSpPr/>
          <p:nvPr userDrawn="1"/>
        </p:nvCxnSpPr>
        <p:spPr>
          <a:xfrm flipH="1">
            <a:off x="6275355" y="1725078"/>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3"/>
          <p:cNvSpPr>
            <a:spLocks noGrp="1"/>
          </p:cNvSpPr>
          <p:nvPr userDrawn="1">
            <p:ph type="body" sz="quarter" idx="14" hasCustomPrompt="1"/>
          </p:nvPr>
        </p:nvSpPr>
        <p:spPr>
          <a:xfrm>
            <a:off x="3990197" y="5158502"/>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userDrawn="1">
            <p:ph type="body" sz="quarter" idx="15" hasCustomPrompt="1"/>
          </p:nvPr>
        </p:nvSpPr>
        <p:spPr>
          <a:xfrm>
            <a:off x="397379" y="2544123"/>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userDrawn="1">
            <p:ph type="body" sz="quarter" idx="13" hasCustomPrompt="1"/>
          </p:nvPr>
        </p:nvSpPr>
        <p:spPr>
          <a:xfrm>
            <a:off x="410631" y="3189657"/>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5" name="Picture 2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Tree>
    <p:extLst>
      <p:ext uri="{BB962C8B-B14F-4D97-AF65-F5344CB8AC3E}">
        <p14:creationId xmlns:p14="http://schemas.microsoft.com/office/powerpoint/2010/main" val="14321806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with quote box on right ">
    <p:spTree>
      <p:nvGrpSpPr>
        <p:cNvPr id="1" name=""/>
        <p:cNvGrpSpPr/>
        <p:nvPr/>
      </p:nvGrpSpPr>
      <p:grpSpPr>
        <a:xfrm>
          <a:off x="0" y="0"/>
          <a:ext cx="0" cy="0"/>
          <a:chOff x="0" y="0"/>
          <a:chExt cx="0" cy="0"/>
        </a:xfrm>
      </p:grpSpPr>
      <p:grpSp>
        <p:nvGrpSpPr>
          <p:cNvPr id="2" name="Group 1"/>
          <p:cNvGrpSpPr/>
          <p:nvPr userDrawn="1"/>
        </p:nvGrpSpPr>
        <p:grpSpPr>
          <a:xfrm flipH="1">
            <a:off x="6124844" y="-446328"/>
            <a:ext cx="6371956" cy="7304328"/>
            <a:chOff x="-289208" y="-433076"/>
            <a:chExt cx="6371956" cy="7304328"/>
          </a:xfrm>
        </p:grpSpPr>
        <p:sp>
          <p:nvSpPr>
            <p:cNvPr id="16" name="Rectangle 3"/>
            <p:cNvSpPr/>
            <p:nvPr userDrawn="1"/>
          </p:nvSpPr>
          <p:spPr>
            <a:xfrm flipH="1">
              <a:off x="-13253" y="-16075"/>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4"/>
            <p:cNvSpPr/>
            <p:nvPr userDrawn="1"/>
          </p:nvSpPr>
          <p:spPr>
            <a:xfrm flipH="1">
              <a:off x="3501543" y="-16075"/>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89208" y="-433076"/>
              <a:ext cx="3299791" cy="5090734"/>
            </a:xfrm>
            <a:prstGeom prst="rect">
              <a:avLst/>
            </a:prstGeom>
          </p:spPr>
        </p:pic>
      </p:grpSp>
      <p:sp>
        <p:nvSpPr>
          <p:cNvPr id="17" name="Text Placeholder 23"/>
          <p:cNvSpPr>
            <a:spLocks noGrp="1"/>
          </p:cNvSpPr>
          <p:nvPr>
            <p:ph type="body" sz="quarter" idx="16" hasCustomPrompt="1"/>
          </p:nvPr>
        </p:nvSpPr>
        <p:spPr>
          <a:xfrm>
            <a:off x="554879" y="63313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561827" y="176661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231503" y="555035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619279" y="293597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651937" y="358150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362914" y="1525359"/>
            <a:ext cx="556926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3396621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3748340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 left - right photo">
    <p:spTree>
      <p:nvGrpSpPr>
        <p:cNvPr id="1" name=""/>
        <p:cNvGrpSpPr/>
        <p:nvPr/>
      </p:nvGrpSpPr>
      <p:grpSpPr>
        <a:xfrm>
          <a:off x="0" y="0"/>
          <a:ext cx="0" cy="0"/>
          <a:chOff x="0" y="0"/>
          <a:chExt cx="0" cy="0"/>
        </a:xfrm>
      </p:grpSpPr>
      <p:grpSp>
        <p:nvGrpSpPr>
          <p:cNvPr id="2" name="Group 1"/>
          <p:cNvGrpSpPr/>
          <p:nvPr userDrawn="1"/>
        </p:nvGrpSpPr>
        <p:grpSpPr>
          <a:xfrm>
            <a:off x="-41096" y="-16075"/>
            <a:ext cx="9568070" cy="6887327"/>
            <a:chOff x="-26505" y="-29327"/>
            <a:chExt cx="6096001" cy="6887327"/>
          </a:xfrm>
          <a:solidFill>
            <a:srgbClr val="7F4182"/>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91326" y="-270086"/>
            <a:ext cx="3299791" cy="5090734"/>
          </a:xfrm>
          <a:prstGeom prst="rect">
            <a:avLst/>
          </a:prstGeom>
        </p:spPr>
      </p:pic>
      <p:sp>
        <p:nvSpPr>
          <p:cNvPr id="27" name="Text Placeholder 23"/>
          <p:cNvSpPr>
            <a:spLocks noGrp="1"/>
          </p:cNvSpPr>
          <p:nvPr userDrawn="1">
            <p:ph type="body" sz="quarter" idx="16" hasCustomPrompt="1"/>
          </p:nvPr>
        </p:nvSpPr>
        <p:spPr>
          <a:xfrm>
            <a:off x="679467" y="229567"/>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1515269"/>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526735" y="1150725"/>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7F4182"/>
                </a:solidFill>
                <a:latin typeface="Calibri" charset="0"/>
              </a:rPr>
              <a:t>communities in action</a:t>
            </a:r>
            <a:endParaRPr kumimoji="1" lang="ja-JP" altLang="en-US" sz="1100" b="0" dirty="0">
              <a:solidFill>
                <a:srgbClr val="7F4182"/>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92837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AB5AB0"/>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27675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4"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9" name="Straight Connector 8"/>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ext left - right photo">
    <p:spTree>
      <p:nvGrpSpPr>
        <p:cNvPr id="1" name=""/>
        <p:cNvGrpSpPr/>
        <p:nvPr/>
      </p:nvGrpSpPr>
      <p:grpSpPr>
        <a:xfrm>
          <a:off x="0" y="0"/>
          <a:ext cx="0" cy="0"/>
          <a:chOff x="0" y="0"/>
          <a:chExt cx="0" cy="0"/>
        </a:xfrm>
      </p:grpSpPr>
      <p:sp>
        <p:nvSpPr>
          <p:cNvPr id="18" name="Rectangle 3"/>
          <p:cNvSpPr/>
          <p:nvPr userDrawn="1"/>
        </p:nvSpPr>
        <p:spPr>
          <a:xfrm flipH="1">
            <a:off x="-26505"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5788087" y="-24706"/>
            <a:ext cx="6479257"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2088433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3094957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ext left - right photo">
    <p:spTree>
      <p:nvGrpSpPr>
        <p:cNvPr id="1" name=""/>
        <p:cNvGrpSpPr/>
        <p:nvPr/>
      </p:nvGrpSpPr>
      <p:grpSpPr>
        <a:xfrm>
          <a:off x="0" y="0"/>
          <a:ext cx="0" cy="0"/>
          <a:chOff x="0" y="0"/>
          <a:chExt cx="0" cy="0"/>
        </a:xfrm>
      </p:grpSpPr>
      <p:grpSp>
        <p:nvGrpSpPr>
          <p:cNvPr id="2" name="Group 1"/>
          <p:cNvGrpSpPr/>
          <p:nvPr userDrawn="1"/>
        </p:nvGrpSpPr>
        <p:grpSpPr>
          <a:xfrm>
            <a:off x="-26505" y="-16075"/>
            <a:ext cx="9568070" cy="6887327"/>
            <a:chOff x="-26505" y="-29327"/>
            <a:chExt cx="6096001" cy="6887327"/>
          </a:xfrm>
          <a:solidFill>
            <a:srgbClr val="68BBAF"/>
          </a:solidFill>
        </p:grpSpPr>
        <p:sp>
          <p:nvSpPr>
            <p:cNvPr id="18"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a:off x="-273904" y="-504539"/>
            <a:ext cx="3299791" cy="5090734"/>
          </a:xfrm>
          <a:prstGeom prst="rect">
            <a:avLst/>
          </a:prstGeom>
        </p:spPr>
      </p:pic>
      <p:sp>
        <p:nvSpPr>
          <p:cNvPr id="27" name="Text Placeholder 23"/>
          <p:cNvSpPr>
            <a:spLocks noGrp="1"/>
          </p:cNvSpPr>
          <p:nvPr userDrawn="1">
            <p:ph type="body" sz="quarter" idx="16" hasCustomPrompt="1"/>
          </p:nvPr>
        </p:nvSpPr>
        <p:spPr>
          <a:xfrm>
            <a:off x="633773" y="977689"/>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40721" y="2111168"/>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2" name="Straight Connector 31"/>
          <p:cNvCxnSpPr/>
          <p:nvPr userDrawn="1"/>
        </p:nvCxnSpPr>
        <p:spPr>
          <a:xfrm flipH="1">
            <a:off x="441808" y="1869916"/>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5"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6" name="Picture 3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4" name="Picture Placeholder 3"/>
          <p:cNvSpPr>
            <a:spLocks noGrp="1"/>
          </p:cNvSpPr>
          <p:nvPr>
            <p:ph type="pic" sz="quarter" idx="18"/>
          </p:nvPr>
        </p:nvSpPr>
        <p:spPr>
          <a:xfrm>
            <a:off x="6082195" y="0"/>
            <a:ext cx="6109805" cy="685800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805" h="6858000">
                <a:moveTo>
                  <a:pt x="0" y="0"/>
                </a:moveTo>
                <a:lnTo>
                  <a:pt x="6109805" y="0"/>
                </a:lnTo>
                <a:lnTo>
                  <a:pt x="6109805" y="6858000"/>
                </a:lnTo>
                <a:lnTo>
                  <a:pt x="3458818" y="6858000"/>
                </a:lnTo>
                <a:lnTo>
                  <a:pt x="0" y="0"/>
                </a:lnTo>
                <a:close/>
              </a:path>
            </a:pathLst>
          </a:custGeom>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Tree>
    <p:extLst>
      <p:ext uri="{BB962C8B-B14F-4D97-AF65-F5344CB8AC3E}">
        <p14:creationId xmlns:p14="http://schemas.microsoft.com/office/powerpoint/2010/main" val="15939687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ft Photo - Right Text">
    <p:spTree>
      <p:nvGrpSpPr>
        <p:cNvPr id="1" name=""/>
        <p:cNvGrpSpPr/>
        <p:nvPr/>
      </p:nvGrpSpPr>
      <p:grpSpPr>
        <a:xfrm>
          <a:off x="0" y="0"/>
          <a:ext cx="0" cy="0"/>
          <a:chOff x="0" y="0"/>
          <a:chExt cx="0" cy="0"/>
        </a:xfrm>
      </p:grpSpPr>
      <p:sp>
        <p:nvSpPr>
          <p:cNvPr id="18" name="Rectangle 3"/>
          <p:cNvSpPr/>
          <p:nvPr userDrawn="1"/>
        </p:nvSpPr>
        <p:spPr>
          <a:xfrm>
            <a:off x="2757243" y="-16075"/>
            <a:ext cx="9492216"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a:off x="2681389" y="-16075"/>
            <a:ext cx="4051369"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userDrawn="1"/>
        </p:nvPicPr>
        <p:blipFill rotWithShape="1">
          <a:blip r:embed="rId2" cstate="screen">
            <a:biLevel thresh="25000"/>
            <a:alphaModFix amt="10000"/>
            <a:extLst>
              <a:ext uri="{28A0092B-C50C-407E-A947-70E740481C1C}">
                <a14:useLocalDpi xmlns:a14="http://schemas.microsoft.com/office/drawing/2010/main"/>
              </a:ext>
            </a:extLst>
          </a:blip>
          <a:srcRect b="-4010"/>
          <a:stretch/>
        </p:blipFill>
        <p:spPr>
          <a:xfrm rot="10800000" flipH="1">
            <a:off x="9316278" y="-438891"/>
            <a:ext cx="3299791" cy="5090734"/>
          </a:xfrm>
          <a:prstGeom prst="rect">
            <a:avLst/>
          </a:prstGeom>
        </p:spPr>
      </p:pic>
      <p:sp>
        <p:nvSpPr>
          <p:cNvPr id="27" name="Text Placeholder 23"/>
          <p:cNvSpPr>
            <a:spLocks noGrp="1"/>
          </p:cNvSpPr>
          <p:nvPr userDrawn="1">
            <p:ph type="body" sz="quarter" idx="16" hasCustomPrompt="1"/>
          </p:nvPr>
        </p:nvSpPr>
        <p:spPr>
          <a:xfrm>
            <a:off x="6213053" y="1057202"/>
            <a:ext cx="5279028"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8" name="Text Placeholder 25"/>
          <p:cNvSpPr>
            <a:spLocks noGrp="1"/>
          </p:cNvSpPr>
          <p:nvPr userDrawn="1">
            <p:ph type="body" sz="quarter" idx="17" hasCustomPrompt="1"/>
          </p:nvPr>
        </p:nvSpPr>
        <p:spPr>
          <a:xfrm>
            <a:off x="6220001" y="2190681"/>
            <a:ext cx="5273104" cy="3947440"/>
          </a:xfrm>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9" name="Straight Connector 28"/>
          <p:cNvCxnSpPr/>
          <p:nvPr userDrawn="1"/>
        </p:nvCxnSpPr>
        <p:spPr>
          <a:xfrm flipH="1">
            <a:off x="6021088" y="1949429"/>
            <a:ext cx="5569265" cy="0"/>
          </a:xfrm>
          <a:prstGeom prst="line">
            <a:avLst/>
          </a:prstGeom>
          <a:ln w="28575">
            <a:solidFill>
              <a:srgbClr val="A3CEC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sp>
        <p:nvSpPr>
          <p:cNvPr id="3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chemeClr val="bg1"/>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34" name="Picture 3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sp>
        <p:nvSpPr>
          <p:cNvPr id="4" name="Picture Placeholder 3"/>
          <p:cNvSpPr>
            <a:spLocks noGrp="1"/>
          </p:cNvSpPr>
          <p:nvPr userDrawn="1">
            <p:ph type="pic" sz="quarter" idx="18"/>
          </p:nvPr>
        </p:nvSpPr>
        <p:spPr>
          <a:xfrm>
            <a:off x="0" y="0"/>
            <a:ext cx="6080953" cy="6875463"/>
          </a:xfrm>
          <a:custGeom>
            <a:avLst/>
            <a:gdLst>
              <a:gd name="connsiteX0" fmla="*/ 0 w 6213475"/>
              <a:gd name="connsiteY0" fmla="*/ 0 h 6875463"/>
              <a:gd name="connsiteX1" fmla="*/ 6213475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213475"/>
              <a:gd name="connsiteY0" fmla="*/ 0 h 6875463"/>
              <a:gd name="connsiteX1" fmla="*/ 6080953 w 6213475"/>
              <a:gd name="connsiteY1" fmla="*/ 0 h 6875463"/>
              <a:gd name="connsiteX2" fmla="*/ 6213475 w 6213475"/>
              <a:gd name="connsiteY2" fmla="*/ 6875463 h 6875463"/>
              <a:gd name="connsiteX3" fmla="*/ 0 w 6213475"/>
              <a:gd name="connsiteY3" fmla="*/ 6875463 h 6875463"/>
              <a:gd name="connsiteX4" fmla="*/ 0 w 6213475"/>
              <a:gd name="connsiteY4" fmla="*/ 0 h 6875463"/>
              <a:gd name="connsiteX0" fmla="*/ 0 w 6080953"/>
              <a:gd name="connsiteY0" fmla="*/ 0 h 6875463"/>
              <a:gd name="connsiteX1" fmla="*/ 6080953 w 6080953"/>
              <a:gd name="connsiteY1" fmla="*/ 0 h 6875463"/>
              <a:gd name="connsiteX2" fmla="*/ 2688397 w 6080953"/>
              <a:gd name="connsiteY2" fmla="*/ 6862211 h 6875463"/>
              <a:gd name="connsiteX3" fmla="*/ 0 w 6080953"/>
              <a:gd name="connsiteY3" fmla="*/ 6875463 h 6875463"/>
              <a:gd name="connsiteX4" fmla="*/ 0 w 6080953"/>
              <a:gd name="connsiteY4" fmla="*/ 0 h 687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953" h="6875463">
                <a:moveTo>
                  <a:pt x="0" y="0"/>
                </a:moveTo>
                <a:lnTo>
                  <a:pt x="6080953" y="0"/>
                </a:lnTo>
                <a:lnTo>
                  <a:pt x="2688397" y="6862211"/>
                </a:lnTo>
                <a:lnTo>
                  <a:pt x="0" y="6875463"/>
                </a:lnTo>
                <a:lnTo>
                  <a:pt x="0" y="0"/>
                </a:lnTo>
                <a:close/>
              </a:path>
            </a:pathLst>
          </a:custGeom>
        </p:spPr>
        <p:txBody>
          <a:bodyPr>
            <a:normAutofit/>
          </a:bodyPr>
          <a:lstStyle>
            <a:lvl1pPr algn="ctr">
              <a:defRPr sz="2400" baseline="0">
                <a:solidFill>
                  <a:schemeClr val="bg1">
                    <a:lumMod val="50000"/>
                  </a:schemeClr>
                </a:solidFill>
              </a:defRPr>
            </a:lvl1pPr>
          </a:lstStyle>
          <a:p>
            <a:endParaRPr lang="en-US" dirty="0"/>
          </a:p>
          <a:p>
            <a:endParaRPr lang="en-US" dirty="0"/>
          </a:p>
          <a:p>
            <a:endParaRPr lang="en-US" dirty="0"/>
          </a:p>
          <a:p>
            <a:r>
              <a:rPr lang="en-US" dirty="0"/>
              <a:t>Click here to add photo</a:t>
            </a:r>
          </a:p>
        </p:txBody>
      </p:sp>
    </p:spTree>
    <p:extLst>
      <p:ext uri="{BB962C8B-B14F-4D97-AF65-F5344CB8AC3E}">
        <p14:creationId xmlns:p14="http://schemas.microsoft.com/office/powerpoint/2010/main" val="18234557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7F4182"/>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517684"/>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11298735" y="5444234"/>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1769902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BA0A94"/>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19974199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AB5AB0"/>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1275325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Photo Top - Text Bottom -  PURPLE">
    <p:spTree>
      <p:nvGrpSpPr>
        <p:cNvPr id="1" name=""/>
        <p:cNvGrpSpPr/>
        <p:nvPr/>
      </p:nvGrpSpPr>
      <p:grpSpPr>
        <a:xfrm>
          <a:off x="0" y="0"/>
          <a:ext cx="0" cy="0"/>
          <a:chOff x="0" y="0"/>
          <a:chExt cx="0" cy="0"/>
        </a:xfrm>
      </p:grpSpPr>
      <p:grpSp>
        <p:nvGrpSpPr>
          <p:cNvPr id="18" name="Group 17"/>
          <p:cNvGrpSpPr/>
          <p:nvPr userDrawn="1"/>
        </p:nvGrpSpPr>
        <p:grpSpPr>
          <a:xfrm rot="5400000" flipH="1">
            <a:off x="3350513" y="-1970235"/>
            <a:ext cx="5496953" cy="12186020"/>
            <a:chOff x="-26505" y="-29327"/>
            <a:chExt cx="6096001" cy="6887327"/>
          </a:xfrm>
          <a:solidFill>
            <a:srgbClr val="68BBAF"/>
          </a:solidFill>
        </p:grpSpPr>
        <p:sp>
          <p:nvSpPr>
            <p:cNvPr id="23" name="Rectangle 3"/>
            <p:cNvSpPr/>
            <p:nvPr userDrawn="1"/>
          </p:nvSpPr>
          <p:spPr>
            <a:xfrm flipH="1">
              <a:off x="-26505" y="-29327"/>
              <a:ext cx="6047673" cy="6882635"/>
            </a:xfrm>
            <a:custGeom>
              <a:avLst/>
              <a:gdLst>
                <a:gd name="connsiteX0" fmla="*/ 0 w 6069496"/>
                <a:gd name="connsiteY0" fmla="*/ 0 h 5380383"/>
                <a:gd name="connsiteX1" fmla="*/ 6069496 w 6069496"/>
                <a:gd name="connsiteY1" fmla="*/ 0 h 5380383"/>
                <a:gd name="connsiteX2" fmla="*/ 6069496 w 6069496"/>
                <a:gd name="connsiteY2" fmla="*/ 5380383 h 5380383"/>
                <a:gd name="connsiteX3" fmla="*/ 0 w 6069496"/>
                <a:gd name="connsiteY3" fmla="*/ 5380383 h 5380383"/>
                <a:gd name="connsiteX4" fmla="*/ 0 w 6069496"/>
                <a:gd name="connsiteY4" fmla="*/ 0 h 5380383"/>
                <a:gd name="connsiteX0" fmla="*/ 1298713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1298713 w 7368209"/>
                <a:gd name="connsiteY4" fmla="*/ 0 h 5380383"/>
                <a:gd name="connsiteX0" fmla="*/ 2782957 w 7368209"/>
                <a:gd name="connsiteY0" fmla="*/ 0 h 5380383"/>
                <a:gd name="connsiteX1" fmla="*/ 7368209 w 7368209"/>
                <a:gd name="connsiteY1" fmla="*/ 0 h 5380383"/>
                <a:gd name="connsiteX2" fmla="*/ 7368209 w 7368209"/>
                <a:gd name="connsiteY2" fmla="*/ 5380383 h 5380383"/>
                <a:gd name="connsiteX3" fmla="*/ 0 w 7368209"/>
                <a:gd name="connsiteY3" fmla="*/ 5181601 h 5380383"/>
                <a:gd name="connsiteX4" fmla="*/ 2782957 w 7368209"/>
                <a:gd name="connsiteY4" fmla="*/ 0 h 5380383"/>
                <a:gd name="connsiteX0" fmla="*/ 2822713 w 7407965"/>
                <a:gd name="connsiteY0" fmla="*/ 0 h 5380383"/>
                <a:gd name="connsiteX1" fmla="*/ 7407965 w 7407965"/>
                <a:gd name="connsiteY1" fmla="*/ 0 h 5380383"/>
                <a:gd name="connsiteX2" fmla="*/ 7407965 w 7407965"/>
                <a:gd name="connsiteY2" fmla="*/ 5380383 h 5380383"/>
                <a:gd name="connsiteX3" fmla="*/ 0 w 7407965"/>
                <a:gd name="connsiteY3" fmla="*/ 5221358 h 5380383"/>
                <a:gd name="connsiteX4" fmla="*/ 2822713 w 7407965"/>
                <a:gd name="connsiteY4" fmla="*/ 0 h 5380383"/>
                <a:gd name="connsiteX0" fmla="*/ 2834110 w 7419362"/>
                <a:gd name="connsiteY0" fmla="*/ 0 h 5380383"/>
                <a:gd name="connsiteX1" fmla="*/ 7419362 w 7419362"/>
                <a:gd name="connsiteY1" fmla="*/ 0 h 5380383"/>
                <a:gd name="connsiteX2" fmla="*/ 7419362 w 7419362"/>
                <a:gd name="connsiteY2" fmla="*/ 5380383 h 5380383"/>
                <a:gd name="connsiteX3" fmla="*/ 0 w 7419362"/>
                <a:gd name="connsiteY3" fmla="*/ 5377312 h 5380383"/>
                <a:gd name="connsiteX4" fmla="*/ 2834110 w 7419362"/>
                <a:gd name="connsiteY4" fmla="*/ 0 h 5380383"/>
                <a:gd name="connsiteX0" fmla="*/ 2834110 w 7419362"/>
                <a:gd name="connsiteY0" fmla="*/ 0 h 5377312"/>
                <a:gd name="connsiteX1" fmla="*/ 7419362 w 7419362"/>
                <a:gd name="connsiteY1" fmla="*/ 0 h 5377312"/>
                <a:gd name="connsiteX2" fmla="*/ 7259806 w 7419362"/>
                <a:gd name="connsiteY2" fmla="*/ 5328399 h 5377312"/>
                <a:gd name="connsiteX3" fmla="*/ 0 w 7419362"/>
                <a:gd name="connsiteY3" fmla="*/ 5377312 h 5377312"/>
                <a:gd name="connsiteX4" fmla="*/ 2834110 w 7419362"/>
                <a:gd name="connsiteY4" fmla="*/ 0 h 5377312"/>
                <a:gd name="connsiteX0" fmla="*/ 2834110 w 7419362"/>
                <a:gd name="connsiteY0" fmla="*/ 0 h 5380383"/>
                <a:gd name="connsiteX1" fmla="*/ 7419362 w 7419362"/>
                <a:gd name="connsiteY1" fmla="*/ 0 h 5380383"/>
                <a:gd name="connsiteX2" fmla="*/ 7385172 w 7419362"/>
                <a:gd name="connsiteY2" fmla="*/ 5380383 h 5380383"/>
                <a:gd name="connsiteX3" fmla="*/ 0 w 7419362"/>
                <a:gd name="connsiteY3" fmla="*/ 5377312 h 5380383"/>
                <a:gd name="connsiteX4" fmla="*/ 2834110 w 7419362"/>
                <a:gd name="connsiteY4" fmla="*/ 0 h 5380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9362" h="5380383">
                  <a:moveTo>
                    <a:pt x="2834110" y="0"/>
                  </a:moveTo>
                  <a:lnTo>
                    <a:pt x="7419362" y="0"/>
                  </a:lnTo>
                  <a:lnTo>
                    <a:pt x="7385172" y="5380383"/>
                  </a:lnTo>
                  <a:lnTo>
                    <a:pt x="0" y="5377312"/>
                  </a:lnTo>
                  <a:lnTo>
                    <a:pt x="28341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4"/>
            <p:cNvSpPr/>
            <p:nvPr userDrawn="1"/>
          </p:nvSpPr>
          <p:spPr>
            <a:xfrm flipH="1">
              <a:off x="3488291" y="-29327"/>
              <a:ext cx="2581205" cy="6887327"/>
            </a:xfrm>
            <a:custGeom>
              <a:avLst/>
              <a:gdLst>
                <a:gd name="connsiteX0" fmla="*/ 0 w 1060174"/>
                <a:gd name="connsiteY0" fmla="*/ 0 h 4916557"/>
                <a:gd name="connsiteX1" fmla="*/ 1060174 w 1060174"/>
                <a:gd name="connsiteY1" fmla="*/ 0 h 4916557"/>
                <a:gd name="connsiteX2" fmla="*/ 1060174 w 1060174"/>
                <a:gd name="connsiteY2" fmla="*/ 4916557 h 4916557"/>
                <a:gd name="connsiteX3" fmla="*/ 0 w 1060174"/>
                <a:gd name="connsiteY3" fmla="*/ 4916557 h 4916557"/>
                <a:gd name="connsiteX4" fmla="*/ 0 w 1060174"/>
                <a:gd name="connsiteY4" fmla="*/ 0 h 4916557"/>
                <a:gd name="connsiteX0" fmla="*/ 2862470 w 3922644"/>
                <a:gd name="connsiteY0" fmla="*/ 0 h 4916557"/>
                <a:gd name="connsiteX1" fmla="*/ 3922644 w 3922644"/>
                <a:gd name="connsiteY1" fmla="*/ 0 h 4916557"/>
                <a:gd name="connsiteX2" fmla="*/ 3922644 w 3922644"/>
                <a:gd name="connsiteY2" fmla="*/ 4916557 h 4916557"/>
                <a:gd name="connsiteX3" fmla="*/ 0 w 3922644"/>
                <a:gd name="connsiteY3" fmla="*/ 4863548 h 4916557"/>
                <a:gd name="connsiteX4" fmla="*/ 2862470 w 3922644"/>
                <a:gd name="connsiteY4" fmla="*/ 0 h 4916557"/>
                <a:gd name="connsiteX0" fmla="*/ 2862470 w 3922644"/>
                <a:gd name="connsiteY0" fmla="*/ 0 h 4969566"/>
                <a:gd name="connsiteX1" fmla="*/ 3922644 w 3922644"/>
                <a:gd name="connsiteY1" fmla="*/ 0 h 4969566"/>
                <a:gd name="connsiteX2" fmla="*/ 490331 w 3922644"/>
                <a:gd name="connsiteY2" fmla="*/ 4969566 h 4969566"/>
                <a:gd name="connsiteX3" fmla="*/ 0 w 3922644"/>
                <a:gd name="connsiteY3" fmla="*/ 4863548 h 4969566"/>
                <a:gd name="connsiteX4" fmla="*/ 2862470 w 3922644"/>
                <a:gd name="connsiteY4" fmla="*/ 0 h 4969566"/>
                <a:gd name="connsiteX0" fmla="*/ 2888975 w 3949149"/>
                <a:gd name="connsiteY0" fmla="*/ 0 h 4969566"/>
                <a:gd name="connsiteX1" fmla="*/ 3949149 w 3949149"/>
                <a:gd name="connsiteY1" fmla="*/ 0 h 4969566"/>
                <a:gd name="connsiteX2" fmla="*/ 516836 w 3949149"/>
                <a:gd name="connsiteY2" fmla="*/ 4969566 h 4969566"/>
                <a:gd name="connsiteX3" fmla="*/ 0 w 3949149"/>
                <a:gd name="connsiteY3" fmla="*/ 4956314 h 4969566"/>
                <a:gd name="connsiteX4" fmla="*/ 2888975 w 3949149"/>
                <a:gd name="connsiteY4" fmla="*/ 0 h 4969566"/>
                <a:gd name="connsiteX0" fmla="*/ 2888975 w 3432314"/>
                <a:gd name="connsiteY0" fmla="*/ 0 h 4969566"/>
                <a:gd name="connsiteX1" fmla="*/ 3432314 w 3432314"/>
                <a:gd name="connsiteY1" fmla="*/ 13252 h 4969566"/>
                <a:gd name="connsiteX2" fmla="*/ 516836 w 3432314"/>
                <a:gd name="connsiteY2" fmla="*/ 4969566 h 4969566"/>
                <a:gd name="connsiteX3" fmla="*/ 0 w 3432314"/>
                <a:gd name="connsiteY3" fmla="*/ 4956314 h 4969566"/>
                <a:gd name="connsiteX4" fmla="*/ 2888975 w 3432314"/>
                <a:gd name="connsiteY4" fmla="*/ 0 h 4969566"/>
                <a:gd name="connsiteX0" fmla="*/ 3101010 w 3644349"/>
                <a:gd name="connsiteY0" fmla="*/ 0 h 5103717"/>
                <a:gd name="connsiteX1" fmla="*/ 3644349 w 3644349"/>
                <a:gd name="connsiteY1" fmla="*/ 13252 h 5103717"/>
                <a:gd name="connsiteX2" fmla="*/ 728871 w 3644349"/>
                <a:gd name="connsiteY2" fmla="*/ 4969566 h 5103717"/>
                <a:gd name="connsiteX3" fmla="*/ 0 w 3644349"/>
                <a:gd name="connsiteY3" fmla="*/ 5103717 h 5103717"/>
                <a:gd name="connsiteX4" fmla="*/ 3101010 w 3644349"/>
                <a:gd name="connsiteY4" fmla="*/ 0 h 5103717"/>
                <a:gd name="connsiteX0" fmla="*/ 3101010 w 3644349"/>
                <a:gd name="connsiteY0" fmla="*/ 0 h 5103717"/>
                <a:gd name="connsiteX1" fmla="*/ 3644349 w 3644349"/>
                <a:gd name="connsiteY1" fmla="*/ 13252 h 5103717"/>
                <a:gd name="connsiteX2" fmla="*/ 569844 w 3644349"/>
                <a:gd name="connsiteY2" fmla="*/ 5087489 h 5103717"/>
                <a:gd name="connsiteX3" fmla="*/ 0 w 3644349"/>
                <a:gd name="connsiteY3" fmla="*/ 5103717 h 5103717"/>
                <a:gd name="connsiteX4" fmla="*/ 3101010 w 3644349"/>
                <a:gd name="connsiteY4" fmla="*/ 0 h 5103717"/>
                <a:gd name="connsiteX0" fmla="*/ 3101010 w 3644349"/>
                <a:gd name="connsiteY0" fmla="*/ 0 h 5107143"/>
                <a:gd name="connsiteX1" fmla="*/ 3644349 w 3644349"/>
                <a:gd name="connsiteY1" fmla="*/ 13252 h 5107143"/>
                <a:gd name="connsiteX2" fmla="*/ 569844 w 3644349"/>
                <a:gd name="connsiteY2" fmla="*/ 5107143 h 5107143"/>
                <a:gd name="connsiteX3" fmla="*/ 0 w 3644349"/>
                <a:gd name="connsiteY3" fmla="*/ 5103717 h 5107143"/>
                <a:gd name="connsiteX4" fmla="*/ 3101010 w 3644349"/>
                <a:gd name="connsiteY4" fmla="*/ 0 h 5107143"/>
                <a:gd name="connsiteX0" fmla="*/ 3101010 w 3682158"/>
                <a:gd name="connsiteY0" fmla="*/ 0 h 5107143"/>
                <a:gd name="connsiteX1" fmla="*/ 3682158 w 3682158"/>
                <a:gd name="connsiteY1" fmla="*/ 3425 h 5107143"/>
                <a:gd name="connsiteX2" fmla="*/ 569844 w 3682158"/>
                <a:gd name="connsiteY2" fmla="*/ 5107143 h 5107143"/>
                <a:gd name="connsiteX3" fmla="*/ 0 w 3682158"/>
                <a:gd name="connsiteY3" fmla="*/ 5103717 h 5107143"/>
                <a:gd name="connsiteX4" fmla="*/ 3101010 w 3682158"/>
                <a:gd name="connsiteY4" fmla="*/ 0 h 5107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158" h="5107143">
                  <a:moveTo>
                    <a:pt x="3101010" y="0"/>
                  </a:moveTo>
                  <a:lnTo>
                    <a:pt x="3682158" y="3425"/>
                  </a:lnTo>
                  <a:lnTo>
                    <a:pt x="569844" y="5107143"/>
                  </a:lnTo>
                  <a:lnTo>
                    <a:pt x="0" y="5103717"/>
                  </a:lnTo>
                  <a:lnTo>
                    <a:pt x="3101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Connector 23"/>
          <p:cNvCxnSpPr/>
          <p:nvPr userDrawn="1"/>
        </p:nvCxnSpPr>
        <p:spPr>
          <a:xfrm flipH="1">
            <a:off x="332508" y="4442958"/>
            <a:ext cx="11628648" cy="0"/>
          </a:xfrm>
          <a:prstGeom prst="line">
            <a:avLst/>
          </a:prstGeom>
          <a:ln>
            <a:solidFill>
              <a:srgbClr val="A3CEC2"/>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A3CEC2"/>
                </a:solidFill>
                <a:latin typeface="Calibri" charset="0"/>
              </a:rPr>
              <a:t>RESTART + </a:t>
            </a:r>
            <a:r>
              <a:rPr lang="en-US" altLang="ja-JP" sz="1100" b="0" baseline="0" dirty="0">
                <a:solidFill>
                  <a:schemeClr val="bg1"/>
                </a:solidFill>
                <a:latin typeface="Calibri" charset="0"/>
              </a:rPr>
              <a:t>communities in action</a:t>
            </a:r>
            <a:endParaRPr kumimoji="1" lang="ja-JP" altLang="en-US" sz="1100" b="0" dirty="0">
              <a:solidFill>
                <a:schemeClr val="bg1"/>
              </a:solidFill>
              <a:latin typeface="Calibri" charset="0"/>
            </a:endParaRPr>
          </a:p>
        </p:txBody>
      </p:sp>
      <p:pic>
        <p:nvPicPr>
          <p:cNvPr id="29" name="Picture 2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pic>
        <p:nvPicPr>
          <p:cNvPr id="30" name="Picture 29"/>
          <p:cNvPicPr>
            <a:picLocks noChangeAspect="1"/>
          </p:cNvPicPr>
          <p:nvPr userDrawn="1"/>
        </p:nvPicPr>
        <p:blipFill rotWithShape="1">
          <a:blip r:embed="rId3" cstate="screen">
            <a:biLevel thresh="25000"/>
            <a:alphaModFix amt="10000"/>
            <a:extLst>
              <a:ext uri="{28A0092B-C50C-407E-A947-70E740481C1C}">
                <a14:useLocalDpi xmlns:a14="http://schemas.microsoft.com/office/drawing/2010/main"/>
              </a:ext>
            </a:extLst>
          </a:blip>
          <a:srcRect r="-11862" b="-7710"/>
          <a:stretch/>
        </p:blipFill>
        <p:spPr>
          <a:xfrm rot="6575874">
            <a:off x="2301" y="900890"/>
            <a:ext cx="3830722" cy="5250535"/>
          </a:xfrm>
          <a:prstGeom prst="rect">
            <a:avLst/>
          </a:prstGeom>
        </p:spPr>
      </p:pic>
      <p:sp>
        <p:nvSpPr>
          <p:cNvPr id="3" name="Picture Placeholder 2"/>
          <p:cNvSpPr>
            <a:spLocks noGrp="1"/>
          </p:cNvSpPr>
          <p:nvPr>
            <p:ph type="pic" sz="quarter" idx="26"/>
          </p:nvPr>
        </p:nvSpPr>
        <p:spPr>
          <a:xfrm>
            <a:off x="0" y="0"/>
            <a:ext cx="12192000" cy="3339480"/>
          </a:xfrm>
          <a:custGeom>
            <a:avLst/>
            <a:gdLst>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3392488 h 3392488"/>
              <a:gd name="connsiteX4" fmla="*/ 0 w 12192000"/>
              <a:gd name="connsiteY4" fmla="*/ 0 h 3392488"/>
              <a:gd name="connsiteX0" fmla="*/ 0 w 12192000"/>
              <a:gd name="connsiteY0" fmla="*/ 0 h 3392488"/>
              <a:gd name="connsiteX1" fmla="*/ 12192000 w 12192000"/>
              <a:gd name="connsiteY1" fmla="*/ 0 h 3392488"/>
              <a:gd name="connsiteX2" fmla="*/ 12192000 w 12192000"/>
              <a:gd name="connsiteY2" fmla="*/ 3392488 h 3392488"/>
              <a:gd name="connsiteX3" fmla="*/ 0 w 12192000"/>
              <a:gd name="connsiteY3" fmla="*/ 1364906 h 3392488"/>
              <a:gd name="connsiteX4" fmla="*/ 0 w 12192000"/>
              <a:gd name="connsiteY4" fmla="*/ 0 h 3392488"/>
              <a:gd name="connsiteX0" fmla="*/ 0 w 12192000"/>
              <a:gd name="connsiteY0" fmla="*/ 0 h 3339480"/>
              <a:gd name="connsiteX1" fmla="*/ 12192000 w 12192000"/>
              <a:gd name="connsiteY1" fmla="*/ 0 h 3339480"/>
              <a:gd name="connsiteX2" fmla="*/ 12192000 w 12192000"/>
              <a:gd name="connsiteY2" fmla="*/ 3339480 h 3339480"/>
              <a:gd name="connsiteX3" fmla="*/ 0 w 12192000"/>
              <a:gd name="connsiteY3" fmla="*/ 1364906 h 3339480"/>
              <a:gd name="connsiteX4" fmla="*/ 0 w 12192000"/>
              <a:gd name="connsiteY4" fmla="*/ 0 h 333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39480">
                <a:moveTo>
                  <a:pt x="0" y="0"/>
                </a:moveTo>
                <a:lnTo>
                  <a:pt x="12192000" y="0"/>
                </a:lnTo>
                <a:lnTo>
                  <a:pt x="12192000" y="3339480"/>
                </a:lnTo>
                <a:lnTo>
                  <a:pt x="0" y="1364906"/>
                </a:lnTo>
                <a:lnTo>
                  <a:pt x="0" y="0"/>
                </a:lnTo>
                <a:close/>
              </a:path>
            </a:pathLst>
          </a:custGeom>
        </p:spPr>
        <p:txBody>
          <a:bodyPr>
            <a:normAutofit/>
          </a:bodyPr>
          <a:lstStyle>
            <a:lvl1pPr algn="ctr">
              <a:defRPr sz="2400">
                <a:solidFill>
                  <a:schemeClr val="bg1">
                    <a:lumMod val="50000"/>
                  </a:schemeClr>
                </a:solidFill>
              </a:defRPr>
            </a:lvl1pPr>
          </a:lstStyle>
          <a:p>
            <a:endParaRPr lang="en-US" dirty="0"/>
          </a:p>
          <a:p>
            <a:r>
              <a:rPr lang="en-US" dirty="0"/>
              <a:t>Click here to add photo</a:t>
            </a:r>
          </a:p>
        </p:txBody>
      </p:sp>
    </p:spTree>
    <p:extLst>
      <p:ext uri="{BB962C8B-B14F-4D97-AF65-F5344CB8AC3E}">
        <p14:creationId xmlns:p14="http://schemas.microsoft.com/office/powerpoint/2010/main" val="30314379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RPLE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Oval 9"/>
          <p:cNvSpPr/>
          <p:nvPr userDrawn="1"/>
        </p:nvSpPr>
        <p:spPr>
          <a:xfrm>
            <a:off x="965473" y="641886"/>
            <a:ext cx="1025560" cy="1025560"/>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p:cNvSpPr txBox="1">
            <a:spLocks/>
          </p:cNvSpPr>
          <p:nvPr userDrawn="1"/>
        </p:nvSpPr>
        <p:spPr bwMode="auto">
          <a:xfrm>
            <a:off x="-363473" y="6433070"/>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extLst>
      <p:ext uri="{BB962C8B-B14F-4D97-AF65-F5344CB8AC3E}">
        <p14:creationId xmlns:p14="http://schemas.microsoft.com/office/powerpoint/2010/main" val="3328333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965473" y="641886"/>
            <a:ext cx="1025560" cy="1025560"/>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6096" r="-13398"/>
          <a:stretch/>
        </p:blipFill>
        <p:spPr>
          <a:xfrm rot="10800000" flipH="1" flipV="1">
            <a:off x="-98027" y="3125920"/>
            <a:ext cx="2430901" cy="3750259"/>
          </a:xfrm>
          <a:prstGeom prst="rect">
            <a:avLst/>
          </a:prstGeom>
        </p:spPr>
      </p:pic>
    </p:spTree>
    <p:extLst>
      <p:ext uri="{BB962C8B-B14F-4D97-AF65-F5344CB8AC3E}">
        <p14:creationId xmlns:p14="http://schemas.microsoft.com/office/powerpoint/2010/main" val="122938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a:off x="-1" y="-200682"/>
            <a:ext cx="3299791" cy="5090734"/>
          </a:xfrm>
          <a:prstGeom prst="rect">
            <a:avLst/>
          </a:prstGeom>
        </p:spPr>
      </p:pic>
      <p:sp>
        <p:nvSpPr>
          <p:cNvPr id="16"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cxnSp>
        <p:nvCxnSpPr>
          <p:cNvPr id="10" name="Straight Connector 9"/>
          <p:cNvCxnSpPr/>
          <p:nvPr userDrawn="1"/>
        </p:nvCxnSpPr>
        <p:spPr>
          <a:xfrm flipH="1">
            <a:off x="3764072" y="1901746"/>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1324092"/>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7" y="1059827"/>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285884" y="918433"/>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10096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9" name="Oval 8"/>
          <p:cNvSpPr/>
          <p:nvPr userDrawn="1"/>
        </p:nvSpPr>
        <p:spPr>
          <a:xfrm>
            <a:off x="881389" y="1278097"/>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extLst>
      <p:ext uri="{BB962C8B-B14F-4D97-AF65-F5344CB8AC3E}">
        <p14:creationId xmlns:p14="http://schemas.microsoft.com/office/powerpoint/2010/main" val="2089868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2177003" y="-2180823"/>
            <a:ext cx="8033550" cy="12393711"/>
          </a:xfrm>
          <a:prstGeom prst="rect">
            <a:avLst/>
          </a:prstGeom>
        </p:spPr>
      </p:pic>
    </p:spTree>
    <p:extLst>
      <p:ext uri="{BB962C8B-B14F-4D97-AF65-F5344CB8AC3E}">
        <p14:creationId xmlns:p14="http://schemas.microsoft.com/office/powerpoint/2010/main" val="2214278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PURPL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437631"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30" name="Text Placeholder 23"/>
          <p:cNvSpPr>
            <a:spLocks noGrp="1"/>
          </p:cNvSpPr>
          <p:nvPr>
            <p:ph type="body" sz="quarter" idx="22" hasCustomPrompt="1"/>
          </p:nvPr>
        </p:nvSpPr>
        <p:spPr>
          <a:xfrm>
            <a:off x="409126" y="767883"/>
            <a:ext cx="5579898" cy="857158"/>
          </a:xfrm>
          <a:noFill/>
        </p:spPr>
        <p:txBody>
          <a:bodyPr anchor="t">
            <a:normAutofit/>
          </a:bodyPr>
          <a:lstStyle>
            <a:lvl1pPr marL="0" indent="0" algn="l">
              <a:buNone/>
              <a:defRPr sz="3600" i="0">
                <a:solidFill>
                  <a:srgbClr val="68BBAF"/>
                </a:solidFill>
                <a:latin typeface="+mn-lt"/>
              </a:defRPr>
            </a:lvl1pPr>
          </a:lstStyle>
          <a:p>
            <a:pPr lvl="0"/>
            <a:r>
              <a:rPr lang="en-US" dirty="0"/>
              <a:t>TITLE</a:t>
            </a:r>
          </a:p>
        </p:txBody>
      </p:sp>
      <p:sp>
        <p:nvSpPr>
          <p:cNvPr id="13"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5400000" flipV="1">
            <a:off x="3425670" y="-1870501"/>
            <a:ext cx="6892753" cy="10633754"/>
          </a:xfrm>
          <a:prstGeom prst="rect">
            <a:avLst/>
          </a:prstGeom>
        </p:spPr>
      </p:pic>
    </p:spTree>
    <p:extLst>
      <p:ext uri="{BB962C8B-B14F-4D97-AF65-F5344CB8AC3E}">
        <p14:creationId xmlns:p14="http://schemas.microsoft.com/office/powerpoint/2010/main" val="32565135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EEN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34" name="Oval 33"/>
          <p:cNvSpPr/>
          <p:nvPr userDrawn="1"/>
        </p:nvSpPr>
        <p:spPr>
          <a:xfrm>
            <a:off x="881389" y="1278097"/>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7F418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1630420" y="5319048"/>
            <a:ext cx="561580" cy="1557131"/>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t="-107248" r="-104868"/>
          <a:stretch/>
        </p:blipFill>
        <p:spPr>
          <a:xfrm rot="16200000" flipH="1" flipV="1">
            <a:off x="656603" y="-660422"/>
            <a:ext cx="2430901" cy="3750259"/>
          </a:xfrm>
          <a:prstGeom prst="rect">
            <a:avLst/>
          </a:prstGeom>
        </p:spPr>
      </p:pic>
    </p:spTree>
    <p:extLst>
      <p:ext uri="{BB962C8B-B14F-4D97-AF65-F5344CB8AC3E}">
        <p14:creationId xmlns:p14="http://schemas.microsoft.com/office/powerpoint/2010/main" val="3786094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lain Quote Slide - PURPLE">
    <p:spTree>
      <p:nvGrpSpPr>
        <p:cNvPr id="1" name=""/>
        <p:cNvGrpSpPr/>
        <p:nvPr/>
      </p:nvGrpSpPr>
      <p:grpSpPr>
        <a:xfrm>
          <a:off x="0" y="0"/>
          <a:ext cx="0" cy="0"/>
          <a:chOff x="0" y="0"/>
          <a:chExt cx="0" cy="0"/>
        </a:xfrm>
      </p:grpSpPr>
      <p:cxnSp>
        <p:nvCxnSpPr>
          <p:cNvPr id="11" name="Straight Connector 10"/>
          <p:cNvCxnSpPr/>
          <p:nvPr userDrawn="1"/>
        </p:nvCxnSpPr>
        <p:spPr>
          <a:xfrm flipV="1">
            <a:off x="6099983" y="-14288"/>
            <a:ext cx="0" cy="1008418"/>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5570770" y="994130"/>
            <a:ext cx="1115575" cy="104502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1705754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Quote Slide - GREEN">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8BBAF"/>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5570770" y="994130"/>
            <a:ext cx="1115575" cy="104502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14798131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3417345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288726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3300884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34" name="Rectangle 33"/>
          <p:cNvSpPr/>
          <p:nvPr userDrawn="1"/>
        </p:nvSpPr>
        <p:spPr>
          <a:xfrm>
            <a:off x="4903304" y="119570"/>
            <a:ext cx="7288696" cy="1042579"/>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897248" y="1269239"/>
            <a:ext cx="7288696" cy="1042578"/>
          </a:xfrm>
          <a:prstGeom prst="rect">
            <a:avLst/>
          </a:pr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2451950"/>
            <a:ext cx="7288696" cy="1126602"/>
          </a:xfrm>
          <a:prstGeom prst="rect">
            <a:avLst/>
          </a:prstGeom>
          <a:solidFill>
            <a:srgbClr val="AB5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a:cxnSpLocks/>
          </p:cNvCxnSpPr>
          <p:nvPr userDrawn="1"/>
        </p:nvCxnSpPr>
        <p:spPr>
          <a:xfrm>
            <a:off x="6206334" y="20640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91068" y="392046"/>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51073" y="151759"/>
            <a:ext cx="1176670" cy="927495"/>
          </a:xfrm>
        </p:spPr>
        <p:txBody>
          <a:bodyPr anchor="ctr">
            <a:normAutofit/>
          </a:bodyPr>
          <a:lstStyle>
            <a:lvl1pPr marL="0" indent="0" algn="ctr">
              <a:buNone/>
              <a:defRPr sz="36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81215"/>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2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21" name="Text Placeholder 23">
            <a:extLst>
              <a:ext uri="{FF2B5EF4-FFF2-40B4-BE49-F238E27FC236}">
                <a16:creationId xmlns:a16="http://schemas.microsoft.com/office/drawing/2014/main" id="{21DCCF5C-63BA-4991-A642-D39E2A02978B}"/>
              </a:ext>
            </a:extLst>
          </p:cNvPr>
          <p:cNvSpPr>
            <a:spLocks noGrp="1"/>
          </p:cNvSpPr>
          <p:nvPr>
            <p:ph type="body" sz="quarter" idx="16" hasCustomPrompt="1"/>
          </p:nvPr>
        </p:nvSpPr>
        <p:spPr>
          <a:xfrm>
            <a:off x="4981618" y="1321589"/>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22" name="Text Placeholder 2">
            <a:extLst>
              <a:ext uri="{FF2B5EF4-FFF2-40B4-BE49-F238E27FC236}">
                <a16:creationId xmlns:a16="http://schemas.microsoft.com/office/drawing/2014/main" id="{79265CAB-35CA-4BAD-A378-7CAE426D02B5}"/>
              </a:ext>
            </a:extLst>
          </p:cNvPr>
          <p:cNvSpPr>
            <a:spLocks noGrp="1"/>
          </p:cNvSpPr>
          <p:nvPr>
            <p:ph type="body" sz="quarter" idx="17" hasCustomPrompt="1"/>
          </p:nvPr>
        </p:nvSpPr>
        <p:spPr>
          <a:xfrm>
            <a:off x="6320711" y="1340479"/>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25" name="Straight Connector 24">
            <a:extLst>
              <a:ext uri="{FF2B5EF4-FFF2-40B4-BE49-F238E27FC236}">
                <a16:creationId xmlns:a16="http://schemas.microsoft.com/office/drawing/2014/main" id="{25D98BAD-EADE-49DD-9C58-2868C51C7CE6}"/>
              </a:ext>
            </a:extLst>
          </p:cNvPr>
          <p:cNvCxnSpPr>
            <a:cxnSpLocks/>
          </p:cNvCxnSpPr>
          <p:nvPr userDrawn="1"/>
        </p:nvCxnSpPr>
        <p:spPr>
          <a:xfrm>
            <a:off x="6235446" y="1314299"/>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3">
            <a:extLst>
              <a:ext uri="{FF2B5EF4-FFF2-40B4-BE49-F238E27FC236}">
                <a16:creationId xmlns:a16="http://schemas.microsoft.com/office/drawing/2014/main" id="{B11D4F74-E1AA-425A-B258-8C2BDCABC673}"/>
              </a:ext>
            </a:extLst>
          </p:cNvPr>
          <p:cNvSpPr>
            <a:spLocks noGrp="1"/>
          </p:cNvSpPr>
          <p:nvPr>
            <p:ph type="body" sz="quarter" idx="18" hasCustomPrompt="1"/>
          </p:nvPr>
        </p:nvSpPr>
        <p:spPr>
          <a:xfrm>
            <a:off x="5000456" y="2532224"/>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 name="Rectangle 2">
            <a:extLst>
              <a:ext uri="{FF2B5EF4-FFF2-40B4-BE49-F238E27FC236}">
                <a16:creationId xmlns:a16="http://schemas.microsoft.com/office/drawing/2014/main" id="{E630EDDD-0739-418B-B7AD-920C1269C69F}"/>
              </a:ext>
            </a:extLst>
          </p:cNvPr>
          <p:cNvSpPr/>
          <p:nvPr userDrawn="1"/>
        </p:nvSpPr>
        <p:spPr>
          <a:xfrm>
            <a:off x="4922142" y="3796156"/>
            <a:ext cx="7288696" cy="1042578"/>
          </a:xfrm>
          <a:prstGeom prst="rect">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D62D4D-32E7-4098-87F9-1B0F0192DC77}"/>
              </a:ext>
            </a:extLst>
          </p:cNvPr>
          <p:cNvSpPr/>
          <p:nvPr userDrawn="1"/>
        </p:nvSpPr>
        <p:spPr>
          <a:xfrm>
            <a:off x="4897248" y="5140362"/>
            <a:ext cx="7288696" cy="1042578"/>
          </a:xfrm>
          <a:prstGeom prst="rect">
            <a:avLst/>
          </a:prstGeom>
          <a:solidFill>
            <a:srgbClr val="BA0A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542970D8-4011-4EC9-87EE-7B689C6412E6}"/>
              </a:ext>
            </a:extLst>
          </p:cNvPr>
          <p:cNvSpPr>
            <a:spLocks noGrp="1"/>
          </p:cNvSpPr>
          <p:nvPr>
            <p:ph type="body" sz="quarter" idx="19" hasCustomPrompt="1"/>
          </p:nvPr>
        </p:nvSpPr>
        <p:spPr>
          <a:xfrm>
            <a:off x="4979908" y="3837045"/>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sp>
        <p:nvSpPr>
          <p:cNvPr id="31" name="Text Placeholder 23">
            <a:extLst>
              <a:ext uri="{FF2B5EF4-FFF2-40B4-BE49-F238E27FC236}">
                <a16:creationId xmlns:a16="http://schemas.microsoft.com/office/drawing/2014/main" id="{97B788DA-19A1-48FB-B9CE-F2AE5EDBA985}"/>
              </a:ext>
            </a:extLst>
          </p:cNvPr>
          <p:cNvSpPr>
            <a:spLocks noGrp="1"/>
          </p:cNvSpPr>
          <p:nvPr>
            <p:ph type="body" sz="quarter" idx="20" hasCustomPrompt="1"/>
          </p:nvPr>
        </p:nvSpPr>
        <p:spPr>
          <a:xfrm>
            <a:off x="4929960" y="5167631"/>
            <a:ext cx="1176670" cy="927495"/>
          </a:xfrm>
        </p:spPr>
        <p:txBody>
          <a:bodyPr anchor="ctr">
            <a:normAutofit/>
          </a:bodyPr>
          <a:lstStyle>
            <a:lvl1pPr marL="0" indent="0" algn="ctr">
              <a:buNone/>
              <a:defRPr sz="3600">
                <a:solidFill>
                  <a:schemeClr val="bg1"/>
                </a:solidFill>
                <a:latin typeface="+mn-lt"/>
              </a:defRPr>
            </a:lvl1pPr>
          </a:lstStyle>
          <a:p>
            <a:pPr lvl="0"/>
            <a:r>
              <a:rPr lang="en-US" dirty="0"/>
              <a:t>02</a:t>
            </a:r>
          </a:p>
        </p:txBody>
      </p:sp>
      <p:cxnSp>
        <p:nvCxnSpPr>
          <p:cNvPr id="32" name="Straight Connector 31">
            <a:extLst>
              <a:ext uri="{FF2B5EF4-FFF2-40B4-BE49-F238E27FC236}">
                <a16:creationId xmlns:a16="http://schemas.microsoft.com/office/drawing/2014/main" id="{FF8CDD4B-6732-40D6-9EC0-B990490D5468}"/>
              </a:ext>
            </a:extLst>
          </p:cNvPr>
          <p:cNvCxnSpPr>
            <a:cxnSpLocks/>
          </p:cNvCxnSpPr>
          <p:nvPr userDrawn="1"/>
        </p:nvCxnSpPr>
        <p:spPr>
          <a:xfrm>
            <a:off x="6254284" y="259685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E292A3-3D27-42B2-B2A2-4F8115C013B4}"/>
              </a:ext>
            </a:extLst>
          </p:cNvPr>
          <p:cNvCxnSpPr>
            <a:cxnSpLocks/>
          </p:cNvCxnSpPr>
          <p:nvPr userDrawn="1"/>
        </p:nvCxnSpPr>
        <p:spPr>
          <a:xfrm>
            <a:off x="6244010" y="3901671"/>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BACB23-8394-4EFE-A7E6-BF718750A66C}"/>
              </a:ext>
            </a:extLst>
          </p:cNvPr>
          <p:cNvCxnSpPr>
            <a:cxnSpLocks/>
          </p:cNvCxnSpPr>
          <p:nvPr userDrawn="1"/>
        </p:nvCxnSpPr>
        <p:spPr>
          <a:xfrm>
            <a:off x="6244010" y="5257865"/>
            <a:ext cx="0" cy="7799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2">
            <a:extLst>
              <a:ext uri="{FF2B5EF4-FFF2-40B4-BE49-F238E27FC236}">
                <a16:creationId xmlns:a16="http://schemas.microsoft.com/office/drawing/2014/main" id="{50750CC2-47E8-4E6C-A51C-2CF99A3B9462}"/>
              </a:ext>
            </a:extLst>
          </p:cNvPr>
          <p:cNvSpPr>
            <a:spLocks noGrp="1"/>
          </p:cNvSpPr>
          <p:nvPr>
            <p:ph type="body" sz="quarter" idx="21" hasCustomPrompt="1"/>
          </p:nvPr>
        </p:nvSpPr>
        <p:spPr>
          <a:xfrm>
            <a:off x="6360097" y="2561390"/>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8" name="Text Placeholder 2">
            <a:extLst>
              <a:ext uri="{FF2B5EF4-FFF2-40B4-BE49-F238E27FC236}">
                <a16:creationId xmlns:a16="http://schemas.microsoft.com/office/drawing/2014/main" id="{651E6DC5-C539-40B8-BBF1-0E859882700E}"/>
              </a:ext>
            </a:extLst>
          </p:cNvPr>
          <p:cNvSpPr>
            <a:spLocks noGrp="1"/>
          </p:cNvSpPr>
          <p:nvPr>
            <p:ph type="body" sz="quarter" idx="22" hasCustomPrompt="1"/>
          </p:nvPr>
        </p:nvSpPr>
        <p:spPr>
          <a:xfrm>
            <a:off x="6339549" y="3845663"/>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9" name="Text Placeholder 2">
            <a:extLst>
              <a:ext uri="{FF2B5EF4-FFF2-40B4-BE49-F238E27FC236}">
                <a16:creationId xmlns:a16="http://schemas.microsoft.com/office/drawing/2014/main" id="{3632AB8E-FDC0-4922-8B1A-6843FAF84EB6}"/>
              </a:ext>
            </a:extLst>
          </p:cNvPr>
          <p:cNvSpPr>
            <a:spLocks noGrp="1"/>
          </p:cNvSpPr>
          <p:nvPr>
            <p:ph type="body" sz="quarter" idx="23" hasCustomPrompt="1"/>
          </p:nvPr>
        </p:nvSpPr>
        <p:spPr>
          <a:xfrm>
            <a:off x="6370371" y="5191581"/>
            <a:ext cx="5353929" cy="89804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Tree>
    <p:extLst>
      <p:ext uri="{BB962C8B-B14F-4D97-AF65-F5344CB8AC3E}">
        <p14:creationId xmlns:p14="http://schemas.microsoft.com/office/powerpoint/2010/main" val="17866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64301" y="310184"/>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543903" y="1228848"/>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Tree>
    <p:extLst>
      <p:ext uri="{BB962C8B-B14F-4D97-AF65-F5344CB8AC3E}">
        <p14:creationId xmlns:p14="http://schemas.microsoft.com/office/powerpoint/2010/main" val="2276140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cxnSp>
        <p:nvCxnSpPr>
          <p:cNvPr id="27" name="Straight Connector 26"/>
          <p:cNvCxnSpPr/>
          <p:nvPr userDrawn="1"/>
        </p:nvCxnSpPr>
        <p:spPr>
          <a:xfrm flipH="1">
            <a:off x="378379" y="1022062"/>
            <a:ext cx="6789867"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324709"/>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381298" y="1516696"/>
            <a:ext cx="7238701"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394343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1287361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392E85"/>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Tree>
    <p:extLst>
      <p:ext uri="{BB962C8B-B14F-4D97-AF65-F5344CB8AC3E}">
        <p14:creationId xmlns:p14="http://schemas.microsoft.com/office/powerpoint/2010/main" val="1043049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alphaModFix amt="14000"/>
            <a:extLst>
              <a:ext uri="{28A0092B-C50C-407E-A947-70E740481C1C}">
                <a14:useLocalDpi xmlns:a14="http://schemas.microsoft.com/office/drawing/2010/main"/>
              </a:ext>
            </a:extLst>
          </a:blip>
          <a:srcRect l="-5005" t="-25453" r="-31029"/>
          <a:stretch/>
        </p:blipFill>
        <p:spPr>
          <a:xfrm rot="3005780" flipH="1" flipV="1">
            <a:off x="2845620" y="351349"/>
            <a:ext cx="6044601" cy="7455177"/>
          </a:xfrm>
          <a:prstGeom prst="rect">
            <a:avLst/>
          </a:prstGeom>
        </p:spPr>
      </p:pic>
      <p:sp>
        <p:nvSpPr>
          <p:cNvPr id="23" name="Freeform 22"/>
          <p:cNvSpPr/>
          <p:nvPr userDrawn="1"/>
        </p:nvSpPr>
        <p:spPr>
          <a:xfrm flipV="1">
            <a:off x="-3863" y="5101881"/>
            <a:ext cx="12195863" cy="1763770"/>
          </a:xfrm>
          <a:custGeom>
            <a:avLst/>
            <a:gdLst>
              <a:gd name="connsiteX0" fmla="*/ 12228395 w 12255690"/>
              <a:gd name="connsiteY0" fmla="*/ 1337481 h 2088107"/>
              <a:gd name="connsiteX1" fmla="*/ 0 w 12255690"/>
              <a:gd name="connsiteY1" fmla="*/ 2088107 h 2088107"/>
              <a:gd name="connsiteX2" fmla="*/ 0 w 12255690"/>
              <a:gd name="connsiteY2" fmla="*/ 0 h 2088107"/>
              <a:gd name="connsiteX3" fmla="*/ 12255690 w 12255690"/>
              <a:gd name="connsiteY3" fmla="*/ 0 h 2088107"/>
              <a:gd name="connsiteX4" fmla="*/ 12228395 w 12255690"/>
              <a:gd name="connsiteY4" fmla="*/ 1337481 h 20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690" h="2088107">
                <a:moveTo>
                  <a:pt x="12228395" y="1337481"/>
                </a:moveTo>
                <a:lnTo>
                  <a:pt x="0" y="2088107"/>
                </a:lnTo>
                <a:lnTo>
                  <a:pt x="0" y="0"/>
                </a:lnTo>
                <a:lnTo>
                  <a:pt x="12255690" y="0"/>
                </a:lnTo>
                <a:lnTo>
                  <a:pt x="12228395" y="1337481"/>
                </a:lnTo>
                <a:close/>
              </a:path>
            </a:pathLst>
          </a:cu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a:off x="7634502" y="0"/>
            <a:ext cx="4656309" cy="6858000"/>
          </a:xfrm>
          <a:custGeom>
            <a:avLst/>
            <a:gdLst>
              <a:gd name="connsiteX0" fmla="*/ 1167619 w 4262511"/>
              <a:gd name="connsiteY0" fmla="*/ 0 h 6963508"/>
              <a:gd name="connsiteX1" fmla="*/ 4262511 w 4262511"/>
              <a:gd name="connsiteY1" fmla="*/ 0 h 6963508"/>
              <a:gd name="connsiteX2" fmla="*/ 4262511 w 4262511"/>
              <a:gd name="connsiteY2" fmla="*/ 6963508 h 6963508"/>
              <a:gd name="connsiteX3" fmla="*/ 0 w 4262511"/>
              <a:gd name="connsiteY3" fmla="*/ 6963508 h 6963508"/>
              <a:gd name="connsiteX4" fmla="*/ 1167619 w 4262511"/>
              <a:gd name="connsiteY4" fmla="*/ 0 h 696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11" h="6963508">
                <a:moveTo>
                  <a:pt x="1167619" y="0"/>
                </a:moveTo>
                <a:lnTo>
                  <a:pt x="4262511" y="0"/>
                </a:lnTo>
                <a:lnTo>
                  <a:pt x="4262511" y="6963508"/>
                </a:lnTo>
                <a:lnTo>
                  <a:pt x="0" y="6963508"/>
                </a:lnTo>
                <a:lnTo>
                  <a:pt x="1167619"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8340348" y="1437862"/>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6" name="Oval 25"/>
          <p:cNvSpPr/>
          <p:nvPr userDrawn="1"/>
        </p:nvSpPr>
        <p:spPr>
          <a:xfrm>
            <a:off x="7948463" y="3538204"/>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8" name="Oval 27"/>
          <p:cNvSpPr/>
          <p:nvPr userDrawn="1"/>
        </p:nvSpPr>
        <p:spPr>
          <a:xfrm>
            <a:off x="8149323" y="2583419"/>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12" name="Text Placeholder 23"/>
          <p:cNvSpPr>
            <a:spLocks noGrp="1"/>
          </p:cNvSpPr>
          <p:nvPr userDrawn="1">
            <p:ph type="body" sz="quarter" idx="13" hasCustomPrompt="1"/>
          </p:nvPr>
        </p:nvSpPr>
        <p:spPr>
          <a:xfrm>
            <a:off x="343865" y="5627165"/>
            <a:ext cx="3104978" cy="697353"/>
          </a:xfrm>
        </p:spPr>
        <p:txBody>
          <a:bodyPr anchor="ctr">
            <a:noAutofit/>
          </a:bodyPr>
          <a:lstStyle>
            <a:lvl1pPr marL="0" indent="0" algn="l">
              <a:buNone/>
              <a:defRPr sz="5400" baseline="0">
                <a:solidFill>
                  <a:schemeClr val="bg1"/>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779980" y="5632776"/>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cxnSp>
        <p:nvCxnSpPr>
          <p:cNvPr id="19" name="Straight Connector 18"/>
          <p:cNvCxnSpPr/>
          <p:nvPr userDrawn="1"/>
        </p:nvCxnSpPr>
        <p:spPr>
          <a:xfrm>
            <a:off x="3623161" y="5539408"/>
            <a:ext cx="0" cy="804289"/>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8656967" y="3682823"/>
            <a:ext cx="2812464" cy="323455"/>
          </a:xfrm>
        </p:spPr>
        <p:txBody>
          <a:bodyPr anchor="t">
            <a:normAutofit/>
          </a:bodyPr>
          <a:lstStyle>
            <a:lvl1pPr marL="0" indent="0">
              <a:buNone/>
              <a:defRPr sz="1600">
                <a:solidFill>
                  <a:schemeClr val="bg1"/>
                </a:solidFill>
              </a:defRPr>
            </a:lvl1pPr>
          </a:lstStyle>
          <a:p>
            <a:pPr lvl="0"/>
            <a:r>
              <a:rPr lang="en-US" dirty="0"/>
              <a:t>@</a:t>
            </a:r>
            <a:r>
              <a:rPr lang="en-US" dirty="0" err="1"/>
              <a:t>RestartEntrepreneurship</a:t>
            </a:r>
            <a:endParaRPr lang="en-US" dirty="0"/>
          </a:p>
        </p:txBody>
      </p:sp>
      <p:sp>
        <p:nvSpPr>
          <p:cNvPr id="20" name="Text Placeholder 2"/>
          <p:cNvSpPr>
            <a:spLocks noGrp="1"/>
          </p:cNvSpPr>
          <p:nvPr userDrawn="1">
            <p:ph type="body" sz="quarter" idx="16" hasCustomPrompt="1"/>
          </p:nvPr>
        </p:nvSpPr>
        <p:spPr>
          <a:xfrm>
            <a:off x="9070793" y="1542835"/>
            <a:ext cx="1932766" cy="382588"/>
          </a:xfrm>
        </p:spPr>
        <p:txBody>
          <a:bodyPr anchor="t">
            <a:normAutofit/>
          </a:bodyPr>
          <a:lstStyle>
            <a:lvl1pPr marL="0" indent="0">
              <a:buNone/>
              <a:defRPr sz="1600">
                <a:solidFill>
                  <a:schemeClr val="bg1"/>
                </a:solidFill>
              </a:defRPr>
            </a:lvl1pPr>
          </a:lstStyle>
          <a:p>
            <a:pPr lvl="0"/>
            <a:r>
              <a:rPr lang="en-US" dirty="0"/>
              <a:t>@</a:t>
            </a:r>
            <a:r>
              <a:rPr lang="en-US" dirty="0" err="1"/>
              <a:t>RESTART_europe</a:t>
            </a:r>
            <a:r>
              <a:rPr lang="en-US" dirty="0"/>
              <a:t> </a:t>
            </a:r>
          </a:p>
        </p:txBody>
      </p:sp>
      <p:sp>
        <p:nvSpPr>
          <p:cNvPr id="21" name="Text Placeholder 2"/>
          <p:cNvSpPr>
            <a:spLocks noGrp="1"/>
          </p:cNvSpPr>
          <p:nvPr userDrawn="1">
            <p:ph type="body" sz="quarter" idx="17" hasCustomPrompt="1"/>
          </p:nvPr>
        </p:nvSpPr>
        <p:spPr>
          <a:xfrm>
            <a:off x="8873139" y="2645407"/>
            <a:ext cx="2757540" cy="416755"/>
          </a:xfrm>
        </p:spPr>
        <p:txBody>
          <a:bodyPr anchor="t">
            <a:normAutofit/>
          </a:bodyPr>
          <a:lstStyle>
            <a:lvl1pPr marL="0" indent="0">
              <a:buNone/>
              <a:defRPr sz="1600">
                <a:solidFill>
                  <a:schemeClr val="bg1"/>
                </a:solidFill>
              </a:defRPr>
            </a:lvl1pPr>
          </a:lstStyle>
          <a:p>
            <a:pPr lvl="0"/>
            <a:r>
              <a:rPr lang="en-US" dirty="0"/>
              <a:t>RESTART Entrepreneurship</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8744" y="492099"/>
            <a:ext cx="3375286" cy="1230667"/>
          </a:xfrm>
          <a:prstGeom prst="rect">
            <a:avLst/>
          </a:prstGeom>
        </p:spPr>
      </p:pic>
      <p:sp>
        <p:nvSpPr>
          <p:cNvPr id="5" name="Rectangle 4"/>
          <p:cNvSpPr/>
          <p:nvPr userDrawn="1"/>
        </p:nvSpPr>
        <p:spPr>
          <a:xfrm>
            <a:off x="8141526" y="5640417"/>
            <a:ext cx="4142135" cy="677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oter Placeholder 6"/>
          <p:cNvSpPr txBox="1">
            <a:spLocks noGrp="1"/>
          </p:cNvSpPr>
          <p:nvPr userDrawn="1"/>
        </p:nvSpPr>
        <p:spPr bwMode="auto">
          <a:xfrm>
            <a:off x="10010672" y="5842695"/>
            <a:ext cx="205123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900" dirty="0">
                <a:solidFill>
                  <a:schemeClr val="tx1">
                    <a:lumMod val="50000"/>
                    <a:lumOff val="50000"/>
                  </a:schemeClr>
                </a:solidFill>
                <a:latin typeface="Calibri" charset="0"/>
              </a:rPr>
              <a:t> This programme has been funded with support from the European Commission </a:t>
            </a:r>
          </a:p>
        </p:txBody>
      </p:sp>
      <p:pic>
        <p:nvPicPr>
          <p:cNvPr id="38" name="Picture 8"/>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411576" y="576375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p:cNvSpPr/>
          <p:nvPr userDrawn="1"/>
        </p:nvSpPr>
        <p:spPr>
          <a:xfrm>
            <a:off x="7795228" y="4585526"/>
            <a:ext cx="540733" cy="540733"/>
          </a:xfrm>
          <a:prstGeom prst="ellipse">
            <a:avLst/>
          </a:prstGeom>
          <a:solidFill>
            <a:srgbClr val="7F4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29" name="Text Placeholder 2"/>
          <p:cNvSpPr>
            <a:spLocks noGrp="1"/>
          </p:cNvSpPr>
          <p:nvPr>
            <p:ph type="body" sz="quarter" idx="18" hasCustomPrompt="1"/>
          </p:nvPr>
        </p:nvSpPr>
        <p:spPr>
          <a:xfrm>
            <a:off x="8503732" y="4730145"/>
            <a:ext cx="2812464" cy="323455"/>
          </a:xfrm>
        </p:spPr>
        <p:txBody>
          <a:bodyPr anchor="t">
            <a:normAutofit/>
          </a:bodyPr>
          <a:lstStyle>
            <a:lvl1pPr marL="0" indent="0">
              <a:buNone/>
              <a:defRPr sz="1600">
                <a:solidFill>
                  <a:schemeClr val="bg1"/>
                </a:solidFill>
              </a:defRPr>
            </a:lvl1pPr>
          </a:lstStyle>
          <a:p>
            <a:pPr lvl="0"/>
            <a:r>
              <a:rPr lang="en-US" dirty="0" err="1"/>
              <a:t>www.restart.how</a:t>
            </a:r>
            <a:endParaRPr lang="en-US" dirty="0"/>
          </a:p>
        </p:txBody>
      </p:sp>
      <p:grpSp>
        <p:nvGrpSpPr>
          <p:cNvPr id="39" name="Google Shape;664;p39"/>
          <p:cNvGrpSpPr/>
          <p:nvPr userDrawn="1"/>
        </p:nvGrpSpPr>
        <p:grpSpPr>
          <a:xfrm>
            <a:off x="7917788" y="4694282"/>
            <a:ext cx="301041" cy="301041"/>
            <a:chOff x="5941025" y="3634400"/>
            <a:chExt cx="467650" cy="467650"/>
          </a:xfrm>
        </p:grpSpPr>
        <p:sp>
          <p:nvSpPr>
            <p:cNvPr id="40"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l="-34744" t="-1" b="-33623"/>
          <a:stretch/>
        </p:blipFill>
        <p:spPr>
          <a:xfrm>
            <a:off x="8340348" y="1521013"/>
            <a:ext cx="540733" cy="457582"/>
          </a:xfrm>
          <a:prstGeom prst="rect">
            <a:avLst/>
          </a:prstGeom>
        </p:spPr>
      </p:pic>
      <p:pic>
        <p:nvPicPr>
          <p:cNvPr id="46" name="Picture 45"/>
          <p:cNvPicPr>
            <a:picLocks noChangeAspect="1"/>
          </p:cNvPicPr>
          <p:nvPr userDrawn="1"/>
        </p:nvPicPr>
        <p:blipFill rotWithShape="1">
          <a:blip r:embed="rId6" cstate="screen">
            <a:extLst>
              <a:ext uri="{28A0092B-C50C-407E-A947-70E740481C1C}">
                <a14:useLocalDpi xmlns:a14="http://schemas.microsoft.com/office/drawing/2010/main"/>
              </a:ext>
            </a:extLst>
          </a:blip>
          <a:srcRect b="-40549"/>
          <a:stretch/>
        </p:blipFill>
        <p:spPr>
          <a:xfrm>
            <a:off x="8116234" y="2666570"/>
            <a:ext cx="540733" cy="457582"/>
          </a:xfrm>
          <a:prstGeom prst="rect">
            <a:avLst/>
          </a:prstGeom>
        </p:spPr>
      </p:pic>
      <p:pic>
        <p:nvPicPr>
          <p:cNvPr id="47" name="Picture 46"/>
          <p:cNvPicPr>
            <a:picLocks noChangeAspect="1"/>
          </p:cNvPicPr>
          <p:nvPr userDrawn="1"/>
        </p:nvPicPr>
        <p:blipFill rotWithShape="1">
          <a:blip r:embed="rId7" cstate="screen">
            <a:extLst>
              <a:ext uri="{28A0092B-C50C-407E-A947-70E740481C1C}">
                <a14:useLocalDpi xmlns:a14="http://schemas.microsoft.com/office/drawing/2010/main"/>
              </a:ext>
            </a:extLst>
          </a:blip>
          <a:srcRect t="-9981" r="-44768" b="-23643"/>
          <a:stretch/>
        </p:blipFill>
        <p:spPr>
          <a:xfrm>
            <a:off x="7962438" y="3612926"/>
            <a:ext cx="540733" cy="457582"/>
          </a:xfrm>
          <a:prstGeom prst="rect">
            <a:avLst/>
          </a:prstGeom>
        </p:spPr>
      </p:pic>
    </p:spTree>
    <p:extLst>
      <p:ext uri="{BB962C8B-B14F-4D97-AF65-F5344CB8AC3E}">
        <p14:creationId xmlns:p14="http://schemas.microsoft.com/office/powerpoint/2010/main" val="1956055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192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ext only with 1 colum - LEFT">
    <p:spTree>
      <p:nvGrpSpPr>
        <p:cNvPr id="1" name=""/>
        <p:cNvGrpSpPr/>
        <p:nvPr/>
      </p:nvGrpSpPr>
      <p:grpSpPr>
        <a:xfrm>
          <a:off x="0" y="0"/>
          <a:ext cx="0" cy="0"/>
          <a:chOff x="0" y="0"/>
          <a:chExt cx="0" cy="0"/>
        </a:xfrm>
      </p:grpSpPr>
      <p:sp>
        <p:nvSpPr>
          <p:cNvPr id="9"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sp>
        <p:nvSpPr>
          <p:cNvPr id="11" name="Picture Placeholder 3"/>
          <p:cNvSpPr>
            <a:spLocks noGrp="1"/>
          </p:cNvSpPr>
          <p:nvPr>
            <p:ph type="pic" sz="quarter" idx="18"/>
          </p:nvPr>
        </p:nvSpPr>
        <p:spPr>
          <a:xfrm>
            <a:off x="6731877" y="0"/>
            <a:ext cx="5460124" cy="6869430"/>
          </a:xfrm>
          <a:custGeom>
            <a:avLst/>
            <a:gdLst>
              <a:gd name="connsiteX0" fmla="*/ 0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0 w 6388100"/>
              <a:gd name="connsiteY4" fmla="*/ 0 h 6858000"/>
              <a:gd name="connsiteX0" fmla="*/ 278295 w 6388100"/>
              <a:gd name="connsiteY0" fmla="*/ 0 h 6858000"/>
              <a:gd name="connsiteX1" fmla="*/ 6388100 w 6388100"/>
              <a:gd name="connsiteY1" fmla="*/ 0 h 6858000"/>
              <a:gd name="connsiteX2" fmla="*/ 6388100 w 6388100"/>
              <a:gd name="connsiteY2" fmla="*/ 6858000 h 6858000"/>
              <a:gd name="connsiteX3" fmla="*/ 0 w 6388100"/>
              <a:gd name="connsiteY3" fmla="*/ 6858000 h 6858000"/>
              <a:gd name="connsiteX4" fmla="*/ 278295 w 6388100"/>
              <a:gd name="connsiteY4" fmla="*/ 0 h 6858000"/>
              <a:gd name="connsiteX0" fmla="*/ 0 w 6109805"/>
              <a:gd name="connsiteY0" fmla="*/ 0 h 6858000"/>
              <a:gd name="connsiteX1" fmla="*/ 6109805 w 6109805"/>
              <a:gd name="connsiteY1" fmla="*/ 0 h 6858000"/>
              <a:gd name="connsiteX2" fmla="*/ 6109805 w 6109805"/>
              <a:gd name="connsiteY2" fmla="*/ 6858000 h 6858000"/>
              <a:gd name="connsiteX3" fmla="*/ 3458818 w 6109805"/>
              <a:gd name="connsiteY3" fmla="*/ 6858000 h 6858000"/>
              <a:gd name="connsiteX4" fmla="*/ 0 w 6109805"/>
              <a:gd name="connsiteY4" fmla="*/ 0 h 6858000"/>
              <a:gd name="connsiteX0" fmla="*/ 0 w 5663131"/>
              <a:gd name="connsiteY0" fmla="*/ 22860 h 6858000"/>
              <a:gd name="connsiteX1" fmla="*/ 5663131 w 5663131"/>
              <a:gd name="connsiteY1" fmla="*/ 0 h 6858000"/>
              <a:gd name="connsiteX2" fmla="*/ 5663131 w 5663131"/>
              <a:gd name="connsiteY2" fmla="*/ 6858000 h 6858000"/>
              <a:gd name="connsiteX3" fmla="*/ 3012144 w 5663131"/>
              <a:gd name="connsiteY3" fmla="*/ 6858000 h 6858000"/>
              <a:gd name="connsiteX4" fmla="*/ 0 w 5663131"/>
              <a:gd name="connsiteY4" fmla="*/ 22860 h 6858000"/>
              <a:gd name="connsiteX0" fmla="*/ 0 w 5448727"/>
              <a:gd name="connsiteY0" fmla="*/ 0 h 6858000"/>
              <a:gd name="connsiteX1" fmla="*/ 5448727 w 5448727"/>
              <a:gd name="connsiteY1" fmla="*/ 0 h 6858000"/>
              <a:gd name="connsiteX2" fmla="*/ 5448727 w 5448727"/>
              <a:gd name="connsiteY2" fmla="*/ 6858000 h 6858000"/>
              <a:gd name="connsiteX3" fmla="*/ 2797740 w 5448727"/>
              <a:gd name="connsiteY3" fmla="*/ 6858000 h 6858000"/>
              <a:gd name="connsiteX4" fmla="*/ 0 w 5448727"/>
              <a:gd name="connsiteY4" fmla="*/ 0 h 6858000"/>
              <a:gd name="connsiteX0" fmla="*/ 0 w 5448727"/>
              <a:gd name="connsiteY0" fmla="*/ 0 h 6858000"/>
              <a:gd name="connsiteX1" fmla="*/ 5448727 w 5448727"/>
              <a:gd name="connsiteY1" fmla="*/ 0 h 6858000"/>
              <a:gd name="connsiteX2" fmla="*/ 5448727 w 5448727"/>
              <a:gd name="connsiteY2" fmla="*/ 6858000 h 6858000"/>
              <a:gd name="connsiteX3" fmla="*/ 2494002 w 5448727"/>
              <a:gd name="connsiteY3" fmla="*/ 6858000 h 6858000"/>
              <a:gd name="connsiteX4" fmla="*/ 0 w 5448727"/>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2172397 w 5127122"/>
              <a:gd name="connsiteY3" fmla="*/ 6858000 h 6858000"/>
              <a:gd name="connsiteX4" fmla="*/ 0 w 5127122"/>
              <a:gd name="connsiteY4" fmla="*/ 0 h 6858000"/>
              <a:gd name="connsiteX0" fmla="*/ 0 w 5127122"/>
              <a:gd name="connsiteY0" fmla="*/ 0 h 6858000"/>
              <a:gd name="connsiteX1" fmla="*/ 5127122 w 5127122"/>
              <a:gd name="connsiteY1" fmla="*/ 0 h 6858000"/>
              <a:gd name="connsiteX2" fmla="*/ 5127122 w 5127122"/>
              <a:gd name="connsiteY2" fmla="*/ 6858000 h 6858000"/>
              <a:gd name="connsiteX3" fmla="*/ 1975860 w 5127122"/>
              <a:gd name="connsiteY3" fmla="*/ 6858000 h 6858000"/>
              <a:gd name="connsiteX4" fmla="*/ 0 w 5127122"/>
              <a:gd name="connsiteY4" fmla="*/ 0 h 6858000"/>
              <a:gd name="connsiteX0" fmla="*/ 0 w 5127122"/>
              <a:gd name="connsiteY0" fmla="*/ 0 h 6869430"/>
              <a:gd name="connsiteX1" fmla="*/ 5127122 w 5127122"/>
              <a:gd name="connsiteY1" fmla="*/ 0 h 6869430"/>
              <a:gd name="connsiteX2" fmla="*/ 5127122 w 5127122"/>
              <a:gd name="connsiteY2" fmla="*/ 6858000 h 6869430"/>
              <a:gd name="connsiteX3" fmla="*/ 1850792 w 5127122"/>
              <a:gd name="connsiteY3" fmla="*/ 6869430 h 6869430"/>
              <a:gd name="connsiteX4" fmla="*/ 0 w 5127122"/>
              <a:gd name="connsiteY4" fmla="*/ 0 h 686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7122" h="6869430">
                <a:moveTo>
                  <a:pt x="0" y="0"/>
                </a:moveTo>
                <a:lnTo>
                  <a:pt x="5127122" y="0"/>
                </a:lnTo>
                <a:lnTo>
                  <a:pt x="5127122" y="6858000"/>
                </a:lnTo>
                <a:lnTo>
                  <a:pt x="1850792" y="6869430"/>
                </a:lnTo>
                <a:lnTo>
                  <a:pt x="0" y="0"/>
                </a:lnTo>
                <a:close/>
              </a:path>
            </a:pathLst>
          </a:custGeom>
          <a:noFill/>
          <a:ln>
            <a:noFill/>
          </a:ln>
        </p:spPr>
        <p:txBody>
          <a:bodyPr>
            <a:normAutofit/>
          </a:bodyPr>
          <a:lstStyle>
            <a:lvl1pPr algn="ctr">
              <a:defRPr sz="2400">
                <a:solidFill>
                  <a:schemeClr val="bg1">
                    <a:lumMod val="50000"/>
                  </a:schemeClr>
                </a:solidFill>
              </a:defRPr>
            </a:lvl1pPr>
          </a:lstStyle>
          <a:p>
            <a:endParaRPr lang="en-US" dirty="0"/>
          </a:p>
          <a:p>
            <a:endParaRPr lang="en-US" dirty="0"/>
          </a:p>
          <a:p>
            <a:r>
              <a:rPr lang="en-US" dirty="0"/>
              <a:t>Click here to add photo</a:t>
            </a:r>
          </a:p>
        </p:txBody>
      </p:sp>
      <p:sp>
        <p:nvSpPr>
          <p:cNvPr id="14" name="Freeform 13"/>
          <p:cNvSpPr/>
          <p:nvPr userDrawn="1"/>
        </p:nvSpPr>
        <p:spPr>
          <a:xfrm>
            <a:off x="7427023" y="4056065"/>
            <a:ext cx="1541890" cy="2817020"/>
          </a:xfrm>
          <a:custGeom>
            <a:avLst/>
            <a:gdLst>
              <a:gd name="connsiteX0" fmla="*/ 0 w 926232"/>
              <a:gd name="connsiteY0" fmla="*/ 0 h 2817020"/>
              <a:gd name="connsiteX1" fmla="*/ 388144 w 926232"/>
              <a:gd name="connsiteY1" fmla="*/ 123754 h 2817020"/>
              <a:gd name="connsiteX2" fmla="*/ 926232 w 926232"/>
              <a:gd name="connsiteY2" fmla="*/ 2817020 h 2817020"/>
              <a:gd name="connsiteX3" fmla="*/ 567372 w 926232"/>
              <a:gd name="connsiteY3" fmla="*/ 2817020 h 2817020"/>
              <a:gd name="connsiteX4" fmla="*/ 0 w 926232"/>
              <a:gd name="connsiteY4" fmla="*/ 0 h 2817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32" h="2817020">
                <a:moveTo>
                  <a:pt x="0" y="0"/>
                </a:moveTo>
                <a:lnTo>
                  <a:pt x="388144" y="123754"/>
                </a:lnTo>
                <a:lnTo>
                  <a:pt x="926232" y="2817020"/>
                </a:lnTo>
                <a:lnTo>
                  <a:pt x="567372" y="2817020"/>
                </a:lnTo>
                <a:lnTo>
                  <a:pt x="0" y="0"/>
                </a:lnTo>
                <a:close/>
              </a:path>
            </a:pathLst>
          </a:custGeom>
          <a:solidFill>
            <a:srgbClr val="A3C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3"/>
          <p:cNvSpPr>
            <a:spLocks noGrp="1"/>
          </p:cNvSpPr>
          <p:nvPr>
            <p:ph type="body" sz="quarter" idx="13" hasCustomPrompt="1"/>
          </p:nvPr>
        </p:nvSpPr>
        <p:spPr>
          <a:xfrm>
            <a:off x="765809" y="493423"/>
            <a:ext cx="5729583"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3" name="Text Placeholder 25"/>
          <p:cNvSpPr>
            <a:spLocks noGrp="1"/>
          </p:cNvSpPr>
          <p:nvPr>
            <p:ph type="body" sz="quarter" idx="14" hasCustomPrompt="1"/>
          </p:nvPr>
        </p:nvSpPr>
        <p:spPr>
          <a:xfrm>
            <a:off x="765810" y="1603098"/>
            <a:ext cx="5729583"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285751" y="1387396"/>
            <a:ext cx="6446125"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23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Plain Quote Slide - GREEN">
    <p:spTree>
      <p:nvGrpSpPr>
        <p:cNvPr id="1" name=""/>
        <p:cNvGrpSpPr/>
        <p:nvPr/>
      </p:nvGrpSpPr>
      <p:grpSpPr>
        <a:xfrm>
          <a:off x="0" y="0"/>
          <a:ext cx="0" cy="0"/>
          <a:chOff x="0" y="0"/>
          <a:chExt cx="0" cy="0"/>
        </a:xfrm>
      </p:grpSpPr>
      <p:sp>
        <p:nvSpPr>
          <p:cNvPr id="10" name="テキスト プレースホルダー 36"/>
          <p:cNvSpPr txBox="1">
            <a:spLocks/>
          </p:cNvSpPr>
          <p:nvPr userDrawn="1"/>
        </p:nvSpPr>
        <p:spPr bwMode="auto">
          <a:xfrm>
            <a:off x="285884" y="6095999"/>
            <a:ext cx="11400992" cy="41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baseline="0" dirty="0">
                <a:solidFill>
                  <a:srgbClr val="7F4182"/>
                </a:solidFill>
                <a:latin typeface="Calibri" charset="0"/>
              </a:rPr>
              <a:t>RESTART + </a:t>
            </a:r>
            <a:r>
              <a:rPr lang="en-US" altLang="ja-JP" sz="1100" b="0" baseline="0" dirty="0">
                <a:solidFill>
                  <a:srgbClr val="6D6E6C"/>
                </a:solidFill>
                <a:latin typeface="Calibri" charset="0"/>
              </a:rPr>
              <a:t>communities in action</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t="-17244" r="-31306"/>
          <a:stretch/>
        </p:blipFill>
        <p:spPr>
          <a:xfrm rot="5400000" flipH="1">
            <a:off x="5463012" y="5456709"/>
            <a:ext cx="576538" cy="2252545"/>
          </a:xfrm>
          <a:prstGeom prst="rect">
            <a:avLst/>
          </a:prstGeom>
        </p:spPr>
      </p:pic>
      <p:sp>
        <p:nvSpPr>
          <p:cNvPr id="8" name="Text Placeholder 25"/>
          <p:cNvSpPr>
            <a:spLocks noGrp="1"/>
          </p:cNvSpPr>
          <p:nvPr>
            <p:ph type="body" sz="quarter" idx="20" hasCustomPrompt="1"/>
          </p:nvPr>
        </p:nvSpPr>
        <p:spPr>
          <a:xfrm>
            <a:off x="655036" y="1594531"/>
            <a:ext cx="10832114" cy="3872188"/>
          </a:xfrm>
        </p:spPr>
        <p:txBody>
          <a:bodyPr>
            <a:noAutofit/>
          </a:bodyPr>
          <a:lstStyle>
            <a:lvl1pPr marL="342900" indent="-342900" algn="l">
              <a:buClr>
                <a:srgbClr val="68BBAF"/>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3"/>
          <p:cNvSpPr>
            <a:spLocks noGrp="1"/>
          </p:cNvSpPr>
          <p:nvPr>
            <p:ph type="body" sz="quarter" idx="21" hasCustomPrompt="1"/>
          </p:nvPr>
        </p:nvSpPr>
        <p:spPr>
          <a:xfrm>
            <a:off x="655036" y="591277"/>
            <a:ext cx="10832114" cy="857158"/>
          </a:xfrm>
          <a:solidFill>
            <a:schemeClr val="bg1"/>
          </a:solidFill>
        </p:spPr>
        <p:txBody>
          <a:bodyPr anchor="t">
            <a:normAutofit/>
          </a:bodyPr>
          <a:lstStyle>
            <a:lvl1pPr marL="0" indent="0" algn="l">
              <a:buNone/>
              <a:defRPr sz="3600" i="0">
                <a:solidFill>
                  <a:srgbClr val="6D6E6C"/>
                </a:solidFill>
                <a:latin typeface="+mn-lt"/>
              </a:defRPr>
            </a:lvl1pPr>
          </a:lstStyle>
          <a:p>
            <a:pPr lvl="0"/>
            <a:r>
              <a:rPr lang="en-US" dirty="0"/>
              <a:t>TITLE</a:t>
            </a:r>
          </a:p>
        </p:txBody>
      </p:sp>
    </p:spTree>
    <p:extLst>
      <p:ext uri="{BB962C8B-B14F-4D97-AF65-F5344CB8AC3E}">
        <p14:creationId xmlns:p14="http://schemas.microsoft.com/office/powerpoint/2010/main" val="298473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3" name="Straight Connector 12"/>
          <p:cNvCxnSpPr/>
          <p:nvPr userDrawn="1"/>
        </p:nvCxnSpPr>
        <p:spPr>
          <a:xfrm flipH="1">
            <a:off x="478388" y="1901510"/>
            <a:ext cx="8178914" cy="0"/>
          </a:xfrm>
          <a:prstGeom prst="line">
            <a:avLst/>
          </a:prstGeom>
          <a:ln w="28575">
            <a:solidFill>
              <a:srgbClr val="7F4182"/>
            </a:solidFill>
          </a:ln>
        </p:spPr>
        <p:style>
          <a:lnRef idx="1">
            <a:schemeClr val="accent1"/>
          </a:lnRef>
          <a:fillRef idx="0">
            <a:schemeClr val="accent1"/>
          </a:fillRef>
          <a:effectRef idx="0">
            <a:schemeClr val="accent1"/>
          </a:effectRef>
          <a:fontRef idx="minor">
            <a:schemeClr val="tx1"/>
          </a:fontRef>
        </p:style>
      </p:cxnSp>
      <p:sp>
        <p:nvSpPr>
          <p:cNvPr id="14" name="テキスト プレースホルダー 36"/>
          <p:cNvSpPr txBox="1">
            <a:spLocks/>
          </p:cNvSpPr>
          <p:nvPr userDrawn="1"/>
        </p:nvSpPr>
        <p:spPr bwMode="auto">
          <a:xfrm>
            <a:off x="496900" y="6376509"/>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baseline="0">
                <a:solidFill>
                  <a:srgbClr val="7F4182"/>
                </a:solidFill>
                <a:latin typeface="Calibri" charset="0"/>
              </a:rPr>
              <a:t>RESTART + </a:t>
            </a:r>
            <a:r>
              <a:rPr lang="en-US" altLang="ja-JP" sz="1100" b="0" baseline="0">
                <a:solidFill>
                  <a:srgbClr val="6D6E6C"/>
                </a:solidFill>
                <a:latin typeface="Calibri" charset="0"/>
              </a:rPr>
              <a:t>communities </a:t>
            </a:r>
            <a:r>
              <a:rPr lang="en-US" altLang="ja-JP" sz="1100" b="0" baseline="0" dirty="0">
                <a:solidFill>
                  <a:srgbClr val="6D6E6C"/>
                </a:solidFill>
                <a:latin typeface="Calibri" charset="0"/>
              </a:rPr>
              <a:t>in action</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00869"/>
            <a:ext cx="561580" cy="1557131"/>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b="-4010"/>
          <a:stretch/>
        </p:blipFill>
        <p:spPr>
          <a:xfrm rot="10800000" flipH="1">
            <a:off x="8892209" y="-187430"/>
            <a:ext cx="3299791" cy="509073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theme" Target="../theme/theme2.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1/1/21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‹nº›</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42" r:id="rId3"/>
    <p:sldLayoutId id="2147483700" r:id="rId4"/>
    <p:sldLayoutId id="2147483767" r:id="rId5"/>
    <p:sldLayoutId id="2147483743" r:id="rId6"/>
    <p:sldLayoutId id="2147483710" r:id="rId7"/>
    <p:sldLayoutId id="2147483745" r:id="rId8"/>
    <p:sldLayoutId id="2147483707" r:id="rId9"/>
    <p:sldLayoutId id="2147483744" r:id="rId10"/>
    <p:sldLayoutId id="2147483698" r:id="rId11"/>
    <p:sldLayoutId id="2147483708" r:id="rId12"/>
    <p:sldLayoutId id="2147483717" r:id="rId13"/>
    <p:sldLayoutId id="2147483771" r:id="rId14"/>
    <p:sldLayoutId id="2147483837" r:id="rId15"/>
    <p:sldLayoutId id="2147483774" r:id="rId16"/>
    <p:sldLayoutId id="2147483775" r:id="rId17"/>
    <p:sldLayoutId id="2147483773" r:id="rId18"/>
    <p:sldLayoutId id="2147483772" r:id="rId19"/>
    <p:sldLayoutId id="2147483718" r:id="rId20"/>
    <p:sldLayoutId id="2147483723" r:id="rId21"/>
    <p:sldLayoutId id="2147483787" r:id="rId22"/>
    <p:sldLayoutId id="2147483790" r:id="rId23"/>
    <p:sldLayoutId id="2147483789" r:id="rId24"/>
    <p:sldLayoutId id="2147483737" r:id="rId25"/>
    <p:sldLayoutId id="2147483699" r:id="rId26"/>
    <p:sldLayoutId id="2147483705" r:id="rId27"/>
    <p:sldLayoutId id="2147483776" r:id="rId28"/>
    <p:sldLayoutId id="2147483777" r:id="rId29"/>
    <p:sldLayoutId id="2147483738" r:id="rId30"/>
    <p:sldLayoutId id="2147483740" r:id="rId31"/>
    <p:sldLayoutId id="2147483741" r:id="rId32"/>
    <p:sldLayoutId id="2147483746" r:id="rId33"/>
    <p:sldLayoutId id="2147483734" r:id="rId34"/>
    <p:sldLayoutId id="2147483748" r:id="rId35"/>
    <p:sldLayoutId id="2147483770" r:id="rId36"/>
    <p:sldLayoutId id="2147483749" r:id="rId37"/>
    <p:sldLayoutId id="2147483750" r:id="rId38"/>
    <p:sldLayoutId id="2147483751" r:id="rId39"/>
    <p:sldLayoutId id="2147483752" r:id="rId40"/>
    <p:sldLayoutId id="2147483687" r:id="rId41"/>
    <p:sldLayoutId id="2147483726" r:id="rId42"/>
    <p:sldLayoutId id="2147483835" r:id="rId43"/>
    <p:sldLayoutId id="2147483836" r:id="rId44"/>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1/1/21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‹nº›</a:t>
            </a:fld>
            <a:endParaRPr lang="en-US" dirty="0"/>
          </a:p>
        </p:txBody>
      </p:sp>
    </p:spTree>
    <p:extLst>
      <p:ext uri="{BB962C8B-B14F-4D97-AF65-F5344CB8AC3E}">
        <p14:creationId xmlns:p14="http://schemas.microsoft.com/office/powerpoint/2010/main" val="17846445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 id="2147483824" r:id="rId33"/>
    <p:sldLayoutId id="2147483825" r:id="rId34"/>
    <p:sldLayoutId id="2147483826" r:id="rId35"/>
    <p:sldLayoutId id="2147483827" r:id="rId36"/>
    <p:sldLayoutId id="2147483828" r:id="rId37"/>
    <p:sldLayoutId id="2147483829" r:id="rId38"/>
    <p:sldLayoutId id="2147483830" r:id="rId39"/>
    <p:sldLayoutId id="2147483831" r:id="rId40"/>
    <p:sldLayoutId id="2147483832" r:id="rId41"/>
    <p:sldLayoutId id="2147483833" r:id="rId42"/>
    <p:sldLayoutId id="2147483838" r:id="rId43"/>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42.xml"/><Relationship Id="rId5" Type="http://schemas.openxmlformats.org/officeDocument/2006/relationships/image" Target="../media/image20.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hyperlink" Target="https://cumberlandbusiness.com/news/how-small-businesses-impact-their-communities/" TargetMode="External"/><Relationship Id="rId2" Type="http://schemas.openxmlformats.org/officeDocument/2006/relationships/image" Target="../media/image39.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central.com/slideshow/20-confidence-boosters-that-work" TargetMode="External"/><Relationship Id="rId2" Type="http://schemas.openxmlformats.org/officeDocument/2006/relationships/image" Target="../media/image41.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pngall.com/10-number-png" TargetMode="External"/><Relationship Id="rId2" Type="http://schemas.openxmlformats.org/officeDocument/2006/relationships/image" Target="../media/image42.png"/><Relationship Id="rId1" Type="http://schemas.openxmlformats.org/officeDocument/2006/relationships/slideLayout" Target="../slideLayouts/slideLayout14.xml"/><Relationship Id="rId5" Type="http://schemas.openxmlformats.org/officeDocument/2006/relationships/hyperlink" Target="https://creativecommons.org/licenses/by-nc/3.0/" TargetMode="External"/><Relationship Id="rId4" Type="http://schemas.openxmlformats.org/officeDocument/2006/relationships/hyperlink" Target="https://www.pps.org/article/challenge-explore-your-community-with-the-power-of-1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www.jetsetter.com/magazine/the-most-beautiful-towns-in-germany/" TargetMode="External"/><Relationship Id="rId2" Type="http://schemas.openxmlformats.org/officeDocument/2006/relationships/image" Target="../media/image4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ookings.edu/blog/the-avenue/2019/01/16/how-placemaking-can-empower-urban-communities-not-tear-them-apart/" TargetMode="External"/><Relationship Id="rId2" Type="http://schemas.openxmlformats.org/officeDocument/2006/relationships/image" Target="../media/image44.jpeg"/><Relationship Id="rId1" Type="http://schemas.openxmlformats.org/officeDocument/2006/relationships/slideLayout" Target="../slideLayouts/slideLayout27.xml"/><Relationship Id="rId4" Type="http://schemas.openxmlformats.org/officeDocument/2006/relationships/hyperlink" Target="http://pznews.net/media/13f25a9fff4cf18ffff8419ffaf2815.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https://creativecommons.org/licenses/by-sa/3.0/" TargetMode="External"/><Relationship Id="rId2" Type="http://schemas.openxmlformats.org/officeDocument/2006/relationships/hyperlink" Target="https://www.porchplacemaking.com/" TargetMode="External"/><Relationship Id="rId1" Type="http://schemas.openxmlformats.org/officeDocument/2006/relationships/slideLayout" Target="../slideLayouts/slideLayout8.xml"/><Relationship Id="rId6" Type="http://schemas.openxmlformats.org/officeDocument/2006/relationships/hyperlink" Target="https://en.wikipedia.org/wiki/Spring_(season)" TargetMode="External"/><Relationship Id="rId5" Type="http://schemas.openxmlformats.org/officeDocument/2006/relationships/image" Target="../media/image46.jpeg"/><Relationship Id="rId4" Type="http://schemas.openxmlformats.org/officeDocument/2006/relationships/hyperlink" Target="https://www.flickr.com/photos/jeromelessardphoto/502625810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porchplacemaking.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4.xml"/><Relationship Id="rId5" Type="http://schemas.openxmlformats.org/officeDocument/2006/relationships/hyperlink" Target="https://www.irishexaminer.com/lifestyle/arid-20308042.html" TargetMode="External"/><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niexplorer.com/blog/cuilcagh-way" TargetMode="External"/><Relationship Id="rId2" Type="http://schemas.openxmlformats.org/officeDocument/2006/relationships/image" Target="../media/image52.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marblearchcavesgeopark.com/cuilcagh-way/"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EQUK_LK8R5k" TargetMode="External"/><Relationship Id="rId2" Type="http://schemas.openxmlformats.org/officeDocument/2006/relationships/image" Target="../media/image53.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hyperlink" Target="https://www.pinterest.com/pin/332773859944447339/" TargetMode="External"/><Relationship Id="rId2" Type="http://schemas.openxmlformats.org/officeDocument/2006/relationships/image" Target="../media/image54.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facebook.com/BoyleMarke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cnu.org/publicsquare/2017/01/17/ten-reasons-build-community-through-urban-design" TargetMode="External"/><Relationship Id="rId2" Type="http://schemas.openxmlformats.org/officeDocument/2006/relationships/image" Target="../media/image55.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citymatters.london/bank-junction-car-ban-made-permanent/" TargetMode="External"/><Relationship Id="rId2" Type="http://schemas.openxmlformats.org/officeDocument/2006/relationships/image" Target="../media/image56.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theguardian.com/cities/2018/sep/19/what-would-a-truly-walkable-city-look-lik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universaldesign.ie/Web-Content-/How-Walkable-is-Your-Town-Report.pdf"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quilltile76.wikidot.com/blog:_start/date/2018.11" TargetMode="External"/><Relationship Id="rId2" Type="http://schemas.openxmlformats.org/officeDocument/2006/relationships/image" Target="../media/image58.jpeg"/><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42.xml"/><Relationship Id="rId1" Type="http://schemas.openxmlformats.org/officeDocument/2006/relationships/video" Target="https://player.vimeo.com/video/140235626?app_id=12296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earethefair.com/2016/10/12/placemaking-means-events/" TargetMode="External"/><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rethinkingchildhood.com/2013/01/14/children-freedom-england-germany/" TargetMode="External"/><Relationship Id="rId2" Type="http://schemas.openxmlformats.org/officeDocument/2006/relationships/image" Target="../media/image61.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designcouncil.org.uk/sites/default/files/asset/document/designing-and-planning-for-play.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gensler.com/research-insight/in-focus/designing-vibrant-communities" TargetMode="External"/><Relationship Id="rId2" Type="http://schemas.openxmlformats.org/officeDocument/2006/relationships/image" Target="../media/image6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thesprucecrafts.com/suicide-chess-basics-611239" TargetMode="External"/><Relationship Id="rId2" Type="http://schemas.openxmlformats.org/officeDocument/2006/relationships/image" Target="../media/image63.jpe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pznews.net/media/13f25a9fff4cf18ffff8419ffaf2815.pdf" TargetMode="External"/><Relationship Id="rId1" Type="http://schemas.openxmlformats.org/officeDocument/2006/relationships/slideLayout" Target="../slideLayouts/slideLayout27.xml"/><Relationship Id="rId4" Type="http://schemas.openxmlformats.org/officeDocument/2006/relationships/hyperlink" Target="https://simonwhite.com.au/2020/07/22/placemaking-for-local-economic-developmen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hejournal.ie/kiltyclogher-appeal-for-residents-3522534-Aug2017/" TargetMode="External"/><Relationship Id="rId2" Type="http://schemas.openxmlformats.org/officeDocument/2006/relationships/image" Target="../media/image65.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irishtimes.com/news/ireland/irish-news/from-east-wall-to-leitrim-kilty-welcomes-new-families-1.320655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42.xml"/><Relationship Id="rId1" Type="http://schemas.openxmlformats.org/officeDocument/2006/relationships/video" Target="https://www.youtube.com/embed/fdGT7xobLp0?feature=oembed" TargetMode="External"/><Relationship Id="rId4" Type="http://schemas.openxmlformats.org/officeDocument/2006/relationships/image" Target="../media/image67.jpg"/></Relationships>
</file>

<file path=ppt/slides/_rels/slide37.xml.rels><?xml version="1.0" encoding="UTF-8" standalone="yes"?>
<Relationships xmlns="http://schemas.openxmlformats.org/package/2006/relationships"><Relationship Id="rId3" Type="http://schemas.openxmlformats.org/officeDocument/2006/relationships/hyperlink" Target="https://www.coillte.ie/coillte-announce-the-transfer-of-ownership-of-forests-in-mayo-to-the-national-parks-and-wildlife-service/coillte_coolaney-mountain-bike-centre_conor-doherty_10/" TargetMode="External"/><Relationship Id="rId7" Type="http://schemas.openxmlformats.org/officeDocument/2006/relationships/image" Target="../media/image50.svg"/><Relationship Id="rId2" Type="http://schemas.openxmlformats.org/officeDocument/2006/relationships/image" Target="../media/image68.jpeg"/><Relationship Id="rId1" Type="http://schemas.openxmlformats.org/officeDocument/2006/relationships/slideLayout" Target="../slideLayouts/slideLayout44.xml"/><Relationship Id="rId6" Type="http://schemas.openxmlformats.org/officeDocument/2006/relationships/image" Target="../media/image49.png"/><Relationship Id="rId5" Type="http://schemas.openxmlformats.org/officeDocument/2006/relationships/hyperlink" Target="https://www.coillte.ie/site/coolaney-mtb/?fbclid=IwAR30pOHXkDxl82mdNhx6o5i_SiExAJOcBJiiHZ3BoQUFmUbKQs_5YJ8EMUM" TargetMode="External"/><Relationship Id="rId4" Type="http://schemas.openxmlformats.org/officeDocument/2006/relationships/hyperlink" Target="https://www.facebook.com/Coolaney-National-Mountain-Bike-Centre-154129797278817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42.xml"/><Relationship Id="rId1" Type="http://schemas.openxmlformats.org/officeDocument/2006/relationships/video" Target="https://www.youtube.com/embed/LyYXLlilW00?feature=oembed"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altaplanning.com/services/complete-streets/placemaking-streetscapes/" TargetMode="External"/><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www.sco.org.uk/join-in/community" TargetMode="External"/><Relationship Id="rId2" Type="http://schemas.openxmlformats.org/officeDocument/2006/relationships/image" Target="../media/image71.jpeg"/><Relationship Id="rId1" Type="http://schemas.openxmlformats.org/officeDocument/2006/relationships/slideLayout" Target="../slideLayouts/slideLayout27.xml"/><Relationship Id="rId4" Type="http://schemas.openxmlformats.org/officeDocument/2006/relationships/hyperlink" Target="http://pznews.net/media/13f25a9fff4cf18ffff8419ffaf2815.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thinkinghumanity.com/2014/06/28-pieces-of-street-art-that-cleverly-interact-with-their-surroundings.html" TargetMode="External"/><Relationship Id="rId2" Type="http://schemas.openxmlformats.org/officeDocument/2006/relationships/image" Target="../media/image72.jpeg"/><Relationship Id="rId1" Type="http://schemas.openxmlformats.org/officeDocument/2006/relationships/slideLayout" Target="../slideLayouts/slideLayout8.xml"/><Relationship Id="rId4" Type="http://schemas.openxmlformats.org/officeDocument/2006/relationships/hyperlink" Target="https://drawout.ie/street-art-urban-regernat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ilovelimerick.ie/draw-out-urban-exhibitionist-2/" TargetMode="External"/><Relationship Id="rId2" Type="http://schemas.openxmlformats.org/officeDocument/2006/relationships/image" Target="../media/image73.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drawout.i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42.xml"/><Relationship Id="rId1" Type="http://schemas.openxmlformats.org/officeDocument/2006/relationships/video" Target="https://www.youtube.com/embed/Vl00Al-SZOc?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talkofthetown.ie/seek-festival-to-kick-off-in-dundalk-this-saturday/" TargetMode="External"/><Relationship Id="rId2" Type="http://schemas.openxmlformats.org/officeDocument/2006/relationships/image" Target="../media/image75.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seekdundalk.i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nicholastonfarm.co.uk/local-area.asp" TargetMode="External"/><Relationship Id="rId2" Type="http://schemas.openxmlformats.org/officeDocument/2006/relationships/image" Target="../media/image76.jpeg"/><Relationship Id="rId1" Type="http://schemas.openxmlformats.org/officeDocument/2006/relationships/slideLayout" Target="../slideLayouts/slideLayout8.xml"/><Relationship Id="rId5" Type="http://schemas.openxmlformats.org/officeDocument/2006/relationships/hyperlink" Target="http://www.youtube.com/watch?v=-br3UvDlcCY" TargetMode="External"/><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7" Type="http://schemas.openxmlformats.org/officeDocument/2006/relationships/image" Target="../media/image79.jpeg"/><Relationship Id="rId2" Type="http://schemas.openxmlformats.org/officeDocument/2006/relationships/slideLayout" Target="../slideLayouts/slideLayout44.xml"/><Relationship Id="rId1" Type="http://schemas.openxmlformats.org/officeDocument/2006/relationships/video" Target="https://www.youtube.com/embed/CeVjcnX5mC8?feature=oembed" TargetMode="Externa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youtube.com/watch?v=6b_SqfmJxdI"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laddaghirishtours.com/" TargetMode="External"/><Relationship Id="rId2" Type="http://schemas.openxmlformats.org/officeDocument/2006/relationships/image" Target="../media/image80.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sligofolkpark.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grahamprojects.com/" TargetMode="External"/><Relationship Id="rId2" Type="http://schemas.openxmlformats.org/officeDocument/2006/relationships/image" Target="../media/image81.jpe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pznews.net/media/13f25a9fff4cf18ffff8419ffaf2815.pdf" TargetMode="External"/><Relationship Id="rId1" Type="http://schemas.openxmlformats.org/officeDocument/2006/relationships/slideLayout" Target="../slideLayouts/slideLayout27.xml"/><Relationship Id="rId4" Type="http://schemas.openxmlformats.org/officeDocument/2006/relationships/hyperlink" Target="https://commons.wikimedia.org/wiki/File:ParisPedestrianStreetCul-de-sac.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hyperlink" Target="http://plannersweb.com/2014/01/tactical-urbanism-public-vandalism/" TargetMode="External"/><Relationship Id="rId2" Type="http://schemas.openxmlformats.org/officeDocument/2006/relationships/image" Target="../media/image83.jpeg"/><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hyperlink" Target="https://clarechampion.ie/parklet-plans-for-oconnell-street-in-ennis/" TargetMode="External"/><Relationship Id="rId2" Type="http://schemas.openxmlformats.org/officeDocument/2006/relationships/image" Target="../media/image84.png"/><Relationship Id="rId1" Type="http://schemas.openxmlformats.org/officeDocument/2006/relationships/slideLayout" Target="../slideLayouts/slideLayout44.xml"/><Relationship Id="rId5" Type="http://schemas.openxmlformats.org/officeDocument/2006/relationships/image" Target="../media/image50.sv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hyperlink" Target="https://www.pinterest.de/pin/298504281529754287/" TargetMode="External"/><Relationship Id="rId2" Type="http://schemas.openxmlformats.org/officeDocument/2006/relationships/image" Target="../media/image85.jpe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hyperlink" Target="http://www.sligocamino.ie/cafeacute-fia.html" TargetMode="External"/><Relationship Id="rId2" Type="http://schemas.openxmlformats.org/officeDocument/2006/relationships/image" Target="../media/image86.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facebook.com/fiacaf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ligohub.com/cafe-fia-coolaney/" TargetMode="External"/><Relationship Id="rId2" Type="http://schemas.openxmlformats.org/officeDocument/2006/relationships/image" Target="../media/image87.jpeg"/><Relationship Id="rId1" Type="http://schemas.openxmlformats.org/officeDocument/2006/relationships/slideLayout" Target="../slideLayouts/slideLayout4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hyperlink" Target="https://www.independent.ie/regionals/sligochampion/coolaneys-cafe-spirit-39232883.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42.xml"/><Relationship Id="rId1" Type="http://schemas.openxmlformats.org/officeDocument/2006/relationships/video" Target="https://www.youtube.com/embed/GevFhb6jw3Q?start=51&amp;feature=oembed"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clipartkey.com/view/xRmwmT_power-of-10-placemaking/" TargetMode="External"/><Relationship Id="rId7" Type="http://schemas.openxmlformats.org/officeDocument/2006/relationships/diagramQuickStyle" Target="../diagrams/quickStyle1.xml"/><Relationship Id="rId2" Type="http://schemas.openxmlformats.org/officeDocument/2006/relationships/image" Target="../media/image90.png"/><Relationship Id="rId1" Type="http://schemas.openxmlformats.org/officeDocument/2006/relationships/slideLayout" Target="../slideLayouts/slideLayout8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pps.org/article/challenge-explore-your-community-with-the-power-of-10" TargetMode="External"/><Relationship Id="rId9" Type="http://schemas.microsoft.com/office/2007/relationships/diagramDrawing" Target="../diagrams/drawing1.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clipartkey.com/view/xRmwmT_power-of-10-placemaking/" TargetMode="External"/><Relationship Id="rId7" Type="http://schemas.openxmlformats.org/officeDocument/2006/relationships/diagramQuickStyle" Target="../diagrams/quickStyle2.xml"/><Relationship Id="rId2" Type="http://schemas.openxmlformats.org/officeDocument/2006/relationships/image" Target="../media/image90.png"/><Relationship Id="rId1" Type="http://schemas.openxmlformats.org/officeDocument/2006/relationships/slideLayout" Target="../slideLayouts/slideLayout8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www.pps.org/article/challenge-explore-your-community-with-the-power-of-10" TargetMode="External"/><Relationship Id="rId9" Type="http://schemas.microsoft.com/office/2007/relationships/diagramDrawing" Target="../diagrams/drawing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groundplaysf.org/wp-content/uploads/San-Francisco-Parklet-Manual.pdf" TargetMode="External"/><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hyperlink" Target="https://asphaltart.bloomberg.org/guide/" TargetMode="External"/><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hyperlink" Target="https://www.designcouncil.org.uk/sites/default/files/asset/document/designing-and-planning-for-play.pdf" TargetMode="Externa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hyperlink" Target="http://www.next.cc/journey/tools/placemaking" TargetMode="External"/><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nsult.fingal.ie/en/consultation/draft-fingal-development-plan-2017-%E2%80%93-2023-stage-2/chapter/chapter-3-placemaking" TargetMode="External"/><Relationship Id="rId2" Type="http://schemas.openxmlformats.org/officeDocument/2006/relationships/image" Target="../media/image38.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4" descr="Woman happily playing with children in the playground"/>
          <p:cNvSpPr txBox="1">
            <a:spLocks/>
          </p:cNvSpPr>
          <p:nvPr/>
        </p:nvSpPr>
        <p:spPr>
          <a:xfrm>
            <a:off x="5261114" y="-40456"/>
            <a:ext cx="6930886" cy="6908556"/>
          </a:xfrm>
          <a:custGeom>
            <a:avLst/>
            <a:gdLst>
              <a:gd name="connsiteX0" fmla="*/ 0 w 6215062"/>
              <a:gd name="connsiteY0" fmla="*/ 0 h 7050088"/>
              <a:gd name="connsiteX1" fmla="*/ 5179198 w 6215062"/>
              <a:gd name="connsiteY1" fmla="*/ 0 h 7050088"/>
              <a:gd name="connsiteX2" fmla="*/ 6215062 w 6215062"/>
              <a:gd name="connsiteY2" fmla="*/ 1035864 h 7050088"/>
              <a:gd name="connsiteX3" fmla="*/ 6215062 w 6215062"/>
              <a:gd name="connsiteY3" fmla="*/ 7050088 h 7050088"/>
              <a:gd name="connsiteX4" fmla="*/ 0 w 6215062"/>
              <a:gd name="connsiteY4" fmla="*/ 7050088 h 7050088"/>
              <a:gd name="connsiteX5" fmla="*/ 0 w 6215062"/>
              <a:gd name="connsiteY5" fmla="*/ 0 h 7050088"/>
              <a:gd name="connsiteX0" fmla="*/ 0 w 6239372"/>
              <a:gd name="connsiteY0" fmla="*/ 0 h 7050088"/>
              <a:gd name="connsiteX1" fmla="*/ 6239372 w 6239372"/>
              <a:gd name="connsiteY1" fmla="*/ 26504 h 7050088"/>
              <a:gd name="connsiteX2" fmla="*/ 6215062 w 6239372"/>
              <a:gd name="connsiteY2" fmla="*/ 1035864 h 7050088"/>
              <a:gd name="connsiteX3" fmla="*/ 6215062 w 6239372"/>
              <a:gd name="connsiteY3" fmla="*/ 705008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26504 h 7050088"/>
              <a:gd name="connsiteX2" fmla="*/ 6215062 w 6239372"/>
              <a:gd name="connsiteY2" fmla="*/ 1035864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26504 h 7050088"/>
              <a:gd name="connsiteX2" fmla="*/ 6162054 w 6239372"/>
              <a:gd name="connsiteY2" fmla="*/ 6840316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7050088"/>
              <a:gd name="connsiteX1" fmla="*/ 6239372 w 6239372"/>
              <a:gd name="connsiteY1" fmla="*/ 0 h 7050088"/>
              <a:gd name="connsiteX2" fmla="*/ 6162054 w 6239372"/>
              <a:gd name="connsiteY2" fmla="*/ 6840316 h 7050088"/>
              <a:gd name="connsiteX3" fmla="*/ 1126227 w 6239372"/>
              <a:gd name="connsiteY3" fmla="*/ 6626018 h 7050088"/>
              <a:gd name="connsiteX4" fmla="*/ 0 w 6239372"/>
              <a:gd name="connsiteY4" fmla="*/ 7050088 h 7050088"/>
              <a:gd name="connsiteX5" fmla="*/ 0 w 6239372"/>
              <a:gd name="connsiteY5" fmla="*/ 0 h 7050088"/>
              <a:gd name="connsiteX0" fmla="*/ 0 w 6239372"/>
              <a:gd name="connsiteY0" fmla="*/ 0 h 6840316"/>
              <a:gd name="connsiteX1" fmla="*/ 6239372 w 6239372"/>
              <a:gd name="connsiteY1" fmla="*/ 0 h 6840316"/>
              <a:gd name="connsiteX2" fmla="*/ 6162054 w 6239372"/>
              <a:gd name="connsiteY2" fmla="*/ 6840316 h 6840316"/>
              <a:gd name="connsiteX3" fmla="*/ 1126227 w 6239372"/>
              <a:gd name="connsiteY3" fmla="*/ 6626018 h 6840316"/>
              <a:gd name="connsiteX4" fmla="*/ 0 w 6239372"/>
              <a:gd name="connsiteY4" fmla="*/ 5632105 h 6840316"/>
              <a:gd name="connsiteX5" fmla="*/ 0 w 6239372"/>
              <a:gd name="connsiteY5" fmla="*/ 0 h 6840316"/>
              <a:gd name="connsiteX0" fmla="*/ 689320 w 6928692"/>
              <a:gd name="connsiteY0" fmla="*/ 0 h 6851305"/>
              <a:gd name="connsiteX1" fmla="*/ 6928692 w 6928692"/>
              <a:gd name="connsiteY1" fmla="*/ 0 h 6851305"/>
              <a:gd name="connsiteX2" fmla="*/ 6851374 w 6928692"/>
              <a:gd name="connsiteY2" fmla="*/ 6840316 h 6851305"/>
              <a:gd name="connsiteX3" fmla="*/ 0 w 6928692"/>
              <a:gd name="connsiteY3" fmla="*/ 6851305 h 6851305"/>
              <a:gd name="connsiteX4" fmla="*/ 689320 w 6928692"/>
              <a:gd name="connsiteY4" fmla="*/ 5632105 h 6851305"/>
              <a:gd name="connsiteX5" fmla="*/ 689320 w 6928692"/>
              <a:gd name="connsiteY5" fmla="*/ 0 h 6851305"/>
              <a:gd name="connsiteX0" fmla="*/ 689320 w 6928692"/>
              <a:gd name="connsiteY0" fmla="*/ 0 h 6853568"/>
              <a:gd name="connsiteX1" fmla="*/ 6928692 w 6928692"/>
              <a:gd name="connsiteY1" fmla="*/ 0 h 6853568"/>
              <a:gd name="connsiteX2" fmla="*/ 6851374 w 6928692"/>
              <a:gd name="connsiteY2" fmla="*/ 6853568 h 6853568"/>
              <a:gd name="connsiteX3" fmla="*/ 0 w 6928692"/>
              <a:gd name="connsiteY3" fmla="*/ 6851305 h 6853568"/>
              <a:gd name="connsiteX4" fmla="*/ 689320 w 6928692"/>
              <a:gd name="connsiteY4" fmla="*/ 5632105 h 6853568"/>
              <a:gd name="connsiteX5" fmla="*/ 689320 w 6928692"/>
              <a:gd name="connsiteY5" fmla="*/ 0 h 6853568"/>
              <a:gd name="connsiteX0" fmla="*/ 649563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649563 w 6888935"/>
              <a:gd name="connsiteY4" fmla="*/ 5632105 h 6853568"/>
              <a:gd name="connsiteX5" fmla="*/ 649563 w 6888935"/>
              <a:gd name="connsiteY5" fmla="*/ 0 h 6853568"/>
              <a:gd name="connsiteX0" fmla="*/ 649563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649563 w 6888935"/>
              <a:gd name="connsiteY5" fmla="*/ 0 h 6853568"/>
              <a:gd name="connsiteX0" fmla="*/ 1272415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1272415 w 6888935"/>
              <a:gd name="connsiteY5" fmla="*/ 0 h 6853568"/>
              <a:gd name="connsiteX0" fmla="*/ 1272415 w 6888935"/>
              <a:gd name="connsiteY0" fmla="*/ 0 h 6853568"/>
              <a:gd name="connsiteX1" fmla="*/ 6888935 w 6888935"/>
              <a:gd name="connsiteY1" fmla="*/ 0 h 6853568"/>
              <a:gd name="connsiteX2" fmla="*/ 6811617 w 6888935"/>
              <a:gd name="connsiteY2" fmla="*/ 6853568 h 6853568"/>
              <a:gd name="connsiteX3" fmla="*/ 0 w 6888935"/>
              <a:gd name="connsiteY3" fmla="*/ 6851305 h 6853568"/>
              <a:gd name="connsiteX4" fmla="*/ 2094050 w 6888935"/>
              <a:gd name="connsiteY4" fmla="*/ 1629948 h 6853568"/>
              <a:gd name="connsiteX5" fmla="*/ 1272415 w 6888935"/>
              <a:gd name="connsiteY5" fmla="*/ 0 h 6853568"/>
              <a:gd name="connsiteX0" fmla="*/ 1272415 w 6888935"/>
              <a:gd name="connsiteY0" fmla="*/ 0 h 6866740"/>
              <a:gd name="connsiteX1" fmla="*/ 6888935 w 6888935"/>
              <a:gd name="connsiteY1" fmla="*/ 0 h 6866740"/>
              <a:gd name="connsiteX2" fmla="*/ 6877477 w 6888935"/>
              <a:gd name="connsiteY2" fmla="*/ 6866740 h 6866740"/>
              <a:gd name="connsiteX3" fmla="*/ 0 w 6888935"/>
              <a:gd name="connsiteY3" fmla="*/ 6851305 h 6866740"/>
              <a:gd name="connsiteX4" fmla="*/ 2094050 w 6888935"/>
              <a:gd name="connsiteY4" fmla="*/ 1629948 h 6866740"/>
              <a:gd name="connsiteX5" fmla="*/ 1272415 w 6888935"/>
              <a:gd name="connsiteY5" fmla="*/ 0 h 686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8935" h="6866740">
                <a:moveTo>
                  <a:pt x="1272415" y="0"/>
                </a:moveTo>
                <a:lnTo>
                  <a:pt x="6888935" y="0"/>
                </a:lnTo>
                <a:cubicBezTo>
                  <a:pt x="6885116" y="2288913"/>
                  <a:pt x="6881296" y="4577827"/>
                  <a:pt x="6877477" y="6866740"/>
                </a:cubicBezTo>
                <a:lnTo>
                  <a:pt x="0" y="6851305"/>
                </a:lnTo>
                <a:lnTo>
                  <a:pt x="2094050" y="1629948"/>
                </a:lnTo>
                <a:lnTo>
                  <a:pt x="1272415"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7" name="Rectangle 1"/>
          <p:cNvSpPr/>
          <p:nvPr/>
        </p:nvSpPr>
        <p:spPr>
          <a:xfrm>
            <a:off x="5282566" y="-38844"/>
            <a:ext cx="3730817" cy="6888640"/>
          </a:xfrm>
          <a:custGeom>
            <a:avLst/>
            <a:gdLst>
              <a:gd name="connsiteX0" fmla="*/ 0 w 914400"/>
              <a:gd name="connsiteY0" fmla="*/ 0 h 6853276"/>
              <a:gd name="connsiteX1" fmla="*/ 914400 w 914400"/>
              <a:gd name="connsiteY1" fmla="*/ 0 h 6853276"/>
              <a:gd name="connsiteX2" fmla="*/ 914400 w 914400"/>
              <a:gd name="connsiteY2" fmla="*/ 6853276 h 6853276"/>
              <a:gd name="connsiteX3" fmla="*/ 0 w 914400"/>
              <a:gd name="connsiteY3" fmla="*/ 6853276 h 6853276"/>
              <a:gd name="connsiteX4" fmla="*/ 0 w 914400"/>
              <a:gd name="connsiteY4" fmla="*/ 0 h 6853276"/>
              <a:gd name="connsiteX0" fmla="*/ 0 w 3710609"/>
              <a:gd name="connsiteY0" fmla="*/ 0 h 6853276"/>
              <a:gd name="connsiteX1" fmla="*/ 3710609 w 3710609"/>
              <a:gd name="connsiteY1" fmla="*/ 13252 h 6853276"/>
              <a:gd name="connsiteX2" fmla="*/ 914400 w 3710609"/>
              <a:gd name="connsiteY2" fmla="*/ 6853276 h 6853276"/>
              <a:gd name="connsiteX3" fmla="*/ 0 w 3710609"/>
              <a:gd name="connsiteY3" fmla="*/ 6853276 h 6853276"/>
              <a:gd name="connsiteX4" fmla="*/ 0 w 3710609"/>
              <a:gd name="connsiteY4" fmla="*/ 0 h 6853276"/>
              <a:gd name="connsiteX0" fmla="*/ 2332383 w 3710609"/>
              <a:gd name="connsiteY0" fmla="*/ 384314 h 6840024"/>
              <a:gd name="connsiteX1" fmla="*/ 3710609 w 3710609"/>
              <a:gd name="connsiteY1" fmla="*/ 0 h 6840024"/>
              <a:gd name="connsiteX2" fmla="*/ 914400 w 3710609"/>
              <a:gd name="connsiteY2" fmla="*/ 6840024 h 6840024"/>
              <a:gd name="connsiteX3" fmla="*/ 0 w 3710609"/>
              <a:gd name="connsiteY3" fmla="*/ 6840024 h 6840024"/>
              <a:gd name="connsiteX4" fmla="*/ 2332383 w 3710609"/>
              <a:gd name="connsiteY4" fmla="*/ 384314 h 6840024"/>
              <a:gd name="connsiteX0" fmla="*/ 2729948 w 3710609"/>
              <a:gd name="connsiteY0" fmla="*/ 0 h 6866527"/>
              <a:gd name="connsiteX1" fmla="*/ 3710609 w 3710609"/>
              <a:gd name="connsiteY1" fmla="*/ 26503 h 6866527"/>
              <a:gd name="connsiteX2" fmla="*/ 914400 w 3710609"/>
              <a:gd name="connsiteY2" fmla="*/ 6866527 h 6866527"/>
              <a:gd name="connsiteX3" fmla="*/ 0 w 3710609"/>
              <a:gd name="connsiteY3" fmla="*/ 6866527 h 6866527"/>
              <a:gd name="connsiteX4" fmla="*/ 2729948 w 3710609"/>
              <a:gd name="connsiteY4" fmla="*/ 0 h 6866527"/>
              <a:gd name="connsiteX0" fmla="*/ 2729948 w 3710609"/>
              <a:gd name="connsiteY0" fmla="*/ 0 h 6879779"/>
              <a:gd name="connsiteX1" fmla="*/ 3710609 w 3710609"/>
              <a:gd name="connsiteY1" fmla="*/ 26503 h 6879779"/>
              <a:gd name="connsiteX2" fmla="*/ 1020417 w 3710609"/>
              <a:gd name="connsiteY2" fmla="*/ 6879779 h 6879779"/>
              <a:gd name="connsiteX3" fmla="*/ 0 w 3710609"/>
              <a:gd name="connsiteY3" fmla="*/ 6866527 h 6879779"/>
              <a:gd name="connsiteX4" fmla="*/ 2729948 w 3710609"/>
              <a:gd name="connsiteY4" fmla="*/ 0 h 6879779"/>
              <a:gd name="connsiteX0" fmla="*/ 2729948 w 3730817"/>
              <a:gd name="connsiteY0" fmla="*/ 8861 h 6888640"/>
              <a:gd name="connsiteX1" fmla="*/ 3730817 w 3730817"/>
              <a:gd name="connsiteY1" fmla="*/ 0 h 6888640"/>
              <a:gd name="connsiteX2" fmla="*/ 1020417 w 3730817"/>
              <a:gd name="connsiteY2" fmla="*/ 6888640 h 6888640"/>
              <a:gd name="connsiteX3" fmla="*/ 0 w 3730817"/>
              <a:gd name="connsiteY3" fmla="*/ 6875388 h 6888640"/>
              <a:gd name="connsiteX4" fmla="*/ 2729948 w 3730817"/>
              <a:gd name="connsiteY4" fmla="*/ 8861 h 6888640"/>
              <a:gd name="connsiteX0" fmla="*/ 2729948 w 3730817"/>
              <a:gd name="connsiteY0" fmla="*/ 3809 h 6888640"/>
              <a:gd name="connsiteX1" fmla="*/ 3730817 w 3730817"/>
              <a:gd name="connsiteY1" fmla="*/ 0 h 6888640"/>
              <a:gd name="connsiteX2" fmla="*/ 1020417 w 3730817"/>
              <a:gd name="connsiteY2" fmla="*/ 6888640 h 6888640"/>
              <a:gd name="connsiteX3" fmla="*/ 0 w 3730817"/>
              <a:gd name="connsiteY3" fmla="*/ 6875388 h 6888640"/>
              <a:gd name="connsiteX4" fmla="*/ 2729948 w 3730817"/>
              <a:gd name="connsiteY4" fmla="*/ 3809 h 68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817" h="6888640">
                <a:moveTo>
                  <a:pt x="2729948" y="3809"/>
                </a:moveTo>
                <a:lnTo>
                  <a:pt x="3730817" y="0"/>
                </a:lnTo>
                <a:lnTo>
                  <a:pt x="1020417" y="6888640"/>
                </a:lnTo>
                <a:lnTo>
                  <a:pt x="0" y="6875388"/>
                </a:lnTo>
                <a:lnTo>
                  <a:pt x="2729948" y="3809"/>
                </a:lnTo>
                <a:close/>
              </a:path>
            </a:pathLst>
          </a:custGeom>
          <a:solidFill>
            <a:srgbClr val="7F4182">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2"/>
          <p:cNvSpPr/>
          <p:nvPr/>
        </p:nvSpPr>
        <p:spPr>
          <a:xfrm>
            <a:off x="6311182" y="2874147"/>
            <a:ext cx="3107305" cy="3983853"/>
          </a:xfrm>
          <a:custGeom>
            <a:avLst/>
            <a:gdLst>
              <a:gd name="connsiteX0" fmla="*/ 0 w 1643270"/>
              <a:gd name="connsiteY0" fmla="*/ 3591339 h 3591339"/>
              <a:gd name="connsiteX1" fmla="*/ 0 w 1643270"/>
              <a:gd name="connsiteY1" fmla="*/ 0 h 3591339"/>
              <a:gd name="connsiteX2" fmla="*/ 1643270 w 1643270"/>
              <a:gd name="connsiteY2" fmla="*/ 3591339 h 3591339"/>
              <a:gd name="connsiteX3" fmla="*/ 0 w 1643270"/>
              <a:gd name="connsiteY3" fmla="*/ 3591339 h 3591339"/>
              <a:gd name="connsiteX0" fmla="*/ 0 w 3074505"/>
              <a:gd name="connsiteY0" fmla="*/ 4121426 h 4121426"/>
              <a:gd name="connsiteX1" fmla="*/ 1431235 w 3074505"/>
              <a:gd name="connsiteY1" fmla="*/ 0 h 4121426"/>
              <a:gd name="connsiteX2" fmla="*/ 3074505 w 3074505"/>
              <a:gd name="connsiteY2" fmla="*/ 3591339 h 4121426"/>
              <a:gd name="connsiteX3" fmla="*/ 0 w 3074505"/>
              <a:gd name="connsiteY3" fmla="*/ 4121426 h 4121426"/>
              <a:gd name="connsiteX0" fmla="*/ 0 w 2928731"/>
              <a:gd name="connsiteY0" fmla="*/ 4121426 h 4121426"/>
              <a:gd name="connsiteX1" fmla="*/ 1431235 w 2928731"/>
              <a:gd name="connsiteY1" fmla="*/ 0 h 4121426"/>
              <a:gd name="connsiteX2" fmla="*/ 2928731 w 2928731"/>
              <a:gd name="connsiteY2" fmla="*/ 4121426 h 4121426"/>
              <a:gd name="connsiteX3" fmla="*/ 0 w 2928731"/>
              <a:gd name="connsiteY3" fmla="*/ 4121426 h 4121426"/>
              <a:gd name="connsiteX0" fmla="*/ 0 w 2928731"/>
              <a:gd name="connsiteY0" fmla="*/ 3551583 h 3551583"/>
              <a:gd name="connsiteX1" fmla="*/ 1775791 w 2928731"/>
              <a:gd name="connsiteY1" fmla="*/ 0 h 3551583"/>
              <a:gd name="connsiteX2" fmla="*/ 2928731 w 2928731"/>
              <a:gd name="connsiteY2" fmla="*/ 3551583 h 3551583"/>
              <a:gd name="connsiteX3" fmla="*/ 0 w 2928731"/>
              <a:gd name="connsiteY3" fmla="*/ 3551583 h 3551583"/>
              <a:gd name="connsiteX0" fmla="*/ 0 w 2928731"/>
              <a:gd name="connsiteY0" fmla="*/ 4002157 h 4002157"/>
              <a:gd name="connsiteX1" fmla="*/ 1563756 w 2928731"/>
              <a:gd name="connsiteY1" fmla="*/ 0 h 4002157"/>
              <a:gd name="connsiteX2" fmla="*/ 2928731 w 2928731"/>
              <a:gd name="connsiteY2" fmla="*/ 4002157 h 4002157"/>
              <a:gd name="connsiteX3" fmla="*/ 0 w 2928731"/>
              <a:gd name="connsiteY3" fmla="*/ 4002157 h 4002157"/>
              <a:gd name="connsiteX0" fmla="*/ 0 w 3127513"/>
              <a:gd name="connsiteY0" fmla="*/ 4002157 h 4002157"/>
              <a:gd name="connsiteX1" fmla="*/ 1563756 w 3127513"/>
              <a:gd name="connsiteY1" fmla="*/ 0 h 4002157"/>
              <a:gd name="connsiteX2" fmla="*/ 3127513 w 3127513"/>
              <a:gd name="connsiteY2" fmla="*/ 3988905 h 4002157"/>
              <a:gd name="connsiteX3" fmla="*/ 0 w 3127513"/>
              <a:gd name="connsiteY3" fmla="*/ 4002157 h 4002157"/>
              <a:gd name="connsiteX0" fmla="*/ 0 w 3132565"/>
              <a:gd name="connsiteY0" fmla="*/ 3997105 h 3997105"/>
              <a:gd name="connsiteX1" fmla="*/ 1568808 w 3132565"/>
              <a:gd name="connsiteY1" fmla="*/ 0 h 3997105"/>
              <a:gd name="connsiteX2" fmla="*/ 3132565 w 3132565"/>
              <a:gd name="connsiteY2" fmla="*/ 3988905 h 3997105"/>
              <a:gd name="connsiteX3" fmla="*/ 0 w 3132565"/>
              <a:gd name="connsiteY3" fmla="*/ 3997105 h 3997105"/>
              <a:gd name="connsiteX0" fmla="*/ 0 w 3107305"/>
              <a:gd name="connsiteY0" fmla="*/ 3997105 h 3999009"/>
              <a:gd name="connsiteX1" fmla="*/ 1568808 w 3107305"/>
              <a:gd name="connsiteY1" fmla="*/ 0 h 3999009"/>
              <a:gd name="connsiteX2" fmla="*/ 3107305 w 3107305"/>
              <a:gd name="connsiteY2" fmla="*/ 3999009 h 3999009"/>
              <a:gd name="connsiteX3" fmla="*/ 0 w 3107305"/>
              <a:gd name="connsiteY3" fmla="*/ 3997105 h 3999009"/>
              <a:gd name="connsiteX0" fmla="*/ 0 w 3107305"/>
              <a:gd name="connsiteY0" fmla="*/ 3992053 h 3993957"/>
              <a:gd name="connsiteX1" fmla="*/ 1690054 w 3107305"/>
              <a:gd name="connsiteY1" fmla="*/ 0 h 3993957"/>
              <a:gd name="connsiteX2" fmla="*/ 3107305 w 3107305"/>
              <a:gd name="connsiteY2" fmla="*/ 3993957 h 3993957"/>
              <a:gd name="connsiteX3" fmla="*/ 0 w 3107305"/>
              <a:gd name="connsiteY3" fmla="*/ 3992053 h 3993957"/>
              <a:gd name="connsiteX0" fmla="*/ 0 w 3107305"/>
              <a:gd name="connsiteY0" fmla="*/ 3981949 h 3983853"/>
              <a:gd name="connsiteX1" fmla="*/ 1558704 w 3107305"/>
              <a:gd name="connsiteY1" fmla="*/ 0 h 3983853"/>
              <a:gd name="connsiteX2" fmla="*/ 3107305 w 3107305"/>
              <a:gd name="connsiteY2" fmla="*/ 3983853 h 3983853"/>
              <a:gd name="connsiteX3" fmla="*/ 0 w 3107305"/>
              <a:gd name="connsiteY3" fmla="*/ 3981949 h 3983853"/>
            </a:gdLst>
            <a:ahLst/>
            <a:cxnLst>
              <a:cxn ang="0">
                <a:pos x="connsiteX0" y="connsiteY0"/>
              </a:cxn>
              <a:cxn ang="0">
                <a:pos x="connsiteX1" y="connsiteY1"/>
              </a:cxn>
              <a:cxn ang="0">
                <a:pos x="connsiteX2" y="connsiteY2"/>
              </a:cxn>
              <a:cxn ang="0">
                <a:pos x="connsiteX3" y="connsiteY3"/>
              </a:cxn>
            </a:cxnLst>
            <a:rect l="l" t="t" r="r" b="b"/>
            <a:pathLst>
              <a:path w="3107305" h="3983853">
                <a:moveTo>
                  <a:pt x="0" y="3981949"/>
                </a:moveTo>
                <a:lnTo>
                  <a:pt x="1558704" y="0"/>
                </a:lnTo>
                <a:lnTo>
                  <a:pt x="3107305" y="3983853"/>
                </a:lnTo>
                <a:lnTo>
                  <a:pt x="0" y="3981949"/>
                </a:lnTo>
                <a:close/>
              </a:path>
            </a:pathLst>
          </a:custGeom>
          <a:solidFill>
            <a:srgbClr val="A3CEC2">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2"/>
          <p:cNvSpPr/>
          <p:nvPr/>
        </p:nvSpPr>
        <p:spPr>
          <a:xfrm flipV="1">
            <a:off x="6543428" y="-28080"/>
            <a:ext cx="1464036" cy="1623392"/>
          </a:xfrm>
          <a:custGeom>
            <a:avLst/>
            <a:gdLst>
              <a:gd name="connsiteX0" fmla="*/ 0 w 1643270"/>
              <a:gd name="connsiteY0" fmla="*/ 3591339 h 3591339"/>
              <a:gd name="connsiteX1" fmla="*/ 0 w 1643270"/>
              <a:gd name="connsiteY1" fmla="*/ 0 h 3591339"/>
              <a:gd name="connsiteX2" fmla="*/ 1643270 w 1643270"/>
              <a:gd name="connsiteY2" fmla="*/ 3591339 h 3591339"/>
              <a:gd name="connsiteX3" fmla="*/ 0 w 1643270"/>
              <a:gd name="connsiteY3" fmla="*/ 3591339 h 3591339"/>
              <a:gd name="connsiteX0" fmla="*/ 0 w 3074505"/>
              <a:gd name="connsiteY0" fmla="*/ 4121426 h 4121426"/>
              <a:gd name="connsiteX1" fmla="*/ 1431235 w 3074505"/>
              <a:gd name="connsiteY1" fmla="*/ 0 h 4121426"/>
              <a:gd name="connsiteX2" fmla="*/ 3074505 w 3074505"/>
              <a:gd name="connsiteY2" fmla="*/ 3591339 h 4121426"/>
              <a:gd name="connsiteX3" fmla="*/ 0 w 3074505"/>
              <a:gd name="connsiteY3" fmla="*/ 4121426 h 4121426"/>
              <a:gd name="connsiteX0" fmla="*/ 0 w 2928731"/>
              <a:gd name="connsiteY0" fmla="*/ 4121426 h 4121426"/>
              <a:gd name="connsiteX1" fmla="*/ 1431235 w 2928731"/>
              <a:gd name="connsiteY1" fmla="*/ 0 h 4121426"/>
              <a:gd name="connsiteX2" fmla="*/ 2928731 w 2928731"/>
              <a:gd name="connsiteY2" fmla="*/ 4121426 h 4121426"/>
              <a:gd name="connsiteX3" fmla="*/ 0 w 2928731"/>
              <a:gd name="connsiteY3" fmla="*/ 4121426 h 4121426"/>
              <a:gd name="connsiteX0" fmla="*/ 0 w 2928731"/>
              <a:gd name="connsiteY0" fmla="*/ 3551583 h 3551583"/>
              <a:gd name="connsiteX1" fmla="*/ 1775791 w 2928731"/>
              <a:gd name="connsiteY1" fmla="*/ 0 h 3551583"/>
              <a:gd name="connsiteX2" fmla="*/ 2928731 w 2928731"/>
              <a:gd name="connsiteY2" fmla="*/ 3551583 h 3551583"/>
              <a:gd name="connsiteX3" fmla="*/ 0 w 2928731"/>
              <a:gd name="connsiteY3" fmla="*/ 3551583 h 3551583"/>
              <a:gd name="connsiteX0" fmla="*/ 0 w 2928731"/>
              <a:gd name="connsiteY0" fmla="*/ 4002157 h 4002157"/>
              <a:gd name="connsiteX1" fmla="*/ 1563756 w 2928731"/>
              <a:gd name="connsiteY1" fmla="*/ 0 h 4002157"/>
              <a:gd name="connsiteX2" fmla="*/ 2928731 w 2928731"/>
              <a:gd name="connsiteY2" fmla="*/ 4002157 h 4002157"/>
              <a:gd name="connsiteX3" fmla="*/ 0 w 2928731"/>
              <a:gd name="connsiteY3" fmla="*/ 4002157 h 4002157"/>
              <a:gd name="connsiteX0" fmla="*/ 0 w 3127513"/>
              <a:gd name="connsiteY0" fmla="*/ 4002157 h 4002157"/>
              <a:gd name="connsiteX1" fmla="*/ 1563756 w 3127513"/>
              <a:gd name="connsiteY1" fmla="*/ 0 h 4002157"/>
              <a:gd name="connsiteX2" fmla="*/ 3127513 w 3127513"/>
              <a:gd name="connsiteY2" fmla="*/ 3988905 h 4002157"/>
              <a:gd name="connsiteX3" fmla="*/ 0 w 3127513"/>
              <a:gd name="connsiteY3" fmla="*/ 4002157 h 4002157"/>
              <a:gd name="connsiteX0" fmla="*/ 0 w 3127513"/>
              <a:gd name="connsiteY0" fmla="*/ 2825730 h 2825730"/>
              <a:gd name="connsiteX1" fmla="*/ 2531165 w 3127513"/>
              <a:gd name="connsiteY1" fmla="*/ 0 h 2825730"/>
              <a:gd name="connsiteX2" fmla="*/ 3127513 w 3127513"/>
              <a:gd name="connsiteY2" fmla="*/ 2812478 h 2825730"/>
              <a:gd name="connsiteX3" fmla="*/ 0 w 3127513"/>
              <a:gd name="connsiteY3" fmla="*/ 2825730 h 2825730"/>
              <a:gd name="connsiteX0" fmla="*/ 0 w 3167269"/>
              <a:gd name="connsiteY0" fmla="*/ 2825730 h 2825730"/>
              <a:gd name="connsiteX1" fmla="*/ 2531165 w 3167269"/>
              <a:gd name="connsiteY1" fmla="*/ 0 h 2825730"/>
              <a:gd name="connsiteX2" fmla="*/ 3167269 w 3167269"/>
              <a:gd name="connsiteY2" fmla="*/ 2812479 h 2825730"/>
              <a:gd name="connsiteX3" fmla="*/ 0 w 3167269"/>
              <a:gd name="connsiteY3" fmla="*/ 2825730 h 2825730"/>
              <a:gd name="connsiteX0" fmla="*/ 0 w 980661"/>
              <a:gd name="connsiteY0" fmla="*/ 2571991 h 2812479"/>
              <a:gd name="connsiteX1" fmla="*/ 344557 w 980661"/>
              <a:gd name="connsiteY1" fmla="*/ 0 h 2812479"/>
              <a:gd name="connsiteX2" fmla="*/ 980661 w 980661"/>
              <a:gd name="connsiteY2" fmla="*/ 2812479 h 2812479"/>
              <a:gd name="connsiteX3" fmla="*/ 0 w 980661"/>
              <a:gd name="connsiteY3" fmla="*/ 2571991 h 2812479"/>
              <a:gd name="connsiteX0" fmla="*/ 0 w 1484243"/>
              <a:gd name="connsiteY0" fmla="*/ 2825730 h 2825730"/>
              <a:gd name="connsiteX1" fmla="*/ 848139 w 1484243"/>
              <a:gd name="connsiteY1" fmla="*/ 0 h 2825730"/>
              <a:gd name="connsiteX2" fmla="*/ 1484243 w 1484243"/>
              <a:gd name="connsiteY2" fmla="*/ 2812479 h 2825730"/>
              <a:gd name="connsiteX3" fmla="*/ 0 w 1484243"/>
              <a:gd name="connsiteY3" fmla="*/ 2825730 h 2825730"/>
              <a:gd name="connsiteX0" fmla="*/ 0 w 1494347"/>
              <a:gd name="connsiteY0" fmla="*/ 2825730 h 2865241"/>
              <a:gd name="connsiteX1" fmla="*/ 848139 w 1494347"/>
              <a:gd name="connsiteY1" fmla="*/ 0 h 2865241"/>
              <a:gd name="connsiteX2" fmla="*/ 1494347 w 1494347"/>
              <a:gd name="connsiteY2" fmla="*/ 2865241 h 2865241"/>
              <a:gd name="connsiteX3" fmla="*/ 0 w 1494347"/>
              <a:gd name="connsiteY3" fmla="*/ 2825730 h 2865241"/>
              <a:gd name="connsiteX0" fmla="*/ 0 w 1504451"/>
              <a:gd name="connsiteY0" fmla="*/ 2860905 h 2865241"/>
              <a:gd name="connsiteX1" fmla="*/ 858243 w 1504451"/>
              <a:gd name="connsiteY1" fmla="*/ 0 h 2865241"/>
              <a:gd name="connsiteX2" fmla="*/ 1504451 w 1504451"/>
              <a:gd name="connsiteY2" fmla="*/ 2865241 h 2865241"/>
              <a:gd name="connsiteX3" fmla="*/ 0 w 1504451"/>
              <a:gd name="connsiteY3" fmla="*/ 2860905 h 2865241"/>
              <a:gd name="connsiteX0" fmla="*/ 0 w 1474140"/>
              <a:gd name="connsiteY0" fmla="*/ 2869699 h 2869699"/>
              <a:gd name="connsiteX1" fmla="*/ 827932 w 1474140"/>
              <a:gd name="connsiteY1" fmla="*/ 0 h 2869699"/>
              <a:gd name="connsiteX2" fmla="*/ 1474140 w 1474140"/>
              <a:gd name="connsiteY2" fmla="*/ 2865241 h 2869699"/>
              <a:gd name="connsiteX3" fmla="*/ 0 w 1474140"/>
              <a:gd name="connsiteY3" fmla="*/ 2869699 h 2869699"/>
              <a:gd name="connsiteX0" fmla="*/ 0 w 1474140"/>
              <a:gd name="connsiteY0" fmla="*/ 2843320 h 2843320"/>
              <a:gd name="connsiteX1" fmla="*/ 832984 w 1474140"/>
              <a:gd name="connsiteY1" fmla="*/ 0 h 2843320"/>
              <a:gd name="connsiteX2" fmla="*/ 1474140 w 1474140"/>
              <a:gd name="connsiteY2" fmla="*/ 2838862 h 2843320"/>
              <a:gd name="connsiteX3" fmla="*/ 0 w 1474140"/>
              <a:gd name="connsiteY3" fmla="*/ 2843320 h 2843320"/>
              <a:gd name="connsiteX0" fmla="*/ 0 w 1474140"/>
              <a:gd name="connsiteY0" fmla="*/ 2843320 h 2843320"/>
              <a:gd name="connsiteX1" fmla="*/ 832984 w 1474140"/>
              <a:gd name="connsiteY1" fmla="*/ 0 h 2843320"/>
              <a:gd name="connsiteX2" fmla="*/ 1474140 w 1474140"/>
              <a:gd name="connsiteY2" fmla="*/ 2838862 h 2843320"/>
              <a:gd name="connsiteX3" fmla="*/ 0 w 1474140"/>
              <a:gd name="connsiteY3" fmla="*/ 2843320 h 2843320"/>
              <a:gd name="connsiteX0" fmla="*/ 0 w 1464036"/>
              <a:gd name="connsiteY0" fmla="*/ 2816939 h 2838862"/>
              <a:gd name="connsiteX1" fmla="*/ 822880 w 1464036"/>
              <a:gd name="connsiteY1" fmla="*/ 0 h 2838862"/>
              <a:gd name="connsiteX2" fmla="*/ 1464036 w 1464036"/>
              <a:gd name="connsiteY2" fmla="*/ 2838862 h 2838862"/>
              <a:gd name="connsiteX3" fmla="*/ 0 w 1464036"/>
              <a:gd name="connsiteY3" fmla="*/ 2816939 h 2838862"/>
              <a:gd name="connsiteX0" fmla="*/ 0 w 1464036"/>
              <a:gd name="connsiteY0" fmla="*/ 2825732 h 2838862"/>
              <a:gd name="connsiteX1" fmla="*/ 822880 w 1464036"/>
              <a:gd name="connsiteY1" fmla="*/ 0 h 2838862"/>
              <a:gd name="connsiteX2" fmla="*/ 1464036 w 1464036"/>
              <a:gd name="connsiteY2" fmla="*/ 2838862 h 2838862"/>
              <a:gd name="connsiteX3" fmla="*/ 0 w 1464036"/>
              <a:gd name="connsiteY3" fmla="*/ 2825732 h 2838862"/>
              <a:gd name="connsiteX0" fmla="*/ 0 w 1464036"/>
              <a:gd name="connsiteY0" fmla="*/ 2825732 h 2825732"/>
              <a:gd name="connsiteX1" fmla="*/ 822880 w 1464036"/>
              <a:gd name="connsiteY1" fmla="*/ 0 h 2825732"/>
              <a:gd name="connsiteX2" fmla="*/ 1464036 w 1464036"/>
              <a:gd name="connsiteY2" fmla="*/ 2821275 h 2825732"/>
              <a:gd name="connsiteX3" fmla="*/ 0 w 1464036"/>
              <a:gd name="connsiteY3" fmla="*/ 2825732 h 2825732"/>
            </a:gdLst>
            <a:ahLst/>
            <a:cxnLst>
              <a:cxn ang="0">
                <a:pos x="connsiteX0" y="connsiteY0"/>
              </a:cxn>
              <a:cxn ang="0">
                <a:pos x="connsiteX1" y="connsiteY1"/>
              </a:cxn>
              <a:cxn ang="0">
                <a:pos x="connsiteX2" y="connsiteY2"/>
              </a:cxn>
              <a:cxn ang="0">
                <a:pos x="connsiteX3" y="connsiteY3"/>
              </a:cxn>
            </a:cxnLst>
            <a:rect l="l" t="t" r="r" b="b"/>
            <a:pathLst>
              <a:path w="1464036" h="2825732">
                <a:moveTo>
                  <a:pt x="0" y="2825732"/>
                </a:moveTo>
                <a:lnTo>
                  <a:pt x="822880" y="0"/>
                </a:lnTo>
                <a:lnTo>
                  <a:pt x="1464036" y="2821275"/>
                </a:lnTo>
                <a:lnTo>
                  <a:pt x="0" y="2825732"/>
                </a:lnTo>
                <a:close/>
              </a:path>
            </a:pathLst>
          </a:custGeom>
          <a:solidFill>
            <a:srgbClr val="A3CEC2">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screen">
            <a:alphaModFix amt="11000"/>
            <a:extLst>
              <a:ext uri="{28A0092B-C50C-407E-A947-70E740481C1C}">
                <a14:useLocalDpi xmlns:a14="http://schemas.microsoft.com/office/drawing/2010/main"/>
              </a:ext>
            </a:extLst>
          </a:blip>
          <a:srcRect b="-4010"/>
          <a:stretch/>
        </p:blipFill>
        <p:spPr>
          <a:xfrm rot="10800000">
            <a:off x="0" y="-224661"/>
            <a:ext cx="3299791" cy="5090734"/>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469" y="194336"/>
            <a:ext cx="4672944" cy="1703807"/>
          </a:xfrm>
          <a:prstGeom prst="rect">
            <a:avLst/>
          </a:prstGeom>
        </p:spPr>
      </p:pic>
      <p:sp>
        <p:nvSpPr>
          <p:cNvPr id="13" name="Text Placeholder 23"/>
          <p:cNvSpPr txBox="1">
            <a:spLocks/>
          </p:cNvSpPr>
          <p:nvPr/>
        </p:nvSpPr>
        <p:spPr>
          <a:xfrm>
            <a:off x="295165" y="1998772"/>
            <a:ext cx="6488694" cy="2254567"/>
          </a:xfrm>
          <a:prstGeom prst="rect">
            <a:avLst/>
          </a:prstGeom>
        </p:spPr>
        <p:txBody>
          <a:bodyPr>
            <a:normAutofit/>
          </a:bodyPr>
          <a:lstStyle>
            <a:lvl1pPr marL="0" indent="0" algn="l" defTabSz="914400" rtl="0" eaLnBrk="1" latinLnBrk="0" hangingPunct="1">
              <a:lnSpc>
                <a:spcPts val="4000"/>
              </a:lnSpc>
              <a:spcBef>
                <a:spcPts val="1000"/>
              </a:spcBef>
              <a:buFont typeface="Arial"/>
              <a:buNone/>
              <a:defRPr sz="3600" b="0" kern="1200" baseline="0">
                <a:solidFill>
                  <a:srgbClr val="392E85"/>
                </a:solidFill>
                <a:latin typeface="+mn-lt"/>
                <a:ea typeface="+mn-ea"/>
                <a:cs typeface="+mn-cs"/>
              </a:defRPr>
            </a:lvl1pPr>
            <a:lvl2pPr marL="457200" indent="0" algn="l" defTabSz="914400" rtl="0" eaLnBrk="1" latinLnBrk="0" hangingPunct="1">
              <a:lnSpc>
                <a:spcPct val="90000"/>
              </a:lnSpc>
              <a:spcBef>
                <a:spcPts val="500"/>
              </a:spcBef>
              <a:buFont typeface="Arial"/>
              <a:buNone/>
              <a:defRPr sz="3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err="1">
                <a:solidFill>
                  <a:srgbClr val="A3CEC2"/>
                </a:solidFill>
              </a:rPr>
              <a:t>Módulo</a:t>
            </a:r>
            <a:r>
              <a:rPr lang="en-IE" sz="3200" dirty="0">
                <a:solidFill>
                  <a:srgbClr val="A3CEC2"/>
                </a:solidFill>
              </a:rPr>
              <a:t> 3</a:t>
            </a:r>
            <a:br>
              <a:rPr lang="en-IE" sz="3200" dirty="0">
                <a:solidFill>
                  <a:srgbClr val="7F4182"/>
                </a:solidFill>
              </a:rPr>
            </a:br>
            <a:r>
              <a:rPr lang="en-IE" sz="2800" b="1" dirty="0">
                <a:solidFill>
                  <a:srgbClr val="7F4182"/>
                </a:solidFill>
              </a:rPr>
              <a:t>Placemaking –  Uma Ferramenta </a:t>
            </a:r>
            <a:r>
              <a:rPr lang="en-IE" sz="2800" b="1" dirty="0" err="1">
                <a:solidFill>
                  <a:srgbClr val="7F4182"/>
                </a:solidFill>
              </a:rPr>
              <a:t>Poderosa</a:t>
            </a:r>
            <a:r>
              <a:rPr lang="en-IE" sz="2800" b="1" dirty="0">
                <a:solidFill>
                  <a:srgbClr val="7F4182"/>
                </a:solidFill>
              </a:rPr>
              <a:t> para a </a:t>
            </a:r>
            <a:r>
              <a:rPr lang="en-IE" sz="2800" b="1" dirty="0" err="1">
                <a:solidFill>
                  <a:srgbClr val="7F4182"/>
                </a:solidFill>
              </a:rPr>
              <a:t>Regeneração</a:t>
            </a:r>
            <a:r>
              <a:rPr lang="en-IE" sz="2800" b="1" dirty="0">
                <a:solidFill>
                  <a:srgbClr val="7F4182"/>
                </a:solidFill>
              </a:rPr>
              <a:t> </a:t>
            </a:r>
            <a:r>
              <a:rPr lang="en-IE" sz="2800" b="1" dirty="0" err="1">
                <a:solidFill>
                  <a:srgbClr val="7F4182"/>
                </a:solidFill>
              </a:rPr>
              <a:t>Comunitária</a:t>
            </a:r>
            <a:endParaRPr lang="en-IE" sz="3200" b="1" dirty="0">
              <a:solidFill>
                <a:srgbClr val="7F4182"/>
              </a:solidFill>
            </a:endParaRPr>
          </a:p>
          <a:p>
            <a:endParaRPr lang="en-US" dirty="0">
              <a:solidFill>
                <a:srgbClr val="7F4182"/>
              </a:solidFill>
            </a:endParaRPr>
          </a:p>
        </p:txBody>
      </p:sp>
      <p:sp>
        <p:nvSpPr>
          <p:cNvPr id="14" name="Footer Placeholder 6"/>
          <p:cNvSpPr txBox="1">
            <a:spLocks noGrp="1"/>
          </p:cNvSpPr>
          <p:nvPr/>
        </p:nvSpPr>
        <p:spPr bwMode="auto">
          <a:xfrm>
            <a:off x="2092830" y="5228416"/>
            <a:ext cx="24622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None/>
            </a:pPr>
            <a:r>
              <a:rPr lang="en-IE" altLang="en-US" sz="1000" dirty="0">
                <a:solidFill>
                  <a:schemeClr val="tx1"/>
                </a:solidFill>
                <a:latin typeface="Calibri" charset="0"/>
              </a:rPr>
              <a:t> </a:t>
            </a:r>
            <a:r>
              <a:rPr lang="en-GB" sz="1000" dirty="0"/>
              <a:t>Este </a:t>
            </a:r>
            <a:r>
              <a:rPr lang="en-GB" sz="1000" dirty="0" err="1"/>
              <a:t>projeto</a:t>
            </a:r>
            <a:r>
              <a:rPr lang="en-GB" sz="1000" dirty="0"/>
              <a:t> </a:t>
            </a:r>
            <a:r>
              <a:rPr lang="en-GB" sz="1000" dirty="0" err="1"/>
              <a:t>foi</a:t>
            </a:r>
            <a:r>
              <a:rPr lang="en-GB" sz="1000" dirty="0"/>
              <a:t> </a:t>
            </a:r>
            <a:r>
              <a:rPr lang="en-GB" sz="1000" dirty="0" err="1"/>
              <a:t>financiado</a:t>
            </a:r>
            <a:r>
              <a:rPr lang="en-GB" sz="1000" dirty="0"/>
              <a:t> com o </a:t>
            </a:r>
            <a:r>
              <a:rPr lang="en-GB" sz="1000" dirty="0" err="1"/>
              <a:t>apoio</a:t>
            </a:r>
            <a:r>
              <a:rPr lang="en-GB" sz="1000" dirty="0"/>
              <a:t> da </a:t>
            </a:r>
            <a:r>
              <a:rPr lang="en-GB" sz="1000" dirty="0" err="1"/>
              <a:t>Comissão</a:t>
            </a:r>
            <a:r>
              <a:rPr lang="en-GB" sz="1000" dirty="0"/>
              <a:t> </a:t>
            </a:r>
            <a:r>
              <a:rPr lang="en-GB" sz="1000" dirty="0" err="1"/>
              <a:t>Europeia</a:t>
            </a:r>
            <a:r>
              <a:rPr lang="en-GB" sz="1000" dirty="0"/>
              <a:t>.</a:t>
            </a:r>
            <a:endParaRPr lang="en-IE" altLang="en-US" sz="1000" dirty="0">
              <a:solidFill>
                <a:schemeClr val="tx1"/>
              </a:solidFill>
              <a:latin typeface="Calibri" charset="0"/>
            </a:endParaRPr>
          </a:p>
        </p:txBody>
      </p:sp>
      <p:pic>
        <p:nvPicPr>
          <p:cNvPr id="15"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469" y="51176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p:nvPr/>
        </p:nvSpPr>
        <p:spPr>
          <a:xfrm flipH="1">
            <a:off x="-36524" y="3726009"/>
            <a:ext cx="4584712" cy="1022313"/>
          </a:xfrm>
          <a:custGeom>
            <a:avLst/>
            <a:gdLst>
              <a:gd name="connsiteX0" fmla="*/ 0 w 8070574"/>
              <a:gd name="connsiteY0" fmla="*/ 0 h 914400"/>
              <a:gd name="connsiteX1" fmla="*/ 8070574 w 8070574"/>
              <a:gd name="connsiteY1" fmla="*/ 0 h 914400"/>
              <a:gd name="connsiteX2" fmla="*/ 8070574 w 8070574"/>
              <a:gd name="connsiteY2" fmla="*/ 914400 h 914400"/>
              <a:gd name="connsiteX3" fmla="*/ 0 w 8070574"/>
              <a:gd name="connsiteY3" fmla="*/ 914400 h 914400"/>
              <a:gd name="connsiteX4" fmla="*/ 0 w 8070574"/>
              <a:gd name="connsiteY4" fmla="*/ 0 h 914400"/>
              <a:gd name="connsiteX0" fmla="*/ 781878 w 8070574"/>
              <a:gd name="connsiteY0" fmla="*/ 0 h 1152939"/>
              <a:gd name="connsiteX1" fmla="*/ 8070574 w 8070574"/>
              <a:gd name="connsiteY1" fmla="*/ 238539 h 1152939"/>
              <a:gd name="connsiteX2" fmla="*/ 8070574 w 8070574"/>
              <a:gd name="connsiteY2" fmla="*/ 1152939 h 1152939"/>
              <a:gd name="connsiteX3" fmla="*/ 0 w 8070574"/>
              <a:gd name="connsiteY3" fmla="*/ 1152939 h 1152939"/>
              <a:gd name="connsiteX4" fmla="*/ 781878 w 8070574"/>
              <a:gd name="connsiteY4" fmla="*/ 0 h 1152939"/>
              <a:gd name="connsiteX0" fmla="*/ 1126434 w 8415130"/>
              <a:gd name="connsiteY0" fmla="*/ 0 h 1258956"/>
              <a:gd name="connsiteX1" fmla="*/ 8415130 w 8415130"/>
              <a:gd name="connsiteY1" fmla="*/ 238539 h 1258956"/>
              <a:gd name="connsiteX2" fmla="*/ 8415130 w 8415130"/>
              <a:gd name="connsiteY2" fmla="*/ 1152939 h 1258956"/>
              <a:gd name="connsiteX3" fmla="*/ 0 w 8415130"/>
              <a:gd name="connsiteY3" fmla="*/ 1258956 h 1258956"/>
              <a:gd name="connsiteX4" fmla="*/ 1126434 w 8415130"/>
              <a:gd name="connsiteY4" fmla="*/ 0 h 1258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130" h="1258956">
                <a:moveTo>
                  <a:pt x="1126434" y="0"/>
                </a:moveTo>
                <a:lnTo>
                  <a:pt x="8415130" y="238539"/>
                </a:lnTo>
                <a:lnTo>
                  <a:pt x="8415130" y="1152939"/>
                </a:lnTo>
                <a:lnTo>
                  <a:pt x="0" y="1258956"/>
                </a:lnTo>
                <a:lnTo>
                  <a:pt x="1126434" y="0"/>
                </a:lnTo>
                <a:close/>
              </a:path>
            </a:pathLst>
          </a:custGeom>
          <a:solidFill>
            <a:srgbClr val="68B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p:cNvSpPr txBox="1">
            <a:spLocks/>
          </p:cNvSpPr>
          <p:nvPr/>
        </p:nvSpPr>
        <p:spPr>
          <a:xfrm>
            <a:off x="598492" y="3977612"/>
            <a:ext cx="4088056" cy="894793"/>
          </a:xfrm>
          <a:prstGeom prst="rect">
            <a:avLst/>
          </a:prstGeom>
        </p:spPr>
        <p:txBody>
          <a:bodyPr>
            <a:normAutofit/>
          </a:bodyPr>
          <a:lstStyle>
            <a:lvl1pPr marL="0" indent="0" algn="l" defTabSz="914400" rtl="0" eaLnBrk="1" latinLnBrk="0" hangingPunct="1">
              <a:lnSpc>
                <a:spcPts val="4000"/>
              </a:lnSpc>
              <a:spcBef>
                <a:spcPts val="1000"/>
              </a:spcBef>
              <a:buFont typeface="Arial"/>
              <a:buNone/>
              <a:defRPr sz="3600" b="0" kern="1200" baseline="0">
                <a:solidFill>
                  <a:srgbClr val="392E85"/>
                </a:solidFill>
                <a:latin typeface="+mn-lt"/>
                <a:ea typeface="+mn-ea"/>
                <a:cs typeface="+mn-cs"/>
              </a:defRPr>
            </a:lvl1pPr>
            <a:lvl2pPr marL="457200" indent="0" algn="l" defTabSz="914400" rtl="0" eaLnBrk="1" latinLnBrk="0" hangingPunct="1">
              <a:lnSpc>
                <a:spcPct val="90000"/>
              </a:lnSpc>
              <a:spcBef>
                <a:spcPts val="500"/>
              </a:spcBef>
              <a:buFont typeface="Arial"/>
              <a:buNone/>
              <a:defRPr sz="3000" b="1"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err="1">
                <a:solidFill>
                  <a:schemeClr val="bg1"/>
                </a:solidFill>
              </a:rPr>
              <a:t>www.</a:t>
            </a:r>
            <a:r>
              <a:rPr lang="en-US" b="1" dirty="0" err="1">
                <a:solidFill>
                  <a:schemeClr val="bg1"/>
                </a:solidFill>
              </a:rPr>
              <a:t>restart</a:t>
            </a:r>
            <a:r>
              <a:rPr lang="en-US" dirty="0" err="1">
                <a:solidFill>
                  <a:schemeClr val="bg1"/>
                </a:solidFill>
              </a:rPr>
              <a:t>.how</a:t>
            </a:r>
            <a:endParaRPr lang="en-US" dirty="0">
              <a:solidFill>
                <a:schemeClr val="bg1"/>
              </a:solidFill>
            </a:endParaRPr>
          </a:p>
        </p:txBody>
      </p:sp>
      <p:sp>
        <p:nvSpPr>
          <p:cNvPr id="18" name="TextBox 17">
            <a:extLst>
              <a:ext uri="{FF2B5EF4-FFF2-40B4-BE49-F238E27FC236}">
                <a16:creationId xmlns:a16="http://schemas.microsoft.com/office/drawing/2014/main" id="{C3415393-CC39-4CAA-B6DC-BAF06C1F1C17}"/>
              </a:ext>
            </a:extLst>
          </p:cNvPr>
          <p:cNvSpPr txBox="1"/>
          <p:nvPr/>
        </p:nvSpPr>
        <p:spPr>
          <a:xfrm>
            <a:off x="330175" y="5830672"/>
            <a:ext cx="4930939" cy="769441"/>
          </a:xfrm>
          <a:prstGeom prst="rect">
            <a:avLst/>
          </a:prstGeom>
          <a:noFill/>
        </p:spPr>
        <p:txBody>
          <a:bodyPr wrap="square">
            <a:spAutoFit/>
          </a:bodyPr>
          <a:lstStyle/>
          <a:p>
            <a:r>
              <a:rPr lang="en-GB" sz="1100" dirty="0"/>
              <a:t>Este </a:t>
            </a:r>
            <a:r>
              <a:rPr lang="en-GB" sz="1100" dirty="0" err="1"/>
              <a:t>projeto</a:t>
            </a:r>
            <a:r>
              <a:rPr lang="en-GB" sz="1100" dirty="0"/>
              <a:t> </a:t>
            </a:r>
            <a:r>
              <a:rPr lang="en-GB" sz="1100" dirty="0" err="1"/>
              <a:t>foi</a:t>
            </a:r>
            <a:r>
              <a:rPr lang="en-GB" sz="1100" dirty="0"/>
              <a:t> </a:t>
            </a:r>
            <a:r>
              <a:rPr lang="en-GB" sz="1100" dirty="0" err="1"/>
              <a:t>financiado</a:t>
            </a:r>
            <a:r>
              <a:rPr lang="en-GB" sz="1100" dirty="0"/>
              <a:t> com o </a:t>
            </a:r>
            <a:r>
              <a:rPr lang="en-GB" sz="1100" dirty="0" err="1"/>
              <a:t>apoio</a:t>
            </a:r>
            <a:r>
              <a:rPr lang="en-GB" sz="1100" dirty="0"/>
              <a:t> da </a:t>
            </a:r>
            <a:r>
              <a:rPr lang="en-GB" sz="1100" dirty="0" err="1"/>
              <a:t>Comissão</a:t>
            </a:r>
            <a:r>
              <a:rPr lang="en-GB" sz="1100" dirty="0"/>
              <a:t> </a:t>
            </a:r>
            <a:r>
              <a:rPr lang="en-GB" sz="1100" dirty="0" err="1"/>
              <a:t>Europeia</a:t>
            </a:r>
            <a:r>
              <a:rPr lang="en-GB" sz="1100" dirty="0"/>
              <a:t>. </a:t>
            </a:r>
            <a:r>
              <a:rPr lang="en-GB" sz="1100" dirty="0" err="1"/>
              <a:t>Esta</a:t>
            </a:r>
            <a:r>
              <a:rPr lang="en-GB" sz="1100" dirty="0"/>
              <a:t> </a:t>
            </a:r>
            <a:r>
              <a:rPr lang="en-GB" sz="1100" dirty="0" err="1"/>
              <a:t>publicação</a:t>
            </a:r>
            <a:r>
              <a:rPr lang="en-GB" sz="1100" dirty="0"/>
              <a:t> </a:t>
            </a:r>
            <a:r>
              <a:rPr lang="en-GB" sz="1100" dirty="0" err="1"/>
              <a:t>reflete</a:t>
            </a:r>
            <a:r>
              <a:rPr lang="en-GB" sz="1100" dirty="0"/>
              <a:t> </a:t>
            </a:r>
            <a:r>
              <a:rPr lang="en-GB" sz="1100" dirty="0" err="1"/>
              <a:t>apenas</a:t>
            </a:r>
            <a:r>
              <a:rPr lang="en-GB" sz="1100" dirty="0"/>
              <a:t> as </a:t>
            </a:r>
            <a:r>
              <a:rPr lang="en-GB" sz="1100" dirty="0" err="1"/>
              <a:t>opiniões</a:t>
            </a:r>
            <a:r>
              <a:rPr lang="en-GB" sz="1100" dirty="0"/>
              <a:t> do </a:t>
            </a:r>
            <a:r>
              <a:rPr lang="en-GB" sz="1100" dirty="0" err="1"/>
              <a:t>autor</a:t>
            </a:r>
            <a:r>
              <a:rPr lang="en-GB" sz="1100" dirty="0"/>
              <a:t>, e a </a:t>
            </a:r>
            <a:r>
              <a:rPr lang="en-GB" sz="1100" dirty="0" err="1"/>
              <a:t>Comissão</a:t>
            </a:r>
            <a:r>
              <a:rPr lang="en-GB" sz="1100" dirty="0"/>
              <a:t> </a:t>
            </a:r>
            <a:r>
              <a:rPr lang="en-GB" sz="1100" dirty="0" err="1"/>
              <a:t>não</a:t>
            </a:r>
            <a:r>
              <a:rPr lang="en-GB" sz="1100" dirty="0"/>
              <a:t> </a:t>
            </a:r>
            <a:r>
              <a:rPr lang="en-GB" sz="1100" dirty="0" err="1"/>
              <a:t>pode</a:t>
            </a:r>
            <a:r>
              <a:rPr lang="en-GB" sz="1100" dirty="0"/>
              <a:t> ser </a:t>
            </a:r>
            <a:r>
              <a:rPr lang="en-GB" sz="1100" dirty="0" err="1"/>
              <a:t>responsabilizada</a:t>
            </a:r>
            <a:r>
              <a:rPr lang="en-GB" sz="1100" dirty="0"/>
              <a:t> por </a:t>
            </a:r>
            <a:r>
              <a:rPr lang="en-GB" sz="1100" dirty="0" err="1"/>
              <a:t>qualquer</a:t>
            </a:r>
            <a:r>
              <a:rPr lang="en-GB" sz="1100" dirty="0"/>
              <a:t> </a:t>
            </a:r>
            <a:r>
              <a:rPr lang="en-GB" sz="1100" dirty="0" err="1"/>
              <a:t>uso</a:t>
            </a:r>
            <a:r>
              <a:rPr lang="en-GB" sz="1100" dirty="0"/>
              <a:t> que </a:t>
            </a:r>
            <a:r>
              <a:rPr lang="en-GB" sz="1100" dirty="0" err="1"/>
              <a:t>possa</a:t>
            </a:r>
            <a:r>
              <a:rPr lang="en-GB" sz="1100" dirty="0"/>
              <a:t> ser </a:t>
            </a:r>
            <a:r>
              <a:rPr lang="en-GB" sz="1100" dirty="0" err="1"/>
              <a:t>feito</a:t>
            </a:r>
            <a:r>
              <a:rPr lang="en-GB" sz="1100" dirty="0"/>
              <a:t> das </a:t>
            </a:r>
            <a:r>
              <a:rPr lang="en-GB" sz="1100" dirty="0" err="1"/>
              <a:t>informações</a:t>
            </a:r>
            <a:r>
              <a:rPr lang="en-GB" sz="1100" dirty="0"/>
              <a:t> </a:t>
            </a:r>
            <a:r>
              <a:rPr lang="en-GB" sz="1100" dirty="0" err="1"/>
              <a:t>nela</a:t>
            </a:r>
            <a:r>
              <a:rPr lang="en-GB" sz="1100" dirty="0"/>
              <a:t> </a:t>
            </a:r>
            <a:r>
              <a:rPr lang="en-GB" sz="1100" dirty="0" err="1"/>
              <a:t>contidas</a:t>
            </a:r>
            <a:r>
              <a:rPr lang="en-GB" sz="1100" dirty="0"/>
              <a:t>.</a:t>
            </a:r>
          </a:p>
          <a:p>
            <a:endParaRPr lang="en-IE" sz="1100" dirty="0"/>
          </a:p>
        </p:txBody>
      </p:sp>
    </p:spTree>
    <p:extLst>
      <p:ext uri="{BB962C8B-B14F-4D97-AF65-F5344CB8AC3E}">
        <p14:creationId xmlns:p14="http://schemas.microsoft.com/office/powerpoint/2010/main" val="91133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892BC-9AF3-4D78-BBC8-56BB761892EB}"/>
              </a:ext>
            </a:extLst>
          </p:cNvPr>
          <p:cNvSpPr>
            <a:spLocks noGrp="1"/>
          </p:cNvSpPr>
          <p:nvPr>
            <p:ph type="body" sz="quarter" idx="20"/>
          </p:nvPr>
        </p:nvSpPr>
        <p:spPr>
          <a:xfrm>
            <a:off x="5845629" y="2157412"/>
            <a:ext cx="5855834" cy="4268101"/>
          </a:xfrm>
        </p:spPr>
        <p:txBody>
          <a:bodyPr/>
          <a:lstStyle/>
          <a:p>
            <a:r>
              <a:rPr lang="en-IE" dirty="0"/>
              <a:t>O </a:t>
            </a:r>
            <a:r>
              <a:rPr lang="en-IE" dirty="0" err="1"/>
              <a:t>conceito</a:t>
            </a:r>
            <a:r>
              <a:rPr lang="en-IE" dirty="0"/>
              <a:t> de placemaking </a:t>
            </a:r>
            <a:r>
              <a:rPr lang="en-IE" dirty="0" err="1"/>
              <a:t>é</a:t>
            </a:r>
            <a:r>
              <a:rPr lang="en-IE" dirty="0"/>
              <a:t> fundamental do </a:t>
            </a:r>
            <a:r>
              <a:rPr lang="en-IE" dirty="0" err="1"/>
              <a:t>ponto</a:t>
            </a:r>
            <a:r>
              <a:rPr lang="en-IE" dirty="0"/>
              <a:t> de vista do </a:t>
            </a:r>
            <a:r>
              <a:rPr lang="en-IE" dirty="0" err="1"/>
              <a:t>empreendedorismo</a:t>
            </a:r>
            <a:r>
              <a:rPr lang="en-IE" dirty="0"/>
              <a:t> e do </a:t>
            </a:r>
            <a:r>
              <a:rPr lang="en-IE" dirty="0" err="1"/>
              <a:t>desenvolvimento</a:t>
            </a:r>
            <a:r>
              <a:rPr lang="en-IE" dirty="0"/>
              <a:t> </a:t>
            </a:r>
            <a:r>
              <a:rPr lang="en-IE" dirty="0" err="1"/>
              <a:t>económico</a:t>
            </a:r>
            <a:r>
              <a:rPr lang="en-IE" dirty="0"/>
              <a:t>. </a:t>
            </a:r>
          </a:p>
          <a:p>
            <a:r>
              <a:rPr lang="en-IE" dirty="0"/>
              <a:t>A </a:t>
            </a:r>
            <a:r>
              <a:rPr lang="en-IE" dirty="0" err="1"/>
              <a:t>criação</a:t>
            </a:r>
            <a:r>
              <a:rPr lang="en-IE" dirty="0"/>
              <a:t> de </a:t>
            </a:r>
            <a:r>
              <a:rPr lang="en-IE" dirty="0" err="1"/>
              <a:t>espaços</a:t>
            </a:r>
            <a:r>
              <a:rPr lang="en-IE" dirty="0"/>
              <a:t> </a:t>
            </a:r>
            <a:r>
              <a:rPr lang="en-IE" dirty="0" err="1"/>
              <a:t>vibrantes</a:t>
            </a:r>
            <a:r>
              <a:rPr lang="en-IE" dirty="0"/>
              <a:t> e </a:t>
            </a:r>
            <a:r>
              <a:rPr lang="en-IE" dirty="0" err="1"/>
              <a:t>apelativos</a:t>
            </a:r>
            <a:r>
              <a:rPr lang="en-IE" dirty="0"/>
              <a:t> para se </a:t>
            </a:r>
            <a:r>
              <a:rPr lang="en-IE" dirty="0" err="1"/>
              <a:t>viver</a:t>
            </a:r>
            <a:r>
              <a:rPr lang="en-IE" dirty="0"/>
              <a:t> </a:t>
            </a:r>
            <a:r>
              <a:rPr lang="en-IE" dirty="0" err="1"/>
              <a:t>pode</a:t>
            </a:r>
            <a:r>
              <a:rPr lang="en-IE" dirty="0"/>
              <a:t> </a:t>
            </a:r>
            <a:r>
              <a:rPr lang="en-IE" dirty="0" err="1"/>
              <a:t>permitir</a:t>
            </a:r>
            <a:r>
              <a:rPr lang="en-IE" dirty="0"/>
              <a:t> </a:t>
            </a:r>
            <a:r>
              <a:rPr lang="en-IE" dirty="0" err="1"/>
              <a:t>condições</a:t>
            </a:r>
            <a:r>
              <a:rPr lang="en-IE" dirty="0"/>
              <a:t> </a:t>
            </a:r>
            <a:r>
              <a:rPr lang="en-IE" dirty="0" err="1"/>
              <a:t>económicas-chave</a:t>
            </a:r>
            <a:r>
              <a:rPr lang="en-IE" dirty="0"/>
              <a:t>, </a:t>
            </a:r>
            <a:r>
              <a:rPr lang="en-IE" dirty="0" err="1"/>
              <a:t>tais</a:t>
            </a:r>
            <a:r>
              <a:rPr lang="en-IE" dirty="0"/>
              <a:t> </a:t>
            </a:r>
            <a:r>
              <a:rPr lang="en-IE" dirty="0" err="1"/>
              <a:t>como</a:t>
            </a:r>
            <a:r>
              <a:rPr lang="en-IE" dirty="0"/>
              <a:t> </a:t>
            </a:r>
            <a:r>
              <a:rPr lang="en-IE" dirty="0" err="1"/>
              <a:t>atrair</a:t>
            </a:r>
            <a:r>
              <a:rPr lang="en-IE" dirty="0"/>
              <a:t> e </a:t>
            </a:r>
            <a:r>
              <a:rPr lang="en-IE" dirty="0" err="1"/>
              <a:t>reter</a:t>
            </a:r>
            <a:r>
              <a:rPr lang="en-IE" dirty="0"/>
              <a:t> </a:t>
            </a:r>
            <a:r>
              <a:rPr lang="en-IE" dirty="0" err="1"/>
              <a:t>talentos</a:t>
            </a:r>
            <a:r>
              <a:rPr lang="en-IE" dirty="0"/>
              <a:t>! </a:t>
            </a:r>
          </a:p>
          <a:p>
            <a:r>
              <a:rPr lang="en-IE" dirty="0"/>
              <a:t>O </a:t>
            </a:r>
            <a:r>
              <a:rPr lang="en-IE" dirty="0" err="1"/>
              <a:t>desenvolvimento</a:t>
            </a:r>
            <a:r>
              <a:rPr lang="en-IE" dirty="0"/>
              <a:t> </a:t>
            </a:r>
            <a:r>
              <a:rPr lang="en-IE" dirty="0" err="1"/>
              <a:t>económico</a:t>
            </a:r>
            <a:r>
              <a:rPr lang="en-IE" dirty="0"/>
              <a:t>, </a:t>
            </a:r>
            <a:r>
              <a:rPr lang="en-IE" dirty="0" err="1"/>
              <a:t>tal</a:t>
            </a:r>
            <a:r>
              <a:rPr lang="en-IE" dirty="0"/>
              <a:t> </a:t>
            </a:r>
            <a:r>
              <a:rPr lang="en-IE" dirty="0" err="1"/>
              <a:t>como</a:t>
            </a:r>
            <a:r>
              <a:rPr lang="en-IE" dirty="0"/>
              <a:t> </a:t>
            </a:r>
            <a:r>
              <a:rPr lang="en-IE" dirty="0" err="1"/>
              <a:t>aprendemos</a:t>
            </a:r>
            <a:r>
              <a:rPr lang="en-IE" dirty="0"/>
              <a:t>, </a:t>
            </a:r>
            <a:r>
              <a:rPr lang="en-IE" dirty="0" err="1"/>
              <a:t>é</a:t>
            </a:r>
            <a:r>
              <a:rPr lang="en-IE" dirty="0"/>
              <a:t> crucial para </a:t>
            </a:r>
            <a:r>
              <a:rPr lang="en-IE" dirty="0" err="1"/>
              <a:t>melhorar</a:t>
            </a:r>
            <a:r>
              <a:rPr lang="en-IE" dirty="0"/>
              <a:t> a </a:t>
            </a:r>
            <a:r>
              <a:rPr lang="en-IE" dirty="0" err="1"/>
              <a:t>qualidade</a:t>
            </a:r>
            <a:r>
              <a:rPr lang="en-IE" dirty="0"/>
              <a:t> de </a:t>
            </a:r>
            <a:r>
              <a:rPr lang="en-IE" dirty="0" err="1"/>
              <a:t>vida</a:t>
            </a:r>
            <a:r>
              <a:rPr lang="en-IE" dirty="0"/>
              <a:t> local, </a:t>
            </a:r>
            <a:r>
              <a:rPr lang="en-IE" dirty="0" err="1"/>
              <a:t>bem</a:t>
            </a:r>
            <a:r>
              <a:rPr lang="en-IE" dirty="0"/>
              <a:t> </a:t>
            </a:r>
            <a:r>
              <a:rPr lang="en-IE" dirty="0" err="1"/>
              <a:t>como</a:t>
            </a:r>
            <a:r>
              <a:rPr lang="en-IE" dirty="0"/>
              <a:t> a </a:t>
            </a:r>
            <a:r>
              <a:rPr lang="en-IE" dirty="0" err="1"/>
              <a:t>qualidade</a:t>
            </a:r>
            <a:r>
              <a:rPr lang="en-IE" dirty="0"/>
              <a:t> do </a:t>
            </a:r>
            <a:r>
              <a:rPr lang="en-IE" dirty="0" err="1"/>
              <a:t>ambiente</a:t>
            </a:r>
            <a:r>
              <a:rPr lang="en-IE" dirty="0"/>
              <a:t>. </a:t>
            </a:r>
          </a:p>
          <a:p>
            <a:endParaRPr lang="en-IE" dirty="0"/>
          </a:p>
        </p:txBody>
      </p:sp>
      <p:pic>
        <p:nvPicPr>
          <p:cNvPr id="6" name="Picture Placeholder 5" descr="A couple of people that are talking to each other&#10;&#10;Description automatically generated">
            <a:extLst>
              <a:ext uri="{FF2B5EF4-FFF2-40B4-BE49-F238E27FC236}">
                <a16:creationId xmlns:a16="http://schemas.microsoft.com/office/drawing/2014/main" id="{496B6D4A-4A84-41D8-A400-943F3001843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 Placeholder 3">
            <a:extLst>
              <a:ext uri="{FF2B5EF4-FFF2-40B4-BE49-F238E27FC236}">
                <a16:creationId xmlns:a16="http://schemas.microsoft.com/office/drawing/2014/main" id="{B4AC11D4-EF3C-4E3A-BBE4-A79A51F70CB3}"/>
              </a:ext>
            </a:extLst>
          </p:cNvPr>
          <p:cNvSpPr>
            <a:spLocks noGrp="1"/>
          </p:cNvSpPr>
          <p:nvPr>
            <p:ph type="body" sz="quarter" idx="22"/>
          </p:nvPr>
        </p:nvSpPr>
        <p:spPr>
          <a:xfrm>
            <a:off x="5845629" y="194126"/>
            <a:ext cx="6243553" cy="1241999"/>
          </a:xfrm>
          <a:solidFill>
            <a:srgbClr val="68BBAF"/>
          </a:solidFill>
        </p:spPr>
        <p:txBody>
          <a:bodyPr>
            <a:normAutofit/>
          </a:bodyPr>
          <a:lstStyle/>
          <a:p>
            <a:r>
              <a:rPr lang="en-IE" dirty="0">
                <a:solidFill>
                  <a:schemeClr val="bg1"/>
                </a:solidFill>
              </a:rPr>
              <a:t>O </a:t>
            </a:r>
            <a:r>
              <a:rPr lang="en-IE" dirty="0" err="1">
                <a:solidFill>
                  <a:schemeClr val="bg1"/>
                </a:solidFill>
              </a:rPr>
              <a:t>papel</a:t>
            </a:r>
            <a:r>
              <a:rPr lang="en-IE" dirty="0">
                <a:solidFill>
                  <a:schemeClr val="bg1"/>
                </a:solidFill>
              </a:rPr>
              <a:t> do Placemaking </a:t>
            </a:r>
            <a:r>
              <a:rPr lang="en-IE" dirty="0" err="1">
                <a:solidFill>
                  <a:schemeClr val="bg1"/>
                </a:solidFill>
              </a:rPr>
              <a:t>na</a:t>
            </a:r>
            <a:r>
              <a:rPr lang="en-IE" dirty="0">
                <a:solidFill>
                  <a:schemeClr val="bg1"/>
                </a:solidFill>
              </a:rPr>
              <a:t> </a:t>
            </a:r>
            <a:r>
              <a:rPr lang="en-IE" dirty="0" err="1">
                <a:solidFill>
                  <a:schemeClr val="bg1"/>
                </a:solidFill>
              </a:rPr>
              <a:t>Regeneração</a:t>
            </a:r>
            <a:r>
              <a:rPr lang="en-IE" dirty="0">
                <a:solidFill>
                  <a:schemeClr val="bg1"/>
                </a:solidFill>
              </a:rPr>
              <a:t> </a:t>
            </a:r>
            <a:r>
              <a:rPr lang="en-IE" dirty="0" err="1">
                <a:solidFill>
                  <a:schemeClr val="bg1"/>
                </a:solidFill>
              </a:rPr>
              <a:t>Económica</a:t>
            </a:r>
            <a:endParaRPr lang="en-IE" dirty="0">
              <a:solidFill>
                <a:schemeClr val="bg1"/>
              </a:solidFill>
            </a:endParaRPr>
          </a:p>
        </p:txBody>
      </p:sp>
    </p:spTree>
    <p:extLst>
      <p:ext uri="{BB962C8B-B14F-4D97-AF65-F5344CB8AC3E}">
        <p14:creationId xmlns:p14="http://schemas.microsoft.com/office/powerpoint/2010/main" val="75799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892BC-9AF3-4D78-BBC8-56BB761892EB}"/>
              </a:ext>
            </a:extLst>
          </p:cNvPr>
          <p:cNvSpPr>
            <a:spLocks noGrp="1"/>
          </p:cNvSpPr>
          <p:nvPr>
            <p:ph type="body" sz="quarter" idx="20"/>
          </p:nvPr>
        </p:nvSpPr>
        <p:spPr>
          <a:xfrm>
            <a:off x="5845629" y="2157413"/>
            <a:ext cx="5855834" cy="3631644"/>
          </a:xfrm>
        </p:spPr>
        <p:txBody>
          <a:bodyPr/>
          <a:lstStyle/>
          <a:p>
            <a:r>
              <a:rPr lang="en-IE" dirty="0"/>
              <a:t>O </a:t>
            </a:r>
            <a:r>
              <a:rPr lang="en-IE" dirty="0" err="1"/>
              <a:t>conceito</a:t>
            </a:r>
            <a:r>
              <a:rPr lang="en-IE" dirty="0"/>
              <a:t> de placemaking </a:t>
            </a:r>
            <a:r>
              <a:rPr lang="en-IE" dirty="0" err="1"/>
              <a:t>é</a:t>
            </a:r>
            <a:r>
              <a:rPr lang="en-IE" dirty="0"/>
              <a:t> fundamental do </a:t>
            </a:r>
            <a:r>
              <a:rPr lang="en-IE" dirty="0" err="1"/>
              <a:t>ponto</a:t>
            </a:r>
            <a:r>
              <a:rPr lang="en-IE" dirty="0"/>
              <a:t> de vista do </a:t>
            </a:r>
            <a:r>
              <a:rPr lang="en-IE" dirty="0" err="1"/>
              <a:t>empreendedorismo</a:t>
            </a:r>
            <a:r>
              <a:rPr lang="en-IE" dirty="0"/>
              <a:t> e do </a:t>
            </a:r>
            <a:r>
              <a:rPr lang="en-IE" dirty="0" err="1"/>
              <a:t>desenvolvimento</a:t>
            </a:r>
            <a:r>
              <a:rPr lang="en-IE" dirty="0"/>
              <a:t> </a:t>
            </a:r>
            <a:r>
              <a:rPr lang="en-IE" dirty="0" err="1"/>
              <a:t>económico</a:t>
            </a:r>
            <a:r>
              <a:rPr lang="en-IE" dirty="0"/>
              <a:t>. </a:t>
            </a:r>
          </a:p>
          <a:p>
            <a:r>
              <a:rPr lang="en-IE" dirty="0"/>
              <a:t>A </a:t>
            </a:r>
            <a:r>
              <a:rPr lang="en-IE" dirty="0" err="1"/>
              <a:t>criação</a:t>
            </a:r>
            <a:r>
              <a:rPr lang="en-IE" dirty="0"/>
              <a:t> de </a:t>
            </a:r>
            <a:r>
              <a:rPr lang="en-IE" dirty="0" err="1"/>
              <a:t>espaços</a:t>
            </a:r>
            <a:r>
              <a:rPr lang="en-IE" dirty="0"/>
              <a:t> </a:t>
            </a:r>
            <a:r>
              <a:rPr lang="en-IE" dirty="0" err="1"/>
              <a:t>vibrantes</a:t>
            </a:r>
            <a:r>
              <a:rPr lang="en-IE" dirty="0"/>
              <a:t> e </a:t>
            </a:r>
            <a:r>
              <a:rPr lang="en-IE" dirty="0" err="1"/>
              <a:t>apelativos</a:t>
            </a:r>
            <a:r>
              <a:rPr lang="en-IE" dirty="0"/>
              <a:t> para se </a:t>
            </a:r>
            <a:r>
              <a:rPr lang="en-IE" dirty="0" err="1"/>
              <a:t>viver</a:t>
            </a:r>
            <a:r>
              <a:rPr lang="en-IE" dirty="0"/>
              <a:t> </a:t>
            </a:r>
            <a:r>
              <a:rPr lang="en-IE" dirty="0" err="1"/>
              <a:t>pode</a:t>
            </a:r>
            <a:r>
              <a:rPr lang="en-IE" dirty="0"/>
              <a:t> </a:t>
            </a:r>
            <a:r>
              <a:rPr lang="en-IE" dirty="0" err="1"/>
              <a:t>permitir</a:t>
            </a:r>
            <a:r>
              <a:rPr lang="en-IE" dirty="0"/>
              <a:t> </a:t>
            </a:r>
            <a:r>
              <a:rPr lang="en-IE" dirty="0" err="1"/>
              <a:t>condições</a:t>
            </a:r>
            <a:r>
              <a:rPr lang="en-IE" dirty="0"/>
              <a:t> </a:t>
            </a:r>
            <a:r>
              <a:rPr lang="en-IE" dirty="0" err="1"/>
              <a:t>económicas-chave</a:t>
            </a:r>
            <a:r>
              <a:rPr lang="en-IE" dirty="0"/>
              <a:t>, </a:t>
            </a:r>
            <a:r>
              <a:rPr lang="en-IE" dirty="0" err="1"/>
              <a:t>tais</a:t>
            </a:r>
            <a:r>
              <a:rPr lang="en-IE" dirty="0"/>
              <a:t> </a:t>
            </a:r>
            <a:r>
              <a:rPr lang="en-IE" dirty="0" err="1"/>
              <a:t>como</a:t>
            </a:r>
            <a:r>
              <a:rPr lang="en-IE" dirty="0"/>
              <a:t> </a:t>
            </a:r>
            <a:r>
              <a:rPr lang="en-IE" dirty="0" err="1"/>
              <a:t>atrair</a:t>
            </a:r>
            <a:r>
              <a:rPr lang="en-IE" dirty="0"/>
              <a:t> e </a:t>
            </a:r>
            <a:r>
              <a:rPr lang="en-IE" dirty="0" err="1"/>
              <a:t>reter</a:t>
            </a:r>
            <a:r>
              <a:rPr lang="en-IE" dirty="0"/>
              <a:t> </a:t>
            </a:r>
            <a:r>
              <a:rPr lang="en-IE" dirty="0" err="1"/>
              <a:t>talentos</a:t>
            </a:r>
            <a:r>
              <a:rPr lang="en-IE" dirty="0"/>
              <a:t>! </a:t>
            </a:r>
          </a:p>
          <a:p>
            <a:r>
              <a:rPr lang="en-IE" dirty="0"/>
              <a:t>O </a:t>
            </a:r>
            <a:r>
              <a:rPr lang="en-IE" dirty="0" err="1"/>
              <a:t>desenvolvimento</a:t>
            </a:r>
            <a:r>
              <a:rPr lang="en-IE" dirty="0"/>
              <a:t> </a:t>
            </a:r>
            <a:r>
              <a:rPr lang="en-IE" dirty="0" err="1"/>
              <a:t>económico</a:t>
            </a:r>
            <a:r>
              <a:rPr lang="en-IE" dirty="0"/>
              <a:t>, </a:t>
            </a:r>
            <a:r>
              <a:rPr lang="en-IE" dirty="0" err="1"/>
              <a:t>tal</a:t>
            </a:r>
            <a:r>
              <a:rPr lang="en-IE" dirty="0"/>
              <a:t> </a:t>
            </a:r>
            <a:r>
              <a:rPr lang="en-IE" dirty="0" err="1"/>
              <a:t>como</a:t>
            </a:r>
            <a:r>
              <a:rPr lang="en-IE" dirty="0"/>
              <a:t> </a:t>
            </a:r>
            <a:r>
              <a:rPr lang="en-IE" dirty="0" err="1"/>
              <a:t>aprendemos</a:t>
            </a:r>
            <a:r>
              <a:rPr lang="en-IE" dirty="0"/>
              <a:t>, </a:t>
            </a:r>
            <a:r>
              <a:rPr lang="en-IE" dirty="0" err="1"/>
              <a:t>é</a:t>
            </a:r>
            <a:r>
              <a:rPr lang="en-IE" dirty="0"/>
              <a:t> crucial para </a:t>
            </a:r>
            <a:r>
              <a:rPr lang="en-IE" dirty="0" err="1"/>
              <a:t>melhorar</a:t>
            </a:r>
            <a:r>
              <a:rPr lang="en-IE" dirty="0"/>
              <a:t> a </a:t>
            </a:r>
            <a:r>
              <a:rPr lang="en-IE" dirty="0" err="1"/>
              <a:t>qualidade</a:t>
            </a:r>
            <a:r>
              <a:rPr lang="en-IE" dirty="0"/>
              <a:t> de </a:t>
            </a:r>
            <a:r>
              <a:rPr lang="en-IE" dirty="0" err="1"/>
              <a:t>vida</a:t>
            </a:r>
            <a:r>
              <a:rPr lang="en-IE" dirty="0"/>
              <a:t> local, </a:t>
            </a:r>
            <a:r>
              <a:rPr lang="en-IE" dirty="0" err="1"/>
              <a:t>bem</a:t>
            </a:r>
            <a:r>
              <a:rPr lang="en-IE" dirty="0"/>
              <a:t> </a:t>
            </a:r>
            <a:r>
              <a:rPr lang="en-IE" dirty="0" err="1"/>
              <a:t>como</a:t>
            </a:r>
            <a:r>
              <a:rPr lang="en-IE" dirty="0"/>
              <a:t> a </a:t>
            </a:r>
            <a:r>
              <a:rPr lang="en-IE" dirty="0" err="1"/>
              <a:t>qualidade</a:t>
            </a:r>
            <a:r>
              <a:rPr lang="en-IE" dirty="0"/>
              <a:t> do </a:t>
            </a:r>
            <a:r>
              <a:rPr lang="en-IE" dirty="0" err="1"/>
              <a:t>ambiente</a:t>
            </a:r>
            <a:r>
              <a:rPr lang="en-IE" dirty="0"/>
              <a:t>. </a:t>
            </a:r>
          </a:p>
          <a:p>
            <a:endParaRPr lang="en-IE" dirty="0"/>
          </a:p>
        </p:txBody>
      </p:sp>
      <p:sp>
        <p:nvSpPr>
          <p:cNvPr id="4" name="Text Placeholder 3">
            <a:extLst>
              <a:ext uri="{FF2B5EF4-FFF2-40B4-BE49-F238E27FC236}">
                <a16:creationId xmlns:a16="http://schemas.microsoft.com/office/drawing/2014/main" id="{B4AC11D4-EF3C-4E3A-BBE4-A79A51F70CB3}"/>
              </a:ext>
            </a:extLst>
          </p:cNvPr>
          <p:cNvSpPr>
            <a:spLocks noGrp="1"/>
          </p:cNvSpPr>
          <p:nvPr>
            <p:ph type="body" sz="quarter" idx="22"/>
          </p:nvPr>
        </p:nvSpPr>
        <p:spPr>
          <a:xfrm>
            <a:off x="5845629" y="227811"/>
            <a:ext cx="6243553" cy="1198695"/>
          </a:xfrm>
          <a:solidFill>
            <a:srgbClr val="7F4182"/>
          </a:solidFill>
        </p:spPr>
        <p:txBody>
          <a:bodyPr>
            <a:normAutofit/>
          </a:bodyPr>
          <a:lstStyle/>
          <a:p>
            <a:r>
              <a:rPr lang="en-IE" dirty="0">
                <a:solidFill>
                  <a:schemeClr val="bg1"/>
                </a:solidFill>
              </a:rPr>
              <a:t>O </a:t>
            </a:r>
            <a:r>
              <a:rPr lang="en-IE" dirty="0" err="1">
                <a:solidFill>
                  <a:schemeClr val="bg1"/>
                </a:solidFill>
              </a:rPr>
              <a:t>papel</a:t>
            </a:r>
            <a:r>
              <a:rPr lang="en-IE" dirty="0">
                <a:solidFill>
                  <a:schemeClr val="bg1"/>
                </a:solidFill>
              </a:rPr>
              <a:t> do Placemaking </a:t>
            </a:r>
            <a:r>
              <a:rPr lang="en-IE" dirty="0" err="1">
                <a:solidFill>
                  <a:schemeClr val="bg1"/>
                </a:solidFill>
              </a:rPr>
              <a:t>na</a:t>
            </a:r>
            <a:r>
              <a:rPr lang="en-IE" dirty="0">
                <a:solidFill>
                  <a:schemeClr val="bg1"/>
                </a:solidFill>
              </a:rPr>
              <a:t> </a:t>
            </a:r>
            <a:r>
              <a:rPr lang="en-IE" dirty="0" err="1">
                <a:solidFill>
                  <a:schemeClr val="bg1"/>
                </a:solidFill>
              </a:rPr>
              <a:t>Regeneração</a:t>
            </a:r>
            <a:r>
              <a:rPr lang="en-IE" dirty="0">
                <a:solidFill>
                  <a:schemeClr val="bg1"/>
                </a:solidFill>
              </a:rPr>
              <a:t> Social</a:t>
            </a:r>
          </a:p>
        </p:txBody>
      </p:sp>
      <p:pic>
        <p:nvPicPr>
          <p:cNvPr id="8" name="Picture Placeholder 7" descr="Two people sitting on a bench&#10;&#10;Description automatically generated">
            <a:extLst>
              <a:ext uri="{FF2B5EF4-FFF2-40B4-BE49-F238E27FC236}">
                <a16:creationId xmlns:a16="http://schemas.microsoft.com/office/drawing/2014/main" id="{B0E32214-93E5-4265-9FD4-F32D9FC9E3E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6631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892BC-9AF3-4D78-BBC8-56BB761892EB}"/>
              </a:ext>
            </a:extLst>
          </p:cNvPr>
          <p:cNvSpPr>
            <a:spLocks noGrp="1"/>
          </p:cNvSpPr>
          <p:nvPr>
            <p:ph type="body" sz="quarter" idx="20"/>
          </p:nvPr>
        </p:nvSpPr>
        <p:spPr>
          <a:xfrm>
            <a:off x="5932715" y="2028544"/>
            <a:ext cx="5855834" cy="4151030"/>
          </a:xfrm>
        </p:spPr>
        <p:txBody>
          <a:bodyPr/>
          <a:lstStyle/>
          <a:p>
            <a:r>
              <a:rPr lang="en-IE" dirty="0"/>
              <a:t>A </a:t>
            </a:r>
            <a:r>
              <a:rPr lang="en-IE" dirty="0" err="1"/>
              <a:t>sustentabilidade</a:t>
            </a:r>
            <a:r>
              <a:rPr lang="en-IE" dirty="0"/>
              <a:t> </a:t>
            </a:r>
            <a:r>
              <a:rPr lang="en-IE" dirty="0" err="1"/>
              <a:t>ambiental</a:t>
            </a:r>
            <a:r>
              <a:rPr lang="en-IE" dirty="0"/>
              <a:t> </a:t>
            </a:r>
            <a:r>
              <a:rPr lang="en-IE" dirty="0" err="1"/>
              <a:t>só</a:t>
            </a:r>
            <a:r>
              <a:rPr lang="en-IE" dirty="0"/>
              <a:t> </a:t>
            </a:r>
            <a:r>
              <a:rPr lang="en-IE" dirty="0" err="1"/>
              <a:t>poderá</a:t>
            </a:r>
            <a:r>
              <a:rPr lang="en-IE" dirty="0"/>
              <a:t> ser </a:t>
            </a:r>
            <a:r>
              <a:rPr lang="en-IE" dirty="0" err="1"/>
              <a:t>alcançada</a:t>
            </a:r>
            <a:r>
              <a:rPr lang="en-IE" dirty="0"/>
              <a:t> </a:t>
            </a:r>
            <a:r>
              <a:rPr lang="en-IE" dirty="0" err="1"/>
              <a:t>através</a:t>
            </a:r>
            <a:r>
              <a:rPr lang="en-IE" dirty="0"/>
              <a:t> de </a:t>
            </a:r>
            <a:r>
              <a:rPr lang="en-IE" dirty="0" err="1"/>
              <a:t>uma</a:t>
            </a:r>
            <a:r>
              <a:rPr lang="en-IE" dirty="0"/>
              <a:t> </a:t>
            </a:r>
            <a:r>
              <a:rPr lang="en-IE" dirty="0" err="1"/>
              <a:t>atitude</a:t>
            </a:r>
            <a:r>
              <a:rPr lang="en-IE" dirty="0"/>
              <a:t> </a:t>
            </a:r>
            <a:r>
              <a:rPr lang="en-IE" dirty="0" err="1"/>
              <a:t>condescendente</a:t>
            </a:r>
            <a:r>
              <a:rPr lang="en-IE" dirty="0"/>
              <a:t> e de </a:t>
            </a:r>
            <a:r>
              <a:rPr lang="en-IE" dirty="0" err="1"/>
              <a:t>resposta</a:t>
            </a:r>
            <a:r>
              <a:rPr lang="en-IE" dirty="0"/>
              <a:t> </a:t>
            </a:r>
            <a:r>
              <a:rPr lang="en-IE" dirty="0" err="1"/>
              <a:t>às</a:t>
            </a:r>
            <a:r>
              <a:rPr lang="en-IE" dirty="0"/>
              <a:t> </a:t>
            </a:r>
            <a:r>
              <a:rPr lang="en-IE" dirty="0" err="1"/>
              <a:t>necessidades</a:t>
            </a:r>
            <a:r>
              <a:rPr lang="en-IE" dirty="0"/>
              <a:t> </a:t>
            </a:r>
            <a:r>
              <a:rPr lang="en-IE" dirty="0" err="1"/>
              <a:t>específicas</a:t>
            </a:r>
            <a:r>
              <a:rPr lang="en-IE" dirty="0"/>
              <a:t> das </a:t>
            </a:r>
            <a:r>
              <a:rPr lang="en-IE" dirty="0" err="1"/>
              <a:t>pessoas</a:t>
            </a:r>
            <a:r>
              <a:rPr lang="en-IE" dirty="0"/>
              <a:t>.</a:t>
            </a:r>
          </a:p>
          <a:p>
            <a:r>
              <a:rPr lang="en-IE" dirty="0" err="1"/>
              <a:t>Poderemos</a:t>
            </a:r>
            <a:r>
              <a:rPr lang="en-IE" dirty="0"/>
              <a:t> </a:t>
            </a:r>
            <a:r>
              <a:rPr lang="en-IE" dirty="0" err="1"/>
              <a:t>tentar</a:t>
            </a:r>
            <a:r>
              <a:rPr lang="en-IE" dirty="0"/>
              <a:t> </a:t>
            </a:r>
            <a:r>
              <a:rPr lang="en-IE" dirty="0" err="1"/>
              <a:t>transferir</a:t>
            </a:r>
            <a:r>
              <a:rPr lang="en-IE" dirty="0"/>
              <a:t> </a:t>
            </a:r>
            <a:r>
              <a:rPr lang="en-IE" dirty="0" err="1"/>
              <a:t>os</a:t>
            </a:r>
            <a:r>
              <a:rPr lang="en-IE" dirty="0"/>
              <a:t> </a:t>
            </a:r>
            <a:r>
              <a:rPr lang="en-IE" dirty="0" err="1"/>
              <a:t>nossos</a:t>
            </a:r>
            <a:r>
              <a:rPr lang="en-IE" dirty="0"/>
              <a:t> </a:t>
            </a:r>
            <a:r>
              <a:rPr lang="en-IE" dirty="0" err="1"/>
              <a:t>problemas</a:t>
            </a:r>
            <a:r>
              <a:rPr lang="en-IE" dirty="0"/>
              <a:t> para </a:t>
            </a:r>
            <a:r>
              <a:rPr lang="en-IE" dirty="0" err="1"/>
              <a:t>uma</a:t>
            </a:r>
            <a:r>
              <a:rPr lang="en-IE" dirty="0"/>
              <a:t> nova </a:t>
            </a:r>
            <a:r>
              <a:rPr lang="en-IE" dirty="0" err="1"/>
              <a:t>geração</a:t>
            </a:r>
            <a:r>
              <a:rPr lang="en-IE" dirty="0"/>
              <a:t> de </a:t>
            </a:r>
            <a:r>
              <a:rPr lang="en-IE" dirty="0" err="1"/>
              <a:t>engenheiros</a:t>
            </a:r>
            <a:r>
              <a:rPr lang="en-IE" dirty="0"/>
              <a:t>, designers e </a:t>
            </a:r>
            <a:r>
              <a:rPr lang="en-IE" dirty="0" err="1"/>
              <a:t>arquitetos</a:t>
            </a:r>
            <a:r>
              <a:rPr lang="en-IE" dirty="0"/>
              <a:t> </a:t>
            </a:r>
            <a:r>
              <a:rPr lang="en-IE" dirty="0" err="1"/>
              <a:t>ecológicos</a:t>
            </a:r>
            <a:r>
              <a:rPr lang="en-IE" dirty="0"/>
              <a:t>, mas </a:t>
            </a:r>
            <a:r>
              <a:rPr lang="en-IE" dirty="0" err="1"/>
              <a:t>só</a:t>
            </a:r>
            <a:r>
              <a:rPr lang="en-IE" dirty="0"/>
              <a:t> </a:t>
            </a:r>
            <a:r>
              <a:rPr lang="en-IE" dirty="0" err="1"/>
              <a:t>veremos</a:t>
            </a:r>
            <a:r>
              <a:rPr lang="en-IE" dirty="0"/>
              <a:t> </a:t>
            </a:r>
            <a:r>
              <a:rPr lang="en-IE" dirty="0" err="1"/>
              <a:t>mudanças</a:t>
            </a:r>
            <a:r>
              <a:rPr lang="en-IE" dirty="0"/>
              <a:t> </a:t>
            </a:r>
            <a:r>
              <a:rPr lang="en-IE" dirty="0" err="1"/>
              <a:t>amplas</a:t>
            </a:r>
            <a:r>
              <a:rPr lang="en-IE" dirty="0"/>
              <a:t> e </a:t>
            </a:r>
            <a:r>
              <a:rPr lang="en-IE" dirty="0" err="1"/>
              <a:t>duradouras</a:t>
            </a:r>
            <a:r>
              <a:rPr lang="en-IE" dirty="0"/>
              <a:t> </a:t>
            </a:r>
            <a:r>
              <a:rPr lang="en-IE" dirty="0" err="1"/>
              <a:t>quando</a:t>
            </a:r>
            <a:r>
              <a:rPr lang="en-IE" dirty="0"/>
              <a:t> </a:t>
            </a:r>
            <a:r>
              <a:rPr lang="en-IE" dirty="0" err="1"/>
              <a:t>os</a:t>
            </a:r>
            <a:r>
              <a:rPr lang="en-IE" dirty="0"/>
              <a:t> </a:t>
            </a:r>
            <a:r>
              <a:rPr lang="en-IE" dirty="0" err="1"/>
              <a:t>habitantes</a:t>
            </a:r>
            <a:r>
              <a:rPr lang="en-IE" dirty="0"/>
              <a:t> </a:t>
            </a:r>
            <a:r>
              <a:rPr lang="en-IE" dirty="0" err="1"/>
              <a:t>destas</a:t>
            </a:r>
            <a:r>
              <a:rPr lang="en-IE" dirty="0"/>
              <a:t> </a:t>
            </a:r>
            <a:r>
              <a:rPr lang="en-IE" dirty="0" err="1"/>
              <a:t>comunidades</a:t>
            </a:r>
            <a:r>
              <a:rPr lang="en-IE" dirty="0"/>
              <a:t> </a:t>
            </a:r>
            <a:r>
              <a:rPr lang="en-IE" dirty="0" err="1"/>
              <a:t>criarem</a:t>
            </a:r>
            <a:r>
              <a:rPr lang="en-IE" dirty="0"/>
              <a:t> </a:t>
            </a:r>
            <a:r>
              <a:rPr lang="en-IE" dirty="0" err="1"/>
              <a:t>uma</a:t>
            </a:r>
            <a:r>
              <a:rPr lang="en-IE" dirty="0"/>
              <a:t> </a:t>
            </a:r>
            <a:r>
              <a:rPr lang="en-IE" dirty="0" err="1"/>
              <a:t>visão</a:t>
            </a:r>
            <a:r>
              <a:rPr lang="en-IE" dirty="0"/>
              <a:t> para o </a:t>
            </a:r>
            <a:r>
              <a:rPr lang="en-IE" dirty="0" err="1"/>
              <a:t>futuro</a:t>
            </a:r>
            <a:r>
              <a:rPr lang="en-IE" dirty="0"/>
              <a:t> e </a:t>
            </a:r>
            <a:r>
              <a:rPr lang="en-IE" dirty="0" err="1"/>
              <a:t>liderarem</a:t>
            </a:r>
            <a:r>
              <a:rPr lang="en-IE" dirty="0"/>
              <a:t> o </a:t>
            </a:r>
            <a:r>
              <a:rPr lang="en-IE" dirty="0" err="1"/>
              <a:t>processo</a:t>
            </a:r>
            <a:r>
              <a:rPr lang="en-IE" dirty="0"/>
              <a:t> de </a:t>
            </a:r>
            <a:r>
              <a:rPr lang="en-IE" dirty="0" err="1"/>
              <a:t>mudança</a:t>
            </a:r>
            <a:r>
              <a:rPr lang="en-IE" dirty="0"/>
              <a:t>.</a:t>
            </a:r>
          </a:p>
          <a:p>
            <a:endParaRPr lang="en-IE" dirty="0"/>
          </a:p>
        </p:txBody>
      </p:sp>
      <p:sp>
        <p:nvSpPr>
          <p:cNvPr id="4" name="Text Placeholder 3">
            <a:extLst>
              <a:ext uri="{FF2B5EF4-FFF2-40B4-BE49-F238E27FC236}">
                <a16:creationId xmlns:a16="http://schemas.microsoft.com/office/drawing/2014/main" id="{B4AC11D4-EF3C-4E3A-BBE4-A79A51F70CB3}"/>
              </a:ext>
            </a:extLst>
          </p:cNvPr>
          <p:cNvSpPr>
            <a:spLocks noGrp="1"/>
          </p:cNvSpPr>
          <p:nvPr>
            <p:ph type="body" sz="quarter" idx="22"/>
          </p:nvPr>
        </p:nvSpPr>
        <p:spPr>
          <a:xfrm>
            <a:off x="5845629" y="532373"/>
            <a:ext cx="6243553" cy="1231114"/>
          </a:xfrm>
          <a:solidFill>
            <a:srgbClr val="AB5AB0"/>
          </a:solidFill>
        </p:spPr>
        <p:txBody>
          <a:bodyPr>
            <a:normAutofit/>
          </a:bodyPr>
          <a:lstStyle/>
          <a:p>
            <a:r>
              <a:rPr lang="en-IE" dirty="0">
                <a:solidFill>
                  <a:schemeClr val="bg1"/>
                </a:solidFill>
              </a:rPr>
              <a:t>O </a:t>
            </a:r>
            <a:r>
              <a:rPr lang="en-IE" dirty="0" err="1">
                <a:solidFill>
                  <a:schemeClr val="bg1"/>
                </a:solidFill>
              </a:rPr>
              <a:t>papel</a:t>
            </a:r>
            <a:r>
              <a:rPr lang="en-IE" dirty="0">
                <a:solidFill>
                  <a:schemeClr val="bg1"/>
                </a:solidFill>
              </a:rPr>
              <a:t> do Placemaking </a:t>
            </a:r>
            <a:r>
              <a:rPr lang="en-IE" dirty="0" err="1">
                <a:solidFill>
                  <a:schemeClr val="bg1"/>
                </a:solidFill>
              </a:rPr>
              <a:t>na</a:t>
            </a:r>
            <a:r>
              <a:rPr lang="en-IE" dirty="0">
                <a:solidFill>
                  <a:schemeClr val="bg1"/>
                </a:solidFill>
              </a:rPr>
              <a:t> </a:t>
            </a:r>
            <a:r>
              <a:rPr lang="en-IE" dirty="0" err="1">
                <a:solidFill>
                  <a:schemeClr val="bg1"/>
                </a:solidFill>
              </a:rPr>
              <a:t>Regeneração</a:t>
            </a:r>
            <a:r>
              <a:rPr lang="en-IE" dirty="0">
                <a:solidFill>
                  <a:schemeClr val="bg1"/>
                </a:solidFill>
              </a:rPr>
              <a:t> Ambiental</a:t>
            </a:r>
          </a:p>
        </p:txBody>
      </p:sp>
      <p:pic>
        <p:nvPicPr>
          <p:cNvPr id="8" name="Picture Placeholder 7" descr="A group of people in a park&#10;&#10;Description automatically generated">
            <a:extLst>
              <a:ext uri="{FF2B5EF4-FFF2-40B4-BE49-F238E27FC236}">
                <a16:creationId xmlns:a16="http://schemas.microsoft.com/office/drawing/2014/main" id="{2DD99F57-7045-43CA-80B6-43E3E0ABC8A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17068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8C359-4848-4E08-A26B-0CE2A0F8AE12}"/>
              </a:ext>
            </a:extLst>
          </p:cNvPr>
          <p:cNvSpPr>
            <a:spLocks noGrp="1"/>
          </p:cNvSpPr>
          <p:nvPr>
            <p:ph type="body" sz="quarter" idx="13"/>
          </p:nvPr>
        </p:nvSpPr>
        <p:spPr>
          <a:xfrm>
            <a:off x="538480" y="383757"/>
            <a:ext cx="8983892" cy="697353"/>
          </a:xfrm>
        </p:spPr>
        <p:txBody>
          <a:bodyPr>
            <a:normAutofit fontScale="92500"/>
          </a:bodyPr>
          <a:lstStyle/>
          <a:p>
            <a:r>
              <a:rPr lang="en-IE" dirty="0"/>
              <a:t>Como </a:t>
            </a:r>
            <a:r>
              <a:rPr lang="en-IE" dirty="0" err="1"/>
              <a:t>é</a:t>
            </a:r>
            <a:r>
              <a:rPr lang="en-IE" dirty="0"/>
              <a:t> que </a:t>
            </a:r>
            <a:r>
              <a:rPr lang="en-IE" dirty="0" err="1"/>
              <a:t>funciona</a:t>
            </a:r>
            <a:r>
              <a:rPr lang="en-IE" dirty="0"/>
              <a:t> o </a:t>
            </a:r>
            <a:r>
              <a:rPr lang="en-IE" dirty="0" err="1"/>
              <a:t>Processo</a:t>
            </a:r>
            <a:r>
              <a:rPr lang="en-IE" dirty="0"/>
              <a:t> de Placemaking?</a:t>
            </a:r>
          </a:p>
        </p:txBody>
      </p:sp>
      <p:sp>
        <p:nvSpPr>
          <p:cNvPr id="3" name="Text Placeholder 2">
            <a:extLst>
              <a:ext uri="{FF2B5EF4-FFF2-40B4-BE49-F238E27FC236}">
                <a16:creationId xmlns:a16="http://schemas.microsoft.com/office/drawing/2014/main" id="{1B9F3535-75CE-403B-9B6B-C1C85DD0C4D5}"/>
              </a:ext>
            </a:extLst>
          </p:cNvPr>
          <p:cNvSpPr>
            <a:spLocks noGrp="1"/>
          </p:cNvSpPr>
          <p:nvPr>
            <p:ph type="body" sz="quarter" idx="14"/>
          </p:nvPr>
        </p:nvSpPr>
        <p:spPr>
          <a:xfrm>
            <a:off x="624053" y="1539143"/>
            <a:ext cx="9129547" cy="5053386"/>
          </a:xfrm>
        </p:spPr>
        <p:txBody>
          <a:bodyPr/>
          <a:lstStyle/>
          <a:p>
            <a:pPr marL="342900" indent="-342900">
              <a:buFont typeface="Arial" panose="020B0604020202020204" pitchFamily="34" charset="0"/>
              <a:buChar char="•"/>
            </a:pPr>
            <a:r>
              <a:rPr lang="en-IE" dirty="0"/>
              <a:t>A </a:t>
            </a:r>
            <a:r>
              <a:rPr lang="en-IE" dirty="0" err="1"/>
              <a:t>comunidade</a:t>
            </a:r>
            <a:r>
              <a:rPr lang="en-IE" dirty="0"/>
              <a:t> </a:t>
            </a:r>
            <a:r>
              <a:rPr lang="en-IE" dirty="0" err="1"/>
              <a:t>inicia</a:t>
            </a:r>
            <a:r>
              <a:rPr lang="en-IE" dirty="0"/>
              <a:t> </a:t>
            </a:r>
            <a:r>
              <a:rPr lang="en-IE" dirty="0" err="1"/>
              <a:t>pequenos</a:t>
            </a:r>
            <a:r>
              <a:rPr lang="en-IE" dirty="0"/>
              <a:t> </a:t>
            </a:r>
            <a:r>
              <a:rPr lang="en-IE" dirty="0" err="1"/>
              <a:t>projetos</a:t>
            </a:r>
            <a:r>
              <a:rPr lang="en-IE" dirty="0"/>
              <a:t> de placemaking e </a:t>
            </a:r>
            <a:r>
              <a:rPr lang="en-IE" dirty="0" err="1"/>
              <a:t>constrói</a:t>
            </a:r>
            <a:r>
              <a:rPr lang="en-IE" dirty="0"/>
              <a:t> </a:t>
            </a:r>
            <a:r>
              <a:rPr lang="en-IE" dirty="0" err="1"/>
              <a:t>cada</a:t>
            </a:r>
            <a:r>
              <a:rPr lang="en-IE" dirty="0"/>
              <a:t> </a:t>
            </a:r>
            <a:r>
              <a:rPr lang="en-IE" dirty="0" err="1"/>
              <a:t>projeto</a:t>
            </a:r>
            <a:r>
              <a:rPr lang="en-IE" dirty="0"/>
              <a:t> </a:t>
            </a:r>
            <a:r>
              <a:rPr lang="en-IE" dirty="0" err="1"/>
              <a:t>seguinte</a:t>
            </a:r>
            <a:r>
              <a:rPr lang="en-IE" dirty="0"/>
              <a:t> </a:t>
            </a:r>
            <a:r>
              <a:rPr lang="en-IE" dirty="0" err="1"/>
              <a:t>sobre</a:t>
            </a:r>
            <a:r>
              <a:rPr lang="en-IE" dirty="0"/>
              <a:t> o </a:t>
            </a:r>
            <a:r>
              <a:rPr lang="en-IE" dirty="0" err="1"/>
              <a:t>último</a:t>
            </a:r>
            <a:r>
              <a:rPr lang="en-IE" dirty="0"/>
              <a:t> </a:t>
            </a:r>
            <a:r>
              <a:rPr lang="en-IE" dirty="0" err="1"/>
              <a:t>projeto</a:t>
            </a:r>
            <a:r>
              <a:rPr lang="en-IE" dirty="0"/>
              <a:t> </a:t>
            </a:r>
            <a:r>
              <a:rPr lang="en-IE" dirty="0" err="1"/>
              <a:t>bem-sucedido</a:t>
            </a:r>
            <a:endParaRPr lang="en-IE" dirty="0"/>
          </a:p>
          <a:p>
            <a:pPr marL="342900" indent="-342900">
              <a:buFont typeface="Arial" panose="020B0604020202020204" pitchFamily="34" charset="0"/>
              <a:buChar char="•"/>
            </a:pPr>
            <a:r>
              <a:rPr lang="en-IE" dirty="0"/>
              <a:t>A </a:t>
            </a:r>
            <a:r>
              <a:rPr lang="en-IE" dirty="0" err="1"/>
              <a:t>comunidade</a:t>
            </a:r>
            <a:r>
              <a:rPr lang="en-IE" dirty="0"/>
              <a:t> </a:t>
            </a:r>
            <a:r>
              <a:rPr lang="en-IE" dirty="0" err="1"/>
              <a:t>dá</a:t>
            </a:r>
            <a:r>
              <a:rPr lang="en-IE" dirty="0"/>
              <a:t> </a:t>
            </a:r>
            <a:r>
              <a:rPr lang="en-IE" dirty="0" err="1"/>
              <a:t>prioridade</a:t>
            </a:r>
            <a:r>
              <a:rPr lang="en-IE" dirty="0"/>
              <a:t> </a:t>
            </a:r>
            <a:r>
              <a:rPr lang="en-IE" dirty="0" err="1"/>
              <a:t>aos</a:t>
            </a:r>
            <a:r>
              <a:rPr lang="en-IE" dirty="0"/>
              <a:t> </a:t>
            </a:r>
            <a:r>
              <a:rPr lang="en-IE" dirty="0" err="1"/>
              <a:t>seus</a:t>
            </a:r>
            <a:r>
              <a:rPr lang="en-IE" dirty="0"/>
              <a:t> </a:t>
            </a:r>
            <a:r>
              <a:rPr lang="en-IE" dirty="0" err="1"/>
              <a:t>esforços</a:t>
            </a:r>
            <a:r>
              <a:rPr lang="en-IE" dirty="0"/>
              <a:t> e </a:t>
            </a:r>
            <a:r>
              <a:rPr lang="en-IE" dirty="0" err="1"/>
              <a:t>não</a:t>
            </a:r>
            <a:r>
              <a:rPr lang="en-IE" dirty="0"/>
              <a:t> </a:t>
            </a:r>
            <a:r>
              <a:rPr lang="en-IE" dirty="0" err="1"/>
              <a:t>procura</a:t>
            </a:r>
            <a:r>
              <a:rPr lang="en-IE" dirty="0"/>
              <a:t> </a:t>
            </a:r>
            <a:r>
              <a:rPr lang="en-IE" dirty="0" err="1"/>
              <a:t>fazer</a:t>
            </a:r>
            <a:r>
              <a:rPr lang="en-IE" dirty="0"/>
              <a:t> </a:t>
            </a:r>
            <a:r>
              <a:rPr lang="en-IE" dirty="0" err="1"/>
              <a:t>tudo</a:t>
            </a:r>
            <a:r>
              <a:rPr lang="en-IE" dirty="0"/>
              <a:t> </a:t>
            </a:r>
            <a:r>
              <a:rPr lang="en-IE" dirty="0" err="1"/>
              <a:t>ao</a:t>
            </a:r>
            <a:r>
              <a:rPr lang="en-IE" dirty="0"/>
              <a:t> </a:t>
            </a:r>
            <a:r>
              <a:rPr lang="en-IE" dirty="0" err="1"/>
              <a:t>mesmo</a:t>
            </a:r>
            <a:r>
              <a:rPr lang="en-IE" dirty="0"/>
              <a:t> tempo </a:t>
            </a:r>
          </a:p>
          <a:p>
            <a:pPr marL="342900" indent="-342900">
              <a:buFont typeface="Arial" panose="020B0604020202020204" pitchFamily="34" charset="0"/>
              <a:buChar char="•"/>
            </a:pPr>
            <a:r>
              <a:rPr lang="en-IE" dirty="0"/>
              <a:t>A </a:t>
            </a:r>
            <a:r>
              <a:rPr lang="en-IE" dirty="0" err="1"/>
              <a:t>comunidade</a:t>
            </a:r>
            <a:r>
              <a:rPr lang="en-IE" dirty="0"/>
              <a:t> </a:t>
            </a:r>
            <a:r>
              <a:rPr lang="en-IE" dirty="0" err="1"/>
              <a:t>aproveita</a:t>
            </a:r>
            <a:r>
              <a:rPr lang="en-IE" dirty="0"/>
              <a:t> as </a:t>
            </a:r>
            <a:r>
              <a:rPr lang="en-IE" dirty="0" err="1"/>
              <a:t>oportunidades</a:t>
            </a:r>
            <a:r>
              <a:rPr lang="en-IE" dirty="0"/>
              <a:t> </a:t>
            </a:r>
            <a:r>
              <a:rPr lang="en-IE" dirty="0" err="1"/>
              <a:t>emergentes</a:t>
            </a:r>
            <a:r>
              <a:rPr lang="en-IE" dirty="0"/>
              <a:t> sempre que </a:t>
            </a:r>
            <a:r>
              <a:rPr lang="en-IE" dirty="0" err="1"/>
              <a:t>faz</a:t>
            </a:r>
            <a:r>
              <a:rPr lang="en-IE" dirty="0"/>
              <a:t> </a:t>
            </a:r>
            <a:r>
              <a:rPr lang="en-IE" dirty="0" err="1"/>
              <a:t>sentido</a:t>
            </a:r>
            <a:r>
              <a:rPr lang="en-IE" dirty="0"/>
              <a:t> </a:t>
            </a:r>
            <a:r>
              <a:rPr lang="en-IE" dirty="0" err="1"/>
              <a:t>fazê</a:t>
            </a:r>
            <a:r>
              <a:rPr lang="en-IE" dirty="0"/>
              <a:t>-lo</a:t>
            </a:r>
          </a:p>
          <a:p>
            <a:pPr marL="342900" indent="-342900">
              <a:buFont typeface="Arial" panose="020B0604020202020204" pitchFamily="34" charset="0"/>
              <a:buChar char="•"/>
            </a:pPr>
            <a:r>
              <a:rPr lang="en-IE" dirty="0"/>
              <a:t>A </a:t>
            </a:r>
            <a:r>
              <a:rPr lang="en-IE" dirty="0" err="1"/>
              <a:t>comunidade</a:t>
            </a:r>
            <a:r>
              <a:rPr lang="en-IE" dirty="0"/>
              <a:t> </a:t>
            </a:r>
            <a:r>
              <a:rPr lang="en-IE" dirty="0" err="1"/>
              <a:t>recorre</a:t>
            </a:r>
            <a:r>
              <a:rPr lang="en-IE" dirty="0"/>
              <a:t> a </a:t>
            </a:r>
            <a:r>
              <a:rPr lang="en-IE" dirty="0" err="1"/>
              <a:t>métodos</a:t>
            </a:r>
            <a:r>
              <a:rPr lang="en-IE" dirty="0"/>
              <a:t> de placemaking </a:t>
            </a:r>
            <a:r>
              <a:rPr lang="en-IE" dirty="0" err="1"/>
              <a:t>especializados</a:t>
            </a:r>
            <a:r>
              <a:rPr lang="en-IE" dirty="0"/>
              <a:t> para </a:t>
            </a:r>
            <a:r>
              <a:rPr lang="en-IE" dirty="0" err="1"/>
              <a:t>alcançar</a:t>
            </a:r>
            <a:r>
              <a:rPr lang="en-IE" dirty="0"/>
              <a:t> </a:t>
            </a:r>
            <a:r>
              <a:rPr lang="en-IE" dirty="0" err="1"/>
              <a:t>os</a:t>
            </a:r>
            <a:r>
              <a:rPr lang="en-IE" dirty="0"/>
              <a:t> </a:t>
            </a:r>
            <a:r>
              <a:rPr lang="en-IE" dirty="0" err="1"/>
              <a:t>objetivos</a:t>
            </a:r>
            <a:r>
              <a:rPr lang="en-IE" dirty="0"/>
              <a:t> </a:t>
            </a:r>
            <a:r>
              <a:rPr lang="en-IE" dirty="0" err="1"/>
              <a:t>mais</a:t>
            </a:r>
            <a:r>
              <a:rPr lang="en-IE" dirty="0"/>
              <a:t> </a:t>
            </a:r>
            <a:r>
              <a:rPr lang="en-IE" dirty="0" err="1"/>
              <a:t>adequados</a:t>
            </a:r>
            <a:endParaRPr lang="en-IE" dirty="0"/>
          </a:p>
          <a:p>
            <a:pPr marL="342900" indent="-342900">
              <a:buFont typeface="Arial" panose="020B0604020202020204" pitchFamily="34" charset="0"/>
              <a:buChar char="•"/>
            </a:pPr>
            <a:r>
              <a:rPr lang="en-IE" dirty="0"/>
              <a:t>O Placemaking </a:t>
            </a:r>
            <a:r>
              <a:rPr lang="en-IE" dirty="0" err="1"/>
              <a:t>é</a:t>
            </a:r>
            <a:r>
              <a:rPr lang="en-IE" dirty="0"/>
              <a:t> </a:t>
            </a:r>
            <a:r>
              <a:rPr lang="en-IE" dirty="0" err="1"/>
              <a:t>orientado</a:t>
            </a:r>
            <a:r>
              <a:rPr lang="en-IE" dirty="0"/>
              <a:t> para a </a:t>
            </a:r>
            <a:r>
              <a:rPr lang="en-IE" dirty="0" err="1"/>
              <a:t>ação</a:t>
            </a:r>
            <a:r>
              <a:rPr lang="en-IE" dirty="0"/>
              <a:t>, por </a:t>
            </a:r>
            <a:r>
              <a:rPr lang="en-IE" dirty="0" err="1"/>
              <a:t>isso</a:t>
            </a:r>
            <a:r>
              <a:rPr lang="en-IE" dirty="0"/>
              <a:t> </a:t>
            </a:r>
            <a:r>
              <a:rPr lang="en-IE" dirty="0" err="1"/>
              <a:t>seguem</a:t>
            </a:r>
            <a:r>
              <a:rPr lang="en-IE" dirty="0"/>
              <a:t>-se </a:t>
            </a:r>
            <a:r>
              <a:rPr lang="en-IE" dirty="0" err="1"/>
              <a:t>etapas</a:t>
            </a:r>
            <a:r>
              <a:rPr lang="en-IE" dirty="0"/>
              <a:t> para </a:t>
            </a:r>
            <a:r>
              <a:rPr lang="en-IE" dirty="0" err="1"/>
              <a:t>concretizar</a:t>
            </a:r>
            <a:r>
              <a:rPr lang="en-IE" dirty="0"/>
              <a:t> o </a:t>
            </a:r>
            <a:r>
              <a:rPr lang="en-IE" dirty="0" err="1"/>
              <a:t>projeto</a:t>
            </a:r>
            <a:r>
              <a:rPr lang="en-IE" dirty="0"/>
              <a:t>. </a:t>
            </a:r>
            <a:r>
              <a:rPr lang="en-IE" dirty="0" err="1"/>
              <a:t>Não</a:t>
            </a:r>
            <a:r>
              <a:rPr lang="en-IE" dirty="0"/>
              <a:t> se </a:t>
            </a:r>
            <a:r>
              <a:rPr lang="en-IE" dirty="0" err="1"/>
              <a:t>trata</a:t>
            </a:r>
            <a:r>
              <a:rPr lang="en-IE" dirty="0"/>
              <a:t> </a:t>
            </a:r>
            <a:r>
              <a:rPr lang="en-IE" dirty="0" err="1"/>
              <a:t>apenas</a:t>
            </a:r>
            <a:r>
              <a:rPr lang="en-IE" dirty="0"/>
              <a:t> de </a:t>
            </a:r>
            <a:r>
              <a:rPr lang="en-IE" dirty="0" err="1"/>
              <a:t>pensar</a:t>
            </a:r>
            <a:r>
              <a:rPr lang="en-IE" dirty="0"/>
              <a:t> </a:t>
            </a:r>
            <a:r>
              <a:rPr lang="en-IE" dirty="0" err="1"/>
              <a:t>em</a:t>
            </a:r>
            <a:r>
              <a:rPr lang="en-IE" dirty="0"/>
              <a:t> algo, mas sim de </a:t>
            </a:r>
            <a:r>
              <a:rPr lang="en-IE" dirty="0" err="1"/>
              <a:t>agir</a:t>
            </a:r>
            <a:r>
              <a:rPr lang="en-IE" dirty="0"/>
              <a:t> de </a:t>
            </a:r>
            <a:r>
              <a:rPr lang="en-IE" dirty="0" err="1"/>
              <a:t>acordo</a:t>
            </a:r>
            <a:r>
              <a:rPr lang="en-IE" dirty="0"/>
              <a:t> com o que se </a:t>
            </a:r>
            <a:r>
              <a:rPr lang="en-IE" dirty="0" err="1"/>
              <a:t>pretende</a:t>
            </a:r>
            <a:r>
              <a:rPr lang="en-IE" dirty="0"/>
              <a:t> </a:t>
            </a:r>
            <a:r>
              <a:rPr lang="en-IE" dirty="0" err="1"/>
              <a:t>fazer</a:t>
            </a:r>
            <a:r>
              <a:rPr lang="en-IE" dirty="0"/>
              <a:t>.</a:t>
            </a:r>
          </a:p>
          <a:p>
            <a:endParaRPr lang="en-IE" dirty="0"/>
          </a:p>
        </p:txBody>
      </p:sp>
    </p:spTree>
    <p:extLst>
      <p:ext uri="{BB962C8B-B14F-4D97-AF65-F5344CB8AC3E}">
        <p14:creationId xmlns:p14="http://schemas.microsoft.com/office/powerpoint/2010/main" val="113093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7E169-57E5-4023-B58C-642530282061}"/>
              </a:ext>
            </a:extLst>
          </p:cNvPr>
          <p:cNvSpPr>
            <a:spLocks noGrp="1"/>
          </p:cNvSpPr>
          <p:nvPr>
            <p:ph type="body" sz="quarter" idx="16"/>
          </p:nvPr>
        </p:nvSpPr>
        <p:spPr>
          <a:xfrm>
            <a:off x="483476" y="388883"/>
            <a:ext cx="5429325" cy="1286159"/>
          </a:xfrm>
        </p:spPr>
        <p:txBody>
          <a:bodyPr>
            <a:normAutofit/>
          </a:bodyPr>
          <a:lstStyle/>
          <a:p>
            <a:r>
              <a:rPr lang="en-IE" dirty="0"/>
              <a:t>NB: O Poder dos Dez no Placemaking</a:t>
            </a:r>
          </a:p>
          <a:p>
            <a:endParaRPr lang="en-IE" dirty="0"/>
          </a:p>
        </p:txBody>
      </p:sp>
      <p:sp>
        <p:nvSpPr>
          <p:cNvPr id="3" name="Text Placeholder 2">
            <a:extLst>
              <a:ext uri="{FF2B5EF4-FFF2-40B4-BE49-F238E27FC236}">
                <a16:creationId xmlns:a16="http://schemas.microsoft.com/office/drawing/2014/main" id="{12271653-05E0-40BB-A007-C782A3161F8F}"/>
              </a:ext>
            </a:extLst>
          </p:cNvPr>
          <p:cNvSpPr>
            <a:spLocks noGrp="1"/>
          </p:cNvSpPr>
          <p:nvPr>
            <p:ph type="body" sz="quarter" idx="17"/>
          </p:nvPr>
        </p:nvSpPr>
        <p:spPr>
          <a:xfrm>
            <a:off x="483475" y="2088735"/>
            <a:ext cx="6611007" cy="4592283"/>
          </a:xfrm>
        </p:spPr>
        <p:txBody>
          <a:bodyPr/>
          <a:lstStyle/>
          <a:p>
            <a:r>
              <a:rPr lang="en-IE" b="1" dirty="0"/>
              <a:t>O Poder dos 10 </a:t>
            </a:r>
            <a:r>
              <a:rPr lang="en-IE" b="1" dirty="0" err="1"/>
              <a:t>é</a:t>
            </a:r>
            <a:r>
              <a:rPr lang="en-IE" b="1" dirty="0"/>
              <a:t> </a:t>
            </a:r>
            <a:r>
              <a:rPr lang="en-IE" b="1" dirty="0" err="1"/>
              <a:t>uma</a:t>
            </a:r>
            <a:r>
              <a:rPr lang="en-IE" b="1" dirty="0"/>
              <a:t> </a:t>
            </a:r>
            <a:r>
              <a:rPr lang="en-IE" b="1" dirty="0" err="1"/>
              <a:t>regra</a:t>
            </a:r>
            <a:r>
              <a:rPr lang="en-IE" b="1" dirty="0"/>
              <a:t> </a:t>
            </a:r>
            <a:r>
              <a:rPr lang="en-IE" b="1" dirty="0" err="1"/>
              <a:t>básica</a:t>
            </a:r>
            <a:r>
              <a:rPr lang="en-IE" b="1" dirty="0"/>
              <a:t> a </a:t>
            </a:r>
            <a:r>
              <a:rPr lang="en-IE" b="1" dirty="0" err="1"/>
              <a:t>seguir</a:t>
            </a:r>
            <a:r>
              <a:rPr lang="en-IE" b="1" dirty="0"/>
              <a:t> </a:t>
            </a:r>
            <a:r>
              <a:rPr lang="en-IE" b="1" dirty="0" err="1"/>
              <a:t>em</a:t>
            </a:r>
            <a:r>
              <a:rPr lang="en-IE" b="1" dirty="0"/>
              <a:t> </a:t>
            </a:r>
            <a:r>
              <a:rPr lang="en-IE" b="1" dirty="0" err="1"/>
              <a:t>matéria</a:t>
            </a:r>
            <a:r>
              <a:rPr lang="en-IE" b="1" dirty="0"/>
              <a:t> de placemaking. </a:t>
            </a:r>
          </a:p>
          <a:p>
            <a:r>
              <a:rPr lang="en-IE" dirty="0" err="1"/>
              <a:t>Portanto</a:t>
            </a:r>
            <a:r>
              <a:rPr lang="en-IE" dirty="0"/>
              <a:t>, </a:t>
            </a:r>
            <a:r>
              <a:rPr lang="en-IE" dirty="0" err="1"/>
              <a:t>como</a:t>
            </a:r>
            <a:r>
              <a:rPr lang="en-IE" dirty="0"/>
              <a:t> se define o Poder dos 10? </a:t>
            </a:r>
          </a:p>
          <a:p>
            <a:pPr algn="just"/>
            <a:r>
              <a:rPr lang="en-IE" sz="2200" dirty="0"/>
              <a:t>As </a:t>
            </a:r>
            <a:r>
              <a:rPr lang="en-IE" sz="2200" dirty="0" err="1"/>
              <a:t>localidades</a:t>
            </a:r>
            <a:r>
              <a:rPr lang="en-IE" sz="2200" dirty="0"/>
              <a:t> </a:t>
            </a:r>
            <a:r>
              <a:rPr lang="en-IE" sz="2200" dirty="0" err="1"/>
              <a:t>prosperam</a:t>
            </a:r>
            <a:r>
              <a:rPr lang="en-IE" sz="2200" dirty="0"/>
              <a:t> </a:t>
            </a:r>
            <a:r>
              <a:rPr lang="en-IE" sz="2200" dirty="0" err="1"/>
              <a:t>quando</a:t>
            </a:r>
            <a:r>
              <a:rPr lang="en-IE" sz="2200" dirty="0"/>
              <a:t> </a:t>
            </a:r>
            <a:r>
              <a:rPr lang="en-IE" sz="2200" dirty="0" err="1"/>
              <a:t>há</a:t>
            </a:r>
            <a:r>
              <a:rPr lang="en-IE" sz="2200" dirty="0"/>
              <a:t> </a:t>
            </a:r>
            <a:r>
              <a:rPr lang="en-IE" sz="2200" dirty="0" err="1"/>
              <a:t>pelo</a:t>
            </a:r>
            <a:r>
              <a:rPr lang="en-IE" sz="2200" dirty="0"/>
              <a:t> </a:t>
            </a:r>
            <a:r>
              <a:rPr lang="en-IE" sz="2200" dirty="0" err="1"/>
              <a:t>menos</a:t>
            </a:r>
            <a:r>
              <a:rPr lang="en-IE" sz="2200" dirty="0"/>
              <a:t> 10 </a:t>
            </a:r>
            <a:r>
              <a:rPr lang="en-IE" sz="2200" dirty="0" err="1"/>
              <a:t>tarefas</a:t>
            </a:r>
            <a:r>
              <a:rPr lang="en-IE" sz="2200" dirty="0"/>
              <a:t> a </a:t>
            </a:r>
            <a:r>
              <a:rPr lang="en-IE" sz="2200" dirty="0" err="1"/>
              <a:t>fazer</a:t>
            </a:r>
            <a:r>
              <a:rPr lang="en-IE" sz="2200" dirty="0"/>
              <a:t>, </a:t>
            </a:r>
            <a:r>
              <a:rPr lang="en-IE" sz="2200" dirty="0" err="1"/>
              <a:t>organizadas</a:t>
            </a:r>
            <a:r>
              <a:rPr lang="en-IE" sz="2200" dirty="0"/>
              <a:t> de modo a </a:t>
            </a:r>
            <a:r>
              <a:rPr lang="en-IE" sz="2200" dirty="0" err="1"/>
              <a:t>criarem</a:t>
            </a:r>
            <a:r>
              <a:rPr lang="en-IE" sz="2200" dirty="0"/>
              <a:t> </a:t>
            </a:r>
            <a:r>
              <a:rPr lang="en-IE" sz="2200" dirty="0" err="1"/>
              <a:t>ligações</a:t>
            </a:r>
            <a:r>
              <a:rPr lang="en-IE" sz="2200" dirty="0"/>
              <a:t> </a:t>
            </a:r>
            <a:r>
              <a:rPr lang="en-IE" sz="2200" dirty="0" err="1"/>
              <a:t>sociais</a:t>
            </a:r>
            <a:r>
              <a:rPr lang="en-IE" sz="2200" dirty="0"/>
              <a:t>. </a:t>
            </a:r>
            <a:r>
              <a:rPr lang="en-IE" sz="2200" dirty="0" err="1"/>
              <a:t>À</a:t>
            </a:r>
            <a:r>
              <a:rPr lang="en-IE" sz="2200" dirty="0"/>
              <a:t> </a:t>
            </a:r>
            <a:r>
              <a:rPr lang="en-IE" sz="2200" dirty="0" err="1"/>
              <a:t>medida</a:t>
            </a:r>
            <a:r>
              <a:rPr lang="en-IE" sz="2200" dirty="0"/>
              <a:t> que se </a:t>
            </a:r>
            <a:r>
              <a:rPr lang="en-IE" sz="2200" dirty="0" err="1"/>
              <a:t>expande</a:t>
            </a:r>
            <a:r>
              <a:rPr lang="en-IE" sz="2200" dirty="0"/>
              <a:t>, um </a:t>
            </a:r>
            <a:r>
              <a:rPr lang="en-IE" sz="2200" dirty="0" err="1"/>
              <a:t>determinado</a:t>
            </a:r>
            <a:r>
              <a:rPr lang="en-IE" sz="2200" dirty="0"/>
              <a:t> local </a:t>
            </a:r>
            <a:r>
              <a:rPr lang="en-IE" sz="2200" dirty="0" err="1"/>
              <a:t>ou</a:t>
            </a:r>
            <a:r>
              <a:rPr lang="en-IE" sz="2200" dirty="0"/>
              <a:t> </a:t>
            </a:r>
            <a:r>
              <a:rPr lang="en-IE" sz="2200" dirty="0" err="1"/>
              <a:t>bairro</a:t>
            </a:r>
            <a:r>
              <a:rPr lang="en-IE" sz="2200" dirty="0"/>
              <a:t> </a:t>
            </a:r>
            <a:r>
              <a:rPr lang="en-IE" sz="2200" dirty="0" err="1"/>
              <a:t>precisa</a:t>
            </a:r>
            <a:r>
              <a:rPr lang="en-IE" sz="2200" dirty="0"/>
              <a:t> de </a:t>
            </a:r>
            <a:r>
              <a:rPr lang="en-IE" sz="2200" dirty="0" err="1"/>
              <a:t>pelo</a:t>
            </a:r>
            <a:r>
              <a:rPr lang="en-IE" sz="2200" dirty="0"/>
              <a:t> </a:t>
            </a:r>
            <a:r>
              <a:rPr lang="en-IE" sz="2200" dirty="0" err="1"/>
              <a:t>menos</a:t>
            </a:r>
            <a:r>
              <a:rPr lang="en-IE" sz="2200" dirty="0"/>
              <a:t> 10 </a:t>
            </a:r>
            <a:r>
              <a:rPr lang="en-IE" sz="2200" dirty="0" err="1"/>
              <a:t>espaços</a:t>
            </a:r>
            <a:r>
              <a:rPr lang="en-IE" sz="2200" dirty="0"/>
              <a:t>, que </a:t>
            </a:r>
            <a:r>
              <a:rPr lang="en-IE" sz="2200" dirty="0" err="1"/>
              <a:t>ofereçam</a:t>
            </a:r>
            <a:r>
              <a:rPr lang="en-IE" sz="2200" dirty="0"/>
              <a:t> </a:t>
            </a:r>
            <a:r>
              <a:rPr lang="en-IE" sz="2200" dirty="0" err="1"/>
              <a:t>às</a:t>
            </a:r>
            <a:r>
              <a:rPr lang="en-IE" sz="2200" dirty="0"/>
              <a:t> </a:t>
            </a:r>
            <a:r>
              <a:rPr lang="en-IE" sz="2200" dirty="0" err="1"/>
              <a:t>pessoas</a:t>
            </a:r>
            <a:r>
              <a:rPr lang="en-IE" sz="2200" dirty="0"/>
              <a:t> um </a:t>
            </a:r>
            <a:r>
              <a:rPr lang="en-IE" sz="2200" dirty="0" err="1"/>
              <a:t>motivo</a:t>
            </a:r>
            <a:r>
              <a:rPr lang="en-IE" sz="2200" dirty="0"/>
              <a:t> para </a:t>
            </a:r>
            <a:r>
              <a:rPr lang="en-IE" sz="2200" dirty="0" err="1"/>
              <a:t>visitarem</a:t>
            </a:r>
            <a:r>
              <a:rPr lang="en-IE" sz="2200" dirty="0"/>
              <a:t> e </a:t>
            </a:r>
            <a:r>
              <a:rPr lang="en-IE" sz="2200" dirty="0" err="1"/>
              <a:t>passarem</a:t>
            </a:r>
            <a:r>
              <a:rPr lang="en-IE" sz="2200" dirty="0"/>
              <a:t> </a:t>
            </a:r>
            <a:r>
              <a:rPr lang="en-IE" sz="2200" dirty="0" err="1"/>
              <a:t>lá</a:t>
            </a:r>
            <a:r>
              <a:rPr lang="en-IE" sz="2200" dirty="0"/>
              <a:t> tempo. A </a:t>
            </a:r>
            <a:r>
              <a:rPr lang="en-IE" sz="2200" dirty="0" err="1"/>
              <a:t>mais</a:t>
            </a:r>
            <a:r>
              <a:rPr lang="en-IE" sz="2200" dirty="0"/>
              <a:t> um </a:t>
            </a:r>
            <a:r>
              <a:rPr lang="en-IE" sz="2200" dirty="0" err="1"/>
              <a:t>nível</a:t>
            </a:r>
            <a:r>
              <a:rPr lang="en-IE" sz="2200" dirty="0"/>
              <a:t> </a:t>
            </a:r>
            <a:r>
              <a:rPr lang="en-IE" sz="2200" dirty="0" err="1"/>
              <a:t>acima</a:t>
            </a:r>
            <a:r>
              <a:rPr lang="en-IE" sz="2200" dirty="0"/>
              <a:t>, </a:t>
            </a:r>
            <a:r>
              <a:rPr lang="en-IE" sz="2200" dirty="0" err="1"/>
              <a:t>uma</a:t>
            </a:r>
            <a:r>
              <a:rPr lang="en-IE" sz="2200" dirty="0"/>
              <a:t> </a:t>
            </a:r>
            <a:r>
              <a:rPr lang="en-IE" sz="2200" dirty="0" err="1"/>
              <a:t>determinada</a:t>
            </a:r>
            <a:r>
              <a:rPr lang="en-IE" sz="2200" dirty="0"/>
              <a:t> </a:t>
            </a:r>
            <a:r>
              <a:rPr lang="en-IE" sz="2200" dirty="0" err="1"/>
              <a:t>cidade</a:t>
            </a:r>
            <a:r>
              <a:rPr lang="en-IE" sz="2200" dirty="0"/>
              <a:t> </a:t>
            </a:r>
            <a:r>
              <a:rPr lang="en-IE" sz="2200" dirty="0" err="1"/>
              <a:t>precisa</a:t>
            </a:r>
            <a:r>
              <a:rPr lang="en-IE" sz="2200" dirty="0"/>
              <a:t> de </a:t>
            </a:r>
            <a:r>
              <a:rPr lang="en-IE" sz="2200" dirty="0" err="1"/>
              <a:t>pelo</a:t>
            </a:r>
            <a:r>
              <a:rPr lang="en-IE" sz="2200" dirty="0"/>
              <a:t> </a:t>
            </a:r>
            <a:r>
              <a:rPr lang="en-IE" sz="2200" dirty="0" err="1"/>
              <a:t>menos</a:t>
            </a:r>
            <a:r>
              <a:rPr lang="en-IE" sz="2200" dirty="0"/>
              <a:t> 10 </a:t>
            </a:r>
            <a:r>
              <a:rPr lang="en-IE" sz="2200" dirty="0" err="1"/>
              <a:t>grandes</a:t>
            </a:r>
            <a:r>
              <a:rPr lang="en-IE" sz="2200" dirty="0"/>
              <a:t> </a:t>
            </a:r>
            <a:r>
              <a:rPr lang="en-IE" sz="2200" dirty="0" err="1"/>
              <a:t>destinos</a:t>
            </a:r>
            <a:r>
              <a:rPr lang="en-IE" sz="2200" dirty="0"/>
              <a:t>, </a:t>
            </a:r>
            <a:r>
              <a:rPr lang="en-IE" sz="2200" dirty="0" err="1"/>
              <a:t>criando</a:t>
            </a:r>
            <a:r>
              <a:rPr lang="en-IE" sz="2200" dirty="0"/>
              <a:t> </a:t>
            </a:r>
            <a:r>
              <a:rPr lang="en-IE" sz="2200" dirty="0" err="1"/>
              <a:t>uma</a:t>
            </a:r>
            <a:r>
              <a:rPr lang="en-IE" sz="2200" dirty="0"/>
              <a:t> </a:t>
            </a:r>
            <a:r>
              <a:rPr lang="en-IE" sz="2200" dirty="0" err="1"/>
              <a:t>poderosa</a:t>
            </a:r>
            <a:r>
              <a:rPr lang="en-IE" sz="2200" dirty="0"/>
              <a:t> rede de mil </a:t>
            </a:r>
            <a:r>
              <a:rPr lang="en-IE" sz="2200" dirty="0" err="1"/>
              <a:t>coisas</a:t>
            </a:r>
            <a:r>
              <a:rPr lang="en-IE" sz="2200" dirty="0"/>
              <a:t> para </a:t>
            </a:r>
            <a:r>
              <a:rPr lang="en-IE" sz="2200" dirty="0" err="1"/>
              <a:t>fazer</a:t>
            </a:r>
            <a:r>
              <a:rPr lang="en-IE" sz="2200" dirty="0"/>
              <a:t>. </a:t>
            </a:r>
            <a:r>
              <a:rPr lang="en-IE" sz="2200" dirty="0" err="1"/>
              <a:t>Será</a:t>
            </a:r>
            <a:r>
              <a:rPr lang="en-IE" sz="2200" dirty="0"/>
              <a:t> que a </a:t>
            </a:r>
            <a:r>
              <a:rPr lang="en-IE" sz="2200" dirty="0" err="1"/>
              <a:t>sua</a:t>
            </a:r>
            <a:r>
              <a:rPr lang="en-IE" sz="2200" dirty="0"/>
              <a:t> </a:t>
            </a:r>
            <a:r>
              <a:rPr lang="en-IE" sz="2200" dirty="0" err="1"/>
              <a:t>comunidade</a:t>
            </a:r>
            <a:r>
              <a:rPr lang="en-IE" sz="2200" dirty="0"/>
              <a:t> </a:t>
            </a:r>
            <a:r>
              <a:rPr lang="en-IE" sz="2200" dirty="0" err="1"/>
              <a:t>tem</a:t>
            </a:r>
            <a:r>
              <a:rPr lang="en-IE" sz="2200" dirty="0"/>
              <a:t> o </a:t>
            </a:r>
            <a:r>
              <a:rPr lang="en-IE" sz="2200" dirty="0" err="1"/>
              <a:t>poder</a:t>
            </a:r>
            <a:r>
              <a:rPr lang="en-IE" sz="2200" dirty="0"/>
              <a:t> de 10? </a:t>
            </a:r>
            <a:r>
              <a:rPr lang="en-IE" sz="2200" dirty="0" err="1"/>
              <a:t>Há</a:t>
            </a:r>
            <a:r>
              <a:rPr lang="en-IE" sz="2200" dirty="0"/>
              <a:t> um Poder de 10 </a:t>
            </a:r>
            <a:r>
              <a:rPr lang="en-IE" sz="2200" dirty="0" err="1"/>
              <a:t>desafios</a:t>
            </a:r>
            <a:r>
              <a:rPr lang="en-IE" sz="2200" dirty="0"/>
              <a:t> no final </a:t>
            </a:r>
            <a:r>
              <a:rPr lang="en-IE" sz="2200" dirty="0" err="1"/>
              <a:t>deste</a:t>
            </a:r>
            <a:r>
              <a:rPr lang="en-IE" sz="2200" dirty="0"/>
              <a:t> </a:t>
            </a:r>
            <a:r>
              <a:rPr lang="en-IE" sz="2200" dirty="0" err="1"/>
              <a:t>módulo</a:t>
            </a:r>
            <a:r>
              <a:rPr lang="en-IE" dirty="0"/>
              <a:t>.</a:t>
            </a:r>
          </a:p>
        </p:txBody>
      </p:sp>
      <p:pic>
        <p:nvPicPr>
          <p:cNvPr id="7" name="Picture Placeholder 6" descr="Logo&#10;&#10;Description automatically generated">
            <a:extLst>
              <a:ext uri="{FF2B5EF4-FFF2-40B4-BE49-F238E27FC236}">
                <a16:creationId xmlns:a16="http://schemas.microsoft.com/office/drawing/2014/main" id="{28385EA4-4461-441C-B533-B2C5B574F1B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Box 4">
            <a:extLst>
              <a:ext uri="{FF2B5EF4-FFF2-40B4-BE49-F238E27FC236}">
                <a16:creationId xmlns:a16="http://schemas.microsoft.com/office/drawing/2014/main" id="{0AE10367-E18F-44D6-9027-53CE5F5119F1}"/>
              </a:ext>
            </a:extLst>
          </p:cNvPr>
          <p:cNvSpPr txBox="1"/>
          <p:nvPr/>
        </p:nvSpPr>
        <p:spPr>
          <a:xfrm>
            <a:off x="7094483" y="6379779"/>
            <a:ext cx="1408386" cy="246221"/>
          </a:xfrm>
          <a:prstGeom prst="rect">
            <a:avLst/>
          </a:prstGeom>
          <a:noFill/>
        </p:spPr>
        <p:txBody>
          <a:bodyPr wrap="square" rtlCol="0">
            <a:spAutoFit/>
          </a:bodyPr>
          <a:lstStyle/>
          <a:p>
            <a:r>
              <a:rPr lang="en-IE" sz="1000" dirty="0">
                <a:hlinkClick r:id="rId4"/>
              </a:rPr>
              <a:t>Source</a:t>
            </a:r>
            <a:endParaRPr lang="en-IE" sz="1000" dirty="0"/>
          </a:p>
        </p:txBody>
      </p:sp>
      <p:sp>
        <p:nvSpPr>
          <p:cNvPr id="8" name="TextBox 7">
            <a:extLst>
              <a:ext uri="{FF2B5EF4-FFF2-40B4-BE49-F238E27FC236}">
                <a16:creationId xmlns:a16="http://schemas.microsoft.com/office/drawing/2014/main" id="{44ABFD32-C1A3-45C0-9DDE-ACAC2B7CE105}"/>
              </a:ext>
            </a:extLst>
          </p:cNvPr>
          <p:cNvSpPr txBox="1"/>
          <p:nvPr/>
        </p:nvSpPr>
        <p:spPr>
          <a:xfrm>
            <a:off x="6082195" y="6858000"/>
            <a:ext cx="6109805" cy="230832"/>
          </a:xfrm>
          <a:prstGeom prst="rect">
            <a:avLst/>
          </a:prstGeom>
          <a:noFill/>
        </p:spPr>
        <p:txBody>
          <a:bodyPr wrap="square" rtlCol="0">
            <a:spAutoFit/>
          </a:bodyPr>
          <a:lstStyle/>
          <a:p>
            <a:r>
              <a:rPr lang="en-IE" sz="900" dirty="0">
                <a:hlinkClick r:id="rId3" tooltip="http://www.pngall.com/10-number-png"/>
              </a:rPr>
              <a:t>Esta </a:t>
            </a:r>
            <a:r>
              <a:rPr lang="en-IE" sz="900" dirty="0" err="1"/>
              <a:t>foto</a:t>
            </a:r>
            <a:r>
              <a:rPr lang="en-IE" sz="900" dirty="0"/>
              <a:t> com </a:t>
            </a:r>
            <a:r>
              <a:rPr lang="en-IE" sz="900" dirty="0" err="1"/>
              <a:t>autor</a:t>
            </a:r>
            <a:r>
              <a:rPr lang="en-IE" sz="900" dirty="0"/>
              <a:t> </a:t>
            </a:r>
            <a:r>
              <a:rPr lang="en-IE" sz="900" dirty="0" err="1"/>
              <a:t>desconhecido</a:t>
            </a:r>
            <a:r>
              <a:rPr lang="en-IE" sz="900" dirty="0"/>
              <a:t> </a:t>
            </a:r>
            <a:r>
              <a:rPr lang="en-IE" sz="900" dirty="0" err="1"/>
              <a:t>é</a:t>
            </a:r>
            <a:r>
              <a:rPr lang="en-IE" sz="900" dirty="0"/>
              <a:t> </a:t>
            </a:r>
            <a:r>
              <a:rPr lang="en-IE" sz="900" dirty="0" err="1"/>
              <a:t>licenciada</a:t>
            </a:r>
            <a:r>
              <a:rPr lang="en-IE" sz="900" dirty="0"/>
              <a:t> </a:t>
            </a:r>
            <a:r>
              <a:rPr lang="en-IE" sz="900" dirty="0" err="1"/>
              <a:t>através</a:t>
            </a:r>
            <a:r>
              <a:rPr lang="en-IE" sz="900" dirty="0"/>
              <a:t> da </a:t>
            </a:r>
            <a:r>
              <a:rPr lang="en-IE" sz="900" dirty="0">
                <a:hlinkClick r:id="rId5" tooltip="https://creativecommons.org/licenses/by-nc/3.0/"/>
              </a:rPr>
              <a:t>CC BY-NC</a:t>
            </a:r>
            <a:endParaRPr lang="en-IE" sz="900" dirty="0"/>
          </a:p>
        </p:txBody>
      </p:sp>
    </p:spTree>
    <p:extLst>
      <p:ext uri="{BB962C8B-B14F-4D97-AF65-F5344CB8AC3E}">
        <p14:creationId xmlns:p14="http://schemas.microsoft.com/office/powerpoint/2010/main" val="2301758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DF354-57F9-4CD7-8596-472A395CFDC0}"/>
              </a:ext>
            </a:extLst>
          </p:cNvPr>
          <p:cNvSpPr>
            <a:spLocks noGrp="1"/>
          </p:cNvSpPr>
          <p:nvPr>
            <p:ph type="body" sz="quarter" idx="20"/>
          </p:nvPr>
        </p:nvSpPr>
        <p:spPr>
          <a:xfrm>
            <a:off x="2495265" y="1376177"/>
            <a:ext cx="8803355" cy="4434687"/>
          </a:xfrm>
        </p:spPr>
        <p:txBody>
          <a:bodyPr/>
          <a:lstStyle/>
          <a:p>
            <a:pPr marL="0" indent="0">
              <a:buNone/>
            </a:pPr>
            <a:r>
              <a:rPr lang="en-IE" dirty="0" err="1">
                <a:latin typeface="Roboto"/>
              </a:rPr>
              <a:t>Existem</a:t>
            </a:r>
            <a:r>
              <a:rPr lang="en-IE" dirty="0">
                <a:latin typeface="Roboto"/>
              </a:rPr>
              <a:t> </a:t>
            </a:r>
            <a:r>
              <a:rPr lang="en-IE" dirty="0" err="1">
                <a:latin typeface="Roboto"/>
              </a:rPr>
              <a:t>quatro</a:t>
            </a:r>
            <a:r>
              <a:rPr lang="en-IE" dirty="0">
                <a:latin typeface="Roboto"/>
              </a:rPr>
              <a:t> </a:t>
            </a:r>
            <a:r>
              <a:rPr lang="en-IE" dirty="0" err="1">
                <a:latin typeface="Roboto"/>
              </a:rPr>
              <a:t>tipos</a:t>
            </a:r>
            <a:r>
              <a:rPr lang="en-IE" dirty="0">
                <a:latin typeface="Roboto"/>
              </a:rPr>
              <a:t> de placemaking. </a:t>
            </a:r>
            <a:r>
              <a:rPr lang="en-IE" dirty="0" err="1">
                <a:latin typeface="Roboto"/>
              </a:rPr>
              <a:t>Todos</a:t>
            </a:r>
            <a:r>
              <a:rPr lang="en-IE" dirty="0">
                <a:latin typeface="Roboto"/>
              </a:rPr>
              <a:t> se </a:t>
            </a:r>
            <a:r>
              <a:rPr lang="en-IE" dirty="0" err="1">
                <a:latin typeface="Roboto"/>
              </a:rPr>
              <a:t>focam</a:t>
            </a:r>
            <a:r>
              <a:rPr lang="en-IE" dirty="0">
                <a:latin typeface="Roboto"/>
              </a:rPr>
              <a:t> </a:t>
            </a:r>
            <a:r>
              <a:rPr lang="en-IE" dirty="0" err="1">
                <a:latin typeface="Roboto"/>
              </a:rPr>
              <a:t>na</a:t>
            </a:r>
            <a:r>
              <a:rPr lang="en-IE" dirty="0">
                <a:latin typeface="Roboto"/>
              </a:rPr>
              <a:t> </a:t>
            </a:r>
            <a:r>
              <a:rPr lang="en-IE" dirty="0" err="1">
                <a:latin typeface="Roboto"/>
              </a:rPr>
              <a:t>criação</a:t>
            </a:r>
            <a:r>
              <a:rPr lang="en-IE" dirty="0">
                <a:latin typeface="Roboto"/>
              </a:rPr>
              <a:t> de um </a:t>
            </a:r>
            <a:r>
              <a:rPr lang="en-IE" dirty="0" err="1">
                <a:latin typeface="Roboto"/>
              </a:rPr>
              <a:t>verdadeiro</a:t>
            </a:r>
            <a:r>
              <a:rPr lang="en-IE" dirty="0">
                <a:latin typeface="Roboto"/>
              </a:rPr>
              <a:t> </a:t>
            </a:r>
            <a:r>
              <a:rPr lang="en-IE" dirty="0" err="1">
                <a:latin typeface="Roboto"/>
              </a:rPr>
              <a:t>sentido</a:t>
            </a:r>
            <a:r>
              <a:rPr lang="en-IE" dirty="0">
                <a:latin typeface="Roboto"/>
              </a:rPr>
              <a:t> do </a:t>
            </a:r>
            <a:r>
              <a:rPr lang="en-IE" dirty="0" err="1">
                <a:latin typeface="Roboto"/>
              </a:rPr>
              <a:t>lugar</a:t>
            </a:r>
            <a:r>
              <a:rPr lang="en-IE" dirty="0">
                <a:latin typeface="Roboto"/>
              </a:rPr>
              <a:t>, mas </a:t>
            </a:r>
            <a:r>
              <a:rPr lang="en-IE" dirty="0" err="1">
                <a:latin typeface="Roboto"/>
              </a:rPr>
              <a:t>diferem</a:t>
            </a:r>
            <a:r>
              <a:rPr lang="en-IE" dirty="0">
                <a:latin typeface="Roboto"/>
              </a:rPr>
              <a:t> </a:t>
            </a:r>
            <a:r>
              <a:rPr lang="en-IE" dirty="0" err="1">
                <a:latin typeface="Roboto"/>
              </a:rPr>
              <a:t>na</a:t>
            </a:r>
            <a:r>
              <a:rPr lang="en-IE" dirty="0">
                <a:latin typeface="Roboto"/>
              </a:rPr>
              <a:t> forma </a:t>
            </a:r>
            <a:r>
              <a:rPr lang="en-IE" dirty="0" err="1">
                <a:latin typeface="Roboto"/>
              </a:rPr>
              <a:t>como</a:t>
            </a:r>
            <a:r>
              <a:rPr lang="en-IE" dirty="0">
                <a:latin typeface="Roboto"/>
              </a:rPr>
              <a:t> </a:t>
            </a:r>
            <a:r>
              <a:rPr lang="en-IE" dirty="0" err="1">
                <a:latin typeface="Roboto"/>
              </a:rPr>
              <a:t>alcançam</a:t>
            </a:r>
            <a:r>
              <a:rPr lang="en-IE" dirty="0">
                <a:latin typeface="Roboto"/>
              </a:rPr>
              <a:t> </a:t>
            </a:r>
            <a:r>
              <a:rPr lang="en-IE" dirty="0" err="1">
                <a:latin typeface="Roboto"/>
              </a:rPr>
              <a:t>esses</a:t>
            </a:r>
            <a:r>
              <a:rPr lang="en-IE" dirty="0">
                <a:latin typeface="Roboto"/>
              </a:rPr>
              <a:t> </a:t>
            </a:r>
            <a:r>
              <a:rPr lang="en-IE" dirty="0" err="1">
                <a:latin typeface="Roboto"/>
              </a:rPr>
              <a:t>resultados</a:t>
            </a:r>
            <a:r>
              <a:rPr lang="en-IE" dirty="0">
                <a:latin typeface="Roboto"/>
              </a:rPr>
              <a:t>. </a:t>
            </a:r>
          </a:p>
          <a:p>
            <a:pPr marL="0" indent="0">
              <a:buNone/>
            </a:pPr>
            <a:r>
              <a:rPr lang="en-IE" dirty="0" err="1">
                <a:latin typeface="Roboto"/>
              </a:rPr>
              <a:t>Conhecer</a:t>
            </a:r>
            <a:r>
              <a:rPr lang="en-IE" dirty="0">
                <a:latin typeface="Roboto"/>
              </a:rPr>
              <a:t> as </a:t>
            </a:r>
            <a:r>
              <a:rPr lang="en-IE" dirty="0" err="1">
                <a:latin typeface="Roboto"/>
              </a:rPr>
              <a:t>várias</a:t>
            </a:r>
            <a:r>
              <a:rPr lang="en-IE" dirty="0">
                <a:latin typeface="Roboto"/>
              </a:rPr>
              <a:t> </a:t>
            </a:r>
            <a:r>
              <a:rPr lang="en-IE" dirty="0" err="1">
                <a:latin typeface="Roboto"/>
              </a:rPr>
              <a:t>estratégias</a:t>
            </a:r>
            <a:r>
              <a:rPr lang="en-IE" dirty="0">
                <a:latin typeface="Roboto"/>
              </a:rPr>
              <a:t> de placemaking </a:t>
            </a:r>
            <a:r>
              <a:rPr lang="en-IE" dirty="0" err="1">
                <a:latin typeface="Roboto"/>
              </a:rPr>
              <a:t>irá</a:t>
            </a:r>
            <a:r>
              <a:rPr lang="en-IE" dirty="0">
                <a:latin typeface="Roboto"/>
              </a:rPr>
              <a:t> </a:t>
            </a:r>
            <a:r>
              <a:rPr lang="en-IE" dirty="0" err="1">
                <a:latin typeface="Roboto"/>
              </a:rPr>
              <a:t>ajudá</a:t>
            </a:r>
            <a:r>
              <a:rPr lang="en-IE" dirty="0">
                <a:latin typeface="Roboto"/>
              </a:rPr>
              <a:t>-lo </a:t>
            </a:r>
            <a:r>
              <a:rPr lang="en-IE" dirty="0" err="1">
                <a:latin typeface="Roboto"/>
              </a:rPr>
              <a:t>como</a:t>
            </a:r>
            <a:r>
              <a:rPr lang="en-IE" dirty="0">
                <a:latin typeface="Roboto"/>
              </a:rPr>
              <a:t> </a:t>
            </a:r>
            <a:r>
              <a:rPr lang="en-IE" dirty="0" err="1">
                <a:latin typeface="Roboto"/>
              </a:rPr>
              <a:t>líder</a:t>
            </a:r>
            <a:r>
              <a:rPr lang="en-IE" dirty="0">
                <a:latin typeface="Roboto"/>
              </a:rPr>
              <a:t> local a </a:t>
            </a:r>
            <a:r>
              <a:rPr lang="en-IE" dirty="0" err="1">
                <a:latin typeface="Roboto"/>
              </a:rPr>
              <a:t>escolher</a:t>
            </a:r>
            <a:r>
              <a:rPr lang="en-IE" dirty="0">
                <a:latin typeface="Roboto"/>
              </a:rPr>
              <a:t> o </a:t>
            </a:r>
            <a:r>
              <a:rPr lang="en-IE" dirty="0" err="1">
                <a:latin typeface="Roboto"/>
              </a:rPr>
              <a:t>método</a:t>
            </a:r>
            <a:r>
              <a:rPr lang="en-IE" dirty="0">
                <a:latin typeface="Roboto"/>
              </a:rPr>
              <a:t> </a:t>
            </a:r>
            <a:r>
              <a:rPr lang="en-IE" dirty="0" err="1">
                <a:latin typeface="Roboto"/>
              </a:rPr>
              <a:t>adequado</a:t>
            </a:r>
            <a:r>
              <a:rPr lang="en-IE" dirty="0">
                <a:latin typeface="Roboto"/>
              </a:rPr>
              <a:t> para a </a:t>
            </a:r>
            <a:r>
              <a:rPr lang="en-IE" dirty="0" err="1">
                <a:latin typeface="Roboto"/>
              </a:rPr>
              <a:t>sua</a:t>
            </a:r>
            <a:r>
              <a:rPr lang="en-IE" dirty="0">
                <a:latin typeface="Roboto"/>
              </a:rPr>
              <a:t> </a:t>
            </a:r>
            <a:r>
              <a:rPr lang="en-IE" dirty="0" err="1">
                <a:latin typeface="Roboto"/>
              </a:rPr>
              <a:t>comunidade</a:t>
            </a:r>
            <a:r>
              <a:rPr lang="en-IE" dirty="0">
                <a:latin typeface="Roboto"/>
              </a:rPr>
              <a:t>.</a:t>
            </a:r>
          </a:p>
          <a:p>
            <a:pPr marL="0" indent="0">
              <a:buNone/>
            </a:pPr>
            <a:r>
              <a:rPr lang="en-IE" b="1" i="0" dirty="0" err="1">
                <a:solidFill>
                  <a:srgbClr val="68BBAF"/>
                </a:solidFill>
                <a:effectLst/>
                <a:latin typeface="Roboto"/>
              </a:rPr>
              <a:t>Seção</a:t>
            </a:r>
            <a:r>
              <a:rPr lang="en-IE" b="1" i="0" dirty="0">
                <a:solidFill>
                  <a:srgbClr val="68BBAF"/>
                </a:solidFill>
                <a:effectLst/>
                <a:latin typeface="Roboto"/>
              </a:rPr>
              <a:t> Um</a:t>
            </a:r>
            <a:r>
              <a:rPr lang="en-IE" b="1" dirty="0">
                <a:solidFill>
                  <a:srgbClr val="68BBAF"/>
                </a:solidFill>
                <a:latin typeface="Roboto"/>
              </a:rPr>
              <a:t>: </a:t>
            </a:r>
            <a:r>
              <a:rPr lang="en-IE" b="1" i="0" dirty="0">
                <a:solidFill>
                  <a:srgbClr val="68BBAF"/>
                </a:solidFill>
                <a:effectLst/>
                <a:latin typeface="Roboto"/>
              </a:rPr>
              <a:t>Placemaking Standard</a:t>
            </a:r>
          </a:p>
          <a:p>
            <a:pPr marL="0" indent="0">
              <a:buNone/>
            </a:pPr>
            <a:r>
              <a:rPr lang="en-IE" b="1" i="0" dirty="0" err="1">
                <a:solidFill>
                  <a:srgbClr val="AB5AB0"/>
                </a:solidFill>
                <a:effectLst/>
                <a:latin typeface="Roboto"/>
              </a:rPr>
              <a:t>Seção</a:t>
            </a:r>
            <a:r>
              <a:rPr lang="en-IE" b="1" i="0" dirty="0">
                <a:solidFill>
                  <a:srgbClr val="AB5AB0"/>
                </a:solidFill>
                <a:effectLst/>
                <a:latin typeface="Roboto"/>
              </a:rPr>
              <a:t> </a:t>
            </a:r>
            <a:r>
              <a:rPr lang="en-IE" b="1" i="0" dirty="0" err="1">
                <a:solidFill>
                  <a:srgbClr val="AB5AB0"/>
                </a:solidFill>
                <a:effectLst/>
                <a:latin typeface="Roboto"/>
              </a:rPr>
              <a:t>Dois</a:t>
            </a:r>
            <a:r>
              <a:rPr lang="en-IE" b="1" i="0" dirty="0">
                <a:solidFill>
                  <a:srgbClr val="AB5AB0"/>
                </a:solidFill>
                <a:effectLst/>
                <a:latin typeface="Roboto"/>
              </a:rPr>
              <a:t>: Placemaking </a:t>
            </a:r>
            <a:r>
              <a:rPr lang="en-IE" b="1" i="0" dirty="0" err="1">
                <a:solidFill>
                  <a:srgbClr val="AB5AB0"/>
                </a:solidFill>
                <a:effectLst/>
                <a:latin typeface="Roboto"/>
              </a:rPr>
              <a:t>Estratégico</a:t>
            </a:r>
            <a:endParaRPr lang="en-IE" b="1" i="0" dirty="0">
              <a:solidFill>
                <a:srgbClr val="AB5AB0"/>
              </a:solidFill>
              <a:effectLst/>
              <a:latin typeface="Roboto"/>
            </a:endParaRPr>
          </a:p>
          <a:p>
            <a:pPr marL="0" indent="0">
              <a:buNone/>
            </a:pPr>
            <a:r>
              <a:rPr lang="en-IE" b="1" i="0" dirty="0" err="1">
                <a:solidFill>
                  <a:srgbClr val="68BBAF"/>
                </a:solidFill>
                <a:effectLst/>
                <a:latin typeface="Roboto"/>
              </a:rPr>
              <a:t>Seção</a:t>
            </a:r>
            <a:r>
              <a:rPr lang="en-IE" b="1" i="0" dirty="0">
                <a:solidFill>
                  <a:srgbClr val="68BBAF"/>
                </a:solidFill>
                <a:effectLst/>
                <a:latin typeface="Roboto"/>
              </a:rPr>
              <a:t> </a:t>
            </a:r>
            <a:r>
              <a:rPr lang="en-IE" b="1" i="0" dirty="0" err="1">
                <a:solidFill>
                  <a:srgbClr val="68BBAF"/>
                </a:solidFill>
                <a:effectLst/>
                <a:latin typeface="Roboto"/>
              </a:rPr>
              <a:t>Três</a:t>
            </a:r>
            <a:r>
              <a:rPr lang="en-IE" b="1" i="0" dirty="0">
                <a:solidFill>
                  <a:srgbClr val="68BBAF"/>
                </a:solidFill>
                <a:effectLst/>
                <a:latin typeface="Roboto"/>
              </a:rPr>
              <a:t>: Placemaking </a:t>
            </a:r>
            <a:r>
              <a:rPr lang="en-IE" b="1" i="0" dirty="0" err="1">
                <a:solidFill>
                  <a:srgbClr val="68BBAF"/>
                </a:solidFill>
                <a:effectLst/>
                <a:latin typeface="Roboto"/>
              </a:rPr>
              <a:t>Criativo</a:t>
            </a:r>
            <a:endParaRPr lang="en-IE" b="1" dirty="0">
              <a:solidFill>
                <a:srgbClr val="68BBAF"/>
              </a:solidFill>
              <a:latin typeface="Roboto"/>
            </a:endParaRPr>
          </a:p>
          <a:p>
            <a:pPr marL="0" indent="0">
              <a:buNone/>
            </a:pPr>
            <a:r>
              <a:rPr lang="en-IE" b="1" i="0" dirty="0" err="1">
                <a:solidFill>
                  <a:srgbClr val="7F4182"/>
                </a:solidFill>
                <a:effectLst/>
                <a:latin typeface="Roboto"/>
              </a:rPr>
              <a:t>Seção</a:t>
            </a:r>
            <a:r>
              <a:rPr lang="en-IE" b="1" i="0" dirty="0">
                <a:solidFill>
                  <a:srgbClr val="7F4182"/>
                </a:solidFill>
                <a:effectLst/>
                <a:latin typeface="Roboto"/>
              </a:rPr>
              <a:t> Quatro: Placemaking </a:t>
            </a:r>
            <a:r>
              <a:rPr lang="en-IE" b="1" i="0" dirty="0" err="1">
                <a:solidFill>
                  <a:srgbClr val="7F4182"/>
                </a:solidFill>
                <a:effectLst/>
                <a:latin typeface="Roboto"/>
              </a:rPr>
              <a:t>Tático</a:t>
            </a:r>
            <a:endParaRPr lang="en-IE" b="1" i="0" dirty="0">
              <a:solidFill>
                <a:srgbClr val="7F4182"/>
              </a:solidFill>
              <a:effectLst/>
              <a:latin typeface="Roboto"/>
            </a:endParaRPr>
          </a:p>
          <a:p>
            <a:pPr marL="0" indent="0">
              <a:buNone/>
            </a:pPr>
            <a:endParaRPr lang="en-IE" dirty="0"/>
          </a:p>
        </p:txBody>
      </p:sp>
      <p:sp>
        <p:nvSpPr>
          <p:cNvPr id="3" name="Text Placeholder 2">
            <a:extLst>
              <a:ext uri="{FF2B5EF4-FFF2-40B4-BE49-F238E27FC236}">
                <a16:creationId xmlns:a16="http://schemas.microsoft.com/office/drawing/2014/main" id="{16676AD2-8003-4D08-9346-EE73122F0B52}"/>
              </a:ext>
            </a:extLst>
          </p:cNvPr>
          <p:cNvSpPr>
            <a:spLocks noGrp="1"/>
          </p:cNvSpPr>
          <p:nvPr>
            <p:ph type="body" sz="quarter" idx="21"/>
          </p:nvPr>
        </p:nvSpPr>
        <p:spPr>
          <a:xfrm>
            <a:off x="2495266" y="215270"/>
            <a:ext cx="8403792" cy="857158"/>
          </a:xfrm>
        </p:spPr>
        <p:txBody>
          <a:bodyPr/>
          <a:lstStyle/>
          <a:p>
            <a:r>
              <a:rPr lang="en-IE" dirty="0">
                <a:solidFill>
                  <a:srgbClr val="7F4182"/>
                </a:solidFill>
              </a:rPr>
              <a:t>TIPOS DE PLACEMAKING</a:t>
            </a:r>
          </a:p>
        </p:txBody>
      </p:sp>
    </p:spTree>
    <p:extLst>
      <p:ext uri="{BB962C8B-B14F-4D97-AF65-F5344CB8AC3E}">
        <p14:creationId xmlns:p14="http://schemas.microsoft.com/office/powerpoint/2010/main" val="1107817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332508" y="4612984"/>
            <a:ext cx="11545518" cy="1430464"/>
          </a:xfrm>
        </p:spPr>
        <p:txBody>
          <a:bodyPr>
            <a:normAutofit/>
          </a:bodyPr>
          <a:lstStyle/>
          <a:p>
            <a:r>
              <a:rPr lang="en-IE" dirty="0"/>
              <a:t>O Placemaking Standard </a:t>
            </a:r>
            <a:r>
              <a:rPr lang="en-IE" dirty="0" err="1"/>
              <a:t>é</a:t>
            </a:r>
            <a:r>
              <a:rPr lang="en-IE" dirty="0"/>
              <a:t> o </a:t>
            </a:r>
            <a:r>
              <a:rPr lang="en-IE" dirty="0" err="1"/>
              <a:t>processo</a:t>
            </a:r>
            <a:r>
              <a:rPr lang="en-IE" dirty="0"/>
              <a:t> de </a:t>
            </a:r>
            <a:r>
              <a:rPr lang="en-IE" dirty="0" err="1"/>
              <a:t>criação</a:t>
            </a:r>
            <a:r>
              <a:rPr lang="en-IE" dirty="0"/>
              <a:t> de </a:t>
            </a:r>
            <a:r>
              <a:rPr lang="en-IE" dirty="0" err="1"/>
              <a:t>localidades</a:t>
            </a:r>
            <a:r>
              <a:rPr lang="en-IE" dirty="0"/>
              <a:t> de </a:t>
            </a:r>
            <a:r>
              <a:rPr lang="en-IE" dirty="0" err="1"/>
              <a:t>qualidade</a:t>
            </a:r>
            <a:r>
              <a:rPr lang="en-IE" dirty="0"/>
              <a:t> </a:t>
            </a:r>
            <a:r>
              <a:rPr lang="en-IE" dirty="0" err="1"/>
              <a:t>em</a:t>
            </a:r>
            <a:r>
              <a:rPr lang="en-IE" dirty="0"/>
              <a:t> que as </a:t>
            </a:r>
            <a:r>
              <a:rPr lang="en-IE" dirty="0" err="1"/>
              <a:t>pessoas</a:t>
            </a:r>
            <a:r>
              <a:rPr lang="en-IE" dirty="0"/>
              <a:t> </a:t>
            </a:r>
            <a:r>
              <a:rPr lang="en-IE" dirty="0" err="1"/>
              <a:t>queiram</a:t>
            </a:r>
            <a:r>
              <a:rPr lang="en-IE" dirty="0"/>
              <a:t> </a:t>
            </a:r>
            <a:r>
              <a:rPr lang="en-IE" dirty="0" err="1"/>
              <a:t>viver</a:t>
            </a:r>
            <a:r>
              <a:rPr lang="en-IE" dirty="0"/>
              <a:t>, </a:t>
            </a:r>
            <a:r>
              <a:rPr lang="en-IE" dirty="0" err="1"/>
              <a:t>trabalhar</a:t>
            </a:r>
            <a:r>
              <a:rPr lang="en-IE" dirty="0"/>
              <a:t> e </a:t>
            </a:r>
            <a:r>
              <a:rPr lang="en-IE" dirty="0" err="1"/>
              <a:t>aprender</a:t>
            </a:r>
            <a:r>
              <a:rPr lang="en-IE" dirty="0"/>
              <a:t>.</a:t>
            </a:r>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a:xfrm>
            <a:off x="323241" y="3013660"/>
            <a:ext cx="11545518" cy="1172381"/>
          </a:xfrm>
        </p:spPr>
        <p:txBody>
          <a:bodyPr/>
          <a:lstStyle/>
          <a:p>
            <a:r>
              <a:rPr lang="en-IE" sz="4800" dirty="0"/>
              <a:t>SEÇÃO UM: Placemaking Standard </a:t>
            </a:r>
          </a:p>
        </p:txBody>
      </p:sp>
      <p:pic>
        <p:nvPicPr>
          <p:cNvPr id="7" name="Picture Placeholder 6" descr="A view of a city street&#10;&#10;Description automatically generated">
            <a:extLst>
              <a:ext uri="{FF2B5EF4-FFF2-40B4-BE49-F238E27FC236}">
                <a16:creationId xmlns:a16="http://schemas.microsoft.com/office/drawing/2014/main" id="{C4891EEB-BA67-4B0A-9CFC-556BEF0A1FE4}"/>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679051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4"/>
            <a:ext cx="6516414" cy="3631644"/>
          </a:xfrm>
        </p:spPr>
        <p:txBody>
          <a:bodyPr/>
          <a:lstStyle/>
          <a:p>
            <a:r>
              <a:rPr lang="en-IE" dirty="0"/>
              <a:t>Nesta forma, o placemaking </a:t>
            </a:r>
            <a:r>
              <a:rPr lang="en-IE" dirty="0" err="1"/>
              <a:t>pode</a:t>
            </a:r>
            <a:r>
              <a:rPr lang="en-IE" dirty="0"/>
              <a:t> ser </a:t>
            </a:r>
            <a:r>
              <a:rPr lang="en-IE" dirty="0" err="1"/>
              <a:t>utilizado</a:t>
            </a:r>
            <a:r>
              <a:rPr lang="en-IE" dirty="0"/>
              <a:t> para </a:t>
            </a:r>
            <a:r>
              <a:rPr lang="en-IE" dirty="0" err="1"/>
              <a:t>diversos</a:t>
            </a:r>
            <a:r>
              <a:rPr lang="en-IE" dirty="0"/>
              <a:t> fins . Na </a:t>
            </a:r>
            <a:r>
              <a:rPr lang="en-IE" dirty="0" err="1"/>
              <a:t>sua</a:t>
            </a:r>
            <a:r>
              <a:rPr lang="en-IE" dirty="0"/>
              <a:t> </a:t>
            </a:r>
            <a:r>
              <a:rPr lang="en-IE" dirty="0" err="1"/>
              <a:t>maioria</a:t>
            </a:r>
            <a:r>
              <a:rPr lang="en-IE" dirty="0"/>
              <a:t>, placemaking </a:t>
            </a:r>
            <a:r>
              <a:rPr lang="en-IE" dirty="0" err="1"/>
              <a:t>é</a:t>
            </a:r>
            <a:r>
              <a:rPr lang="en-IE" dirty="0"/>
              <a:t> </a:t>
            </a:r>
            <a:r>
              <a:rPr lang="en-IE" dirty="0" err="1"/>
              <a:t>utilizado</a:t>
            </a:r>
            <a:r>
              <a:rPr lang="en-IE" dirty="0"/>
              <a:t> de forma incremental para </a:t>
            </a:r>
            <a:r>
              <a:rPr lang="en-IE" dirty="0" err="1"/>
              <a:t>melhorar</a:t>
            </a:r>
            <a:r>
              <a:rPr lang="en-IE" dirty="0"/>
              <a:t> a </a:t>
            </a:r>
            <a:r>
              <a:rPr lang="en-IE" dirty="0" err="1"/>
              <a:t>qualidade</a:t>
            </a:r>
            <a:r>
              <a:rPr lang="en-IE" dirty="0"/>
              <a:t> de um local </a:t>
            </a:r>
            <a:r>
              <a:rPr lang="en-IE" dirty="0" err="1"/>
              <a:t>durante</a:t>
            </a:r>
            <a:r>
              <a:rPr lang="en-IE" dirty="0"/>
              <a:t> um </a:t>
            </a:r>
            <a:r>
              <a:rPr lang="en-IE" dirty="0" err="1"/>
              <a:t>longo</a:t>
            </a:r>
            <a:r>
              <a:rPr lang="en-IE" dirty="0"/>
              <a:t> </a:t>
            </a:r>
            <a:r>
              <a:rPr lang="en-IE" dirty="0" err="1"/>
              <a:t>período</a:t>
            </a:r>
            <a:r>
              <a:rPr lang="en-IE" dirty="0"/>
              <a:t> de tempo, </a:t>
            </a:r>
            <a:r>
              <a:rPr lang="en-IE" dirty="0" err="1"/>
              <a:t>através</a:t>
            </a:r>
            <a:r>
              <a:rPr lang="en-IE" dirty="0"/>
              <a:t> de </a:t>
            </a:r>
            <a:r>
              <a:rPr lang="en-IE" dirty="0" err="1"/>
              <a:t>diversos</a:t>
            </a:r>
            <a:r>
              <a:rPr lang="en-IE" dirty="0"/>
              <a:t> </a:t>
            </a:r>
            <a:r>
              <a:rPr lang="en-IE" dirty="0" err="1"/>
              <a:t>pequenos</a:t>
            </a:r>
            <a:r>
              <a:rPr lang="en-IE" dirty="0"/>
              <a:t> </a:t>
            </a:r>
            <a:r>
              <a:rPr lang="en-IE" dirty="0" err="1"/>
              <a:t>projetos</a:t>
            </a:r>
            <a:r>
              <a:rPr lang="en-IE" dirty="0"/>
              <a:t> e/</a:t>
            </a:r>
            <a:r>
              <a:rPr lang="en-IE" dirty="0" err="1"/>
              <a:t>ou</a:t>
            </a:r>
            <a:r>
              <a:rPr lang="en-IE" dirty="0"/>
              <a:t> </a:t>
            </a:r>
            <a:r>
              <a:rPr lang="en-IE" dirty="0" err="1"/>
              <a:t>atividades</a:t>
            </a:r>
            <a:r>
              <a:rPr lang="en-IE" dirty="0"/>
              <a:t> </a:t>
            </a:r>
            <a:r>
              <a:rPr lang="en-IE" dirty="0" err="1"/>
              <a:t>independentes</a:t>
            </a:r>
            <a:r>
              <a:rPr lang="en-IE" dirty="0"/>
              <a:t>. </a:t>
            </a:r>
          </a:p>
          <a:p>
            <a:r>
              <a:rPr lang="en-IE" dirty="0"/>
              <a:t>O placemaking </a:t>
            </a:r>
            <a:r>
              <a:rPr lang="en-IE" dirty="0" err="1"/>
              <a:t>situa</a:t>
            </a:r>
            <a:r>
              <a:rPr lang="en-IE" dirty="0"/>
              <a:t> as </a:t>
            </a:r>
            <a:r>
              <a:rPr lang="en-IE" dirty="0" err="1"/>
              <a:t>pessoas</a:t>
            </a:r>
            <a:r>
              <a:rPr lang="en-IE" dirty="0"/>
              <a:t> no </a:t>
            </a:r>
            <a:r>
              <a:rPr lang="en-IE" dirty="0" err="1"/>
              <a:t>centro</a:t>
            </a:r>
            <a:r>
              <a:rPr lang="en-IE" dirty="0"/>
              <a:t> do </a:t>
            </a:r>
            <a:r>
              <a:rPr lang="en-IE" dirty="0" err="1"/>
              <a:t>processo</a:t>
            </a:r>
            <a:r>
              <a:rPr lang="en-IE" dirty="0"/>
              <a:t> de </a:t>
            </a:r>
            <a:r>
              <a:rPr lang="en-IE" dirty="0" err="1"/>
              <a:t>planeamento</a:t>
            </a:r>
            <a:r>
              <a:rPr lang="en-IE" dirty="0"/>
              <a:t> </a:t>
            </a:r>
            <a:r>
              <a:rPr lang="en-IE" dirty="0" err="1"/>
              <a:t>comunitário</a:t>
            </a:r>
            <a:r>
              <a:rPr lang="en-IE" dirty="0"/>
              <a:t>, </a:t>
            </a:r>
            <a:r>
              <a:rPr lang="en-IE" dirty="0" err="1"/>
              <a:t>promovendo</a:t>
            </a:r>
            <a:r>
              <a:rPr lang="en-IE" dirty="0"/>
              <a:t> </a:t>
            </a:r>
            <a:r>
              <a:rPr lang="en-IE" dirty="0" err="1"/>
              <a:t>simultaneamente</a:t>
            </a:r>
            <a:r>
              <a:rPr lang="en-IE" dirty="0"/>
              <a:t> o </a:t>
            </a:r>
            <a:r>
              <a:rPr lang="en-IE" dirty="0" err="1"/>
              <a:t>planeamento</a:t>
            </a:r>
            <a:r>
              <a:rPr lang="en-IE" dirty="0"/>
              <a:t> de </a:t>
            </a:r>
            <a:r>
              <a:rPr lang="en-IE" dirty="0" err="1"/>
              <a:t>espaços</a:t>
            </a:r>
            <a:r>
              <a:rPr lang="en-IE" dirty="0"/>
              <a:t> </a:t>
            </a:r>
            <a:r>
              <a:rPr lang="en-IE" dirty="0" err="1"/>
              <a:t>públicos</a:t>
            </a:r>
            <a:r>
              <a:rPr lang="en-IE" dirty="0"/>
              <a:t>.</a:t>
            </a:r>
          </a:p>
        </p:txBody>
      </p:sp>
      <p:pic>
        <p:nvPicPr>
          <p:cNvPr id="6" name="Picture Placeholder 5" descr="A tree lined street&#10;&#10;Description automatically generated">
            <a:extLst>
              <a:ext uri="{FF2B5EF4-FFF2-40B4-BE49-F238E27FC236}">
                <a16:creationId xmlns:a16="http://schemas.microsoft.com/office/drawing/2014/main" id="{75EC66DC-86AA-4F29-8658-85CA9B74140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599441" y="1404496"/>
            <a:ext cx="4849824" cy="4879740"/>
          </a:xfrm>
        </p:spPr>
      </p:pic>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lstStyle/>
          <a:p>
            <a:r>
              <a:rPr lang="en-IE" b="1" dirty="0">
                <a:solidFill>
                  <a:srgbClr val="7F4182"/>
                </a:solidFill>
                <a:latin typeface="Roboto"/>
              </a:rPr>
              <a:t>Placemaking Standard </a:t>
            </a:r>
            <a:endParaRPr lang="en-IE" b="1" i="0" dirty="0">
              <a:solidFill>
                <a:srgbClr val="7F4182"/>
              </a:solidFill>
              <a:effectLst/>
              <a:latin typeface="Roboto"/>
            </a:endParaRPr>
          </a:p>
          <a:p>
            <a:endParaRPr lang="en-IE" dirty="0"/>
          </a:p>
        </p:txBody>
      </p:sp>
      <p:sp>
        <p:nvSpPr>
          <p:cNvPr id="7" name="TextBox 6">
            <a:hlinkClick r:id="rId4"/>
            <a:extLst>
              <a:ext uri="{FF2B5EF4-FFF2-40B4-BE49-F238E27FC236}">
                <a16:creationId xmlns:a16="http://schemas.microsoft.com/office/drawing/2014/main" id="{A3600CEA-BF5F-4F87-9BCC-7F6DCFD6DA11}"/>
              </a:ext>
            </a:extLst>
          </p:cNvPr>
          <p:cNvSpPr txBox="1"/>
          <p:nvPr/>
        </p:nvSpPr>
        <p:spPr>
          <a:xfrm>
            <a:off x="11150381" y="6161125"/>
            <a:ext cx="1282263" cy="246221"/>
          </a:xfrm>
          <a:prstGeom prst="rect">
            <a:avLst/>
          </a:prstGeom>
          <a:noFill/>
        </p:spPr>
        <p:txBody>
          <a:bodyPr wrap="square" rtlCol="0">
            <a:spAutoFit/>
          </a:bodyPr>
          <a:lstStyle/>
          <a:p>
            <a:r>
              <a:rPr lang="en-IE" sz="1000" dirty="0">
                <a:hlinkClick r:id="rId4"/>
              </a:rPr>
              <a:t>Source</a:t>
            </a:r>
            <a:endParaRPr lang="en-IE" sz="1000" dirty="0"/>
          </a:p>
        </p:txBody>
      </p:sp>
    </p:spTree>
    <p:extLst>
      <p:ext uri="{BB962C8B-B14F-4D97-AF65-F5344CB8AC3E}">
        <p14:creationId xmlns:p14="http://schemas.microsoft.com/office/powerpoint/2010/main" val="375278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542951"/>
            <a:ext cx="8246680" cy="1905959"/>
          </a:xfrm>
          <a:solidFill>
            <a:srgbClr val="7F4182"/>
          </a:solidFill>
        </p:spPr>
        <p:txBody>
          <a:bodyPr>
            <a:noAutofit/>
          </a:bodyPr>
          <a:lstStyle/>
          <a:p>
            <a:r>
              <a:rPr lang="en-IE" sz="3500" dirty="0">
                <a:solidFill>
                  <a:schemeClr val="bg1"/>
                </a:solidFill>
              </a:rPr>
              <a:t>Placemaking do </a:t>
            </a:r>
            <a:r>
              <a:rPr lang="en-IE" sz="3500" dirty="0" err="1">
                <a:solidFill>
                  <a:schemeClr val="bg1"/>
                </a:solidFill>
              </a:rPr>
              <a:t>Alprende</a:t>
            </a:r>
            <a:r>
              <a:rPr lang="en-IE" sz="3500" dirty="0">
                <a:solidFill>
                  <a:schemeClr val="bg1"/>
                </a:solidFill>
              </a:rPr>
              <a:t> – </a:t>
            </a:r>
            <a:r>
              <a:rPr lang="en-IE" sz="3500" dirty="0" err="1">
                <a:solidFill>
                  <a:schemeClr val="bg1"/>
                </a:solidFill>
              </a:rPr>
              <a:t>uma</a:t>
            </a:r>
            <a:r>
              <a:rPr lang="en-IE" sz="3500" dirty="0">
                <a:solidFill>
                  <a:schemeClr val="bg1"/>
                </a:solidFill>
              </a:rPr>
              <a:t> forma simples, mas </a:t>
            </a:r>
            <a:r>
              <a:rPr lang="en-IE" sz="3500" dirty="0" err="1">
                <a:solidFill>
                  <a:schemeClr val="bg1"/>
                </a:solidFill>
              </a:rPr>
              <a:t>poderosa</a:t>
            </a:r>
            <a:r>
              <a:rPr lang="en-IE" sz="3500" dirty="0">
                <a:solidFill>
                  <a:schemeClr val="bg1"/>
                </a:solidFill>
              </a:rPr>
              <a:t>, de </a:t>
            </a:r>
            <a:r>
              <a:rPr lang="en-IE" sz="3500" dirty="0" err="1">
                <a:solidFill>
                  <a:schemeClr val="bg1"/>
                </a:solidFill>
              </a:rPr>
              <a:t>ligar</a:t>
            </a:r>
            <a:r>
              <a:rPr lang="en-IE" sz="3500" dirty="0">
                <a:solidFill>
                  <a:schemeClr val="bg1"/>
                </a:solidFill>
              </a:rPr>
              <a:t> as </a:t>
            </a:r>
            <a:r>
              <a:rPr lang="en-IE" sz="3500" dirty="0" err="1">
                <a:solidFill>
                  <a:schemeClr val="bg1"/>
                </a:solidFill>
              </a:rPr>
              <a:t>comunidades</a:t>
            </a:r>
            <a:r>
              <a:rPr lang="en-IE" sz="3500" dirty="0">
                <a:solidFill>
                  <a:schemeClr val="bg1"/>
                </a:solidFill>
              </a:rPr>
              <a:t> </a:t>
            </a:r>
            <a:r>
              <a:rPr lang="en-IE" sz="3500" dirty="0" err="1">
                <a:solidFill>
                  <a:schemeClr val="bg1"/>
                </a:solidFill>
              </a:rPr>
              <a:t>socialmente</a:t>
            </a:r>
            <a:r>
              <a:rPr lang="en-IE" sz="3500" dirty="0">
                <a:solidFill>
                  <a:schemeClr val="bg1"/>
                </a:solidFill>
              </a:rPr>
              <a:t> </a:t>
            </a:r>
            <a:r>
              <a:rPr lang="en-IE" sz="3500" dirty="0" err="1">
                <a:solidFill>
                  <a:schemeClr val="bg1"/>
                </a:solidFill>
              </a:rPr>
              <a:t>distantes</a:t>
            </a:r>
            <a:r>
              <a:rPr lang="en-IE" sz="3500" dirty="0">
                <a:solidFill>
                  <a:schemeClr val="bg1"/>
                </a:solidFill>
              </a:rPr>
              <a:t> </a:t>
            </a:r>
            <a:r>
              <a:rPr lang="en-IE" sz="3500" dirty="0" err="1">
                <a:solidFill>
                  <a:schemeClr val="bg1"/>
                </a:solidFill>
              </a:rPr>
              <a:t>em</a:t>
            </a:r>
            <a:r>
              <a:rPr lang="en-IE" sz="3500" dirty="0">
                <a:solidFill>
                  <a:schemeClr val="bg1"/>
                </a:solidFill>
              </a:rPr>
              <a:t> 2020 e </a:t>
            </a:r>
            <a:r>
              <a:rPr lang="en-IE" sz="3500" dirty="0" err="1">
                <a:solidFill>
                  <a:schemeClr val="bg1"/>
                </a:solidFill>
              </a:rPr>
              <a:t>mais</a:t>
            </a:r>
            <a:r>
              <a:rPr lang="en-IE" sz="3500" dirty="0">
                <a:solidFill>
                  <a:schemeClr val="bg1"/>
                </a:solidFill>
              </a:rPr>
              <a:t> </a:t>
            </a:r>
            <a:r>
              <a:rPr lang="en-IE" sz="3500" dirty="0" err="1">
                <a:solidFill>
                  <a:schemeClr val="bg1"/>
                </a:solidFill>
              </a:rPr>
              <a:t>além</a:t>
            </a:r>
            <a:endParaRPr lang="en-IE" sz="3500" dirty="0">
              <a:solidFill>
                <a:schemeClr val="bg1"/>
              </a:solidFill>
            </a:endParaRP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497927" y="2472965"/>
            <a:ext cx="8246680" cy="4385035"/>
          </a:xfrm>
        </p:spPr>
        <p:txBody>
          <a:bodyPr/>
          <a:lstStyle/>
          <a:p>
            <a:r>
              <a:rPr lang="en-IE" sz="2300" dirty="0"/>
              <a:t>A </a:t>
            </a:r>
            <a:r>
              <a:rPr lang="en-IE" sz="2300" dirty="0" err="1"/>
              <a:t>semana</a:t>
            </a:r>
            <a:r>
              <a:rPr lang="en-IE" sz="2300" dirty="0"/>
              <a:t> de P	lacemaking do </a:t>
            </a:r>
            <a:r>
              <a:rPr lang="en-IE" sz="2300" dirty="0" err="1"/>
              <a:t>alpendre</a:t>
            </a:r>
            <a:r>
              <a:rPr lang="en-IE" sz="2300" dirty="0"/>
              <a:t> </a:t>
            </a:r>
            <a:r>
              <a:rPr lang="en-IE" sz="2300" dirty="0" err="1"/>
              <a:t>decorreu</a:t>
            </a:r>
            <a:r>
              <a:rPr lang="en-IE" sz="2300" dirty="0"/>
              <a:t> de 30 de Maio a 5 de </a:t>
            </a:r>
            <a:r>
              <a:rPr lang="en-IE" sz="2300" dirty="0" err="1"/>
              <a:t>Junho</a:t>
            </a:r>
            <a:r>
              <a:rPr lang="en-IE" sz="2300" dirty="0"/>
              <a:t> de 2020 e </a:t>
            </a:r>
            <a:r>
              <a:rPr lang="en-IE" sz="2300" dirty="0" err="1"/>
              <a:t>foi</a:t>
            </a:r>
            <a:r>
              <a:rPr lang="en-IE" sz="2300" dirty="0"/>
              <a:t> </a:t>
            </a:r>
            <a:r>
              <a:rPr lang="en-IE" sz="2300" dirty="0" err="1"/>
              <a:t>possibilitada</a:t>
            </a:r>
            <a:r>
              <a:rPr lang="en-IE" sz="2300" dirty="0"/>
              <a:t> por </a:t>
            </a:r>
            <a:r>
              <a:rPr lang="en-IE" sz="2300" dirty="0" err="1"/>
              <a:t>uma</a:t>
            </a:r>
            <a:r>
              <a:rPr lang="en-IE" sz="2300" dirty="0"/>
              <a:t> rede de </a:t>
            </a:r>
            <a:r>
              <a:rPr lang="en-IE" sz="2300" dirty="0" err="1"/>
              <a:t>projetos</a:t>
            </a:r>
            <a:r>
              <a:rPr lang="en-IE" sz="2300" dirty="0"/>
              <a:t> auto-</a:t>
            </a:r>
            <a:r>
              <a:rPr lang="en-IE" sz="2300" dirty="0" err="1"/>
              <a:t>organizados</a:t>
            </a:r>
            <a:r>
              <a:rPr lang="en-IE" sz="2300" dirty="0"/>
              <a:t> </a:t>
            </a:r>
            <a:r>
              <a:rPr lang="en-IE" sz="2300" dirty="0" err="1"/>
              <a:t>em</a:t>
            </a:r>
            <a:r>
              <a:rPr lang="en-IE" sz="2300" dirty="0"/>
              <a:t> </a:t>
            </a:r>
            <a:r>
              <a:rPr lang="en-IE" sz="2300" dirty="0" err="1"/>
              <a:t>todo</a:t>
            </a:r>
            <a:r>
              <a:rPr lang="en-IE" sz="2300" dirty="0"/>
              <a:t> o </a:t>
            </a:r>
            <a:r>
              <a:rPr lang="en-IE" sz="2300" dirty="0" err="1"/>
              <a:t>mundo</a:t>
            </a:r>
            <a:r>
              <a:rPr lang="en-IE" sz="2300" dirty="0"/>
              <a:t>. </a:t>
            </a:r>
            <a:r>
              <a:rPr lang="en-IE" sz="2300" dirty="0" err="1"/>
              <a:t>Em</a:t>
            </a:r>
            <a:r>
              <a:rPr lang="en-IE" sz="2300" dirty="0"/>
              <a:t> 2020, a Covid19 fez com que as </a:t>
            </a:r>
            <a:r>
              <a:rPr lang="en-IE" sz="2300" dirty="0" err="1"/>
              <a:t>pessoas</a:t>
            </a:r>
            <a:r>
              <a:rPr lang="en-IE" sz="2300" dirty="0"/>
              <a:t> se </a:t>
            </a:r>
            <a:r>
              <a:rPr lang="en-IE" sz="2300" dirty="0" err="1"/>
              <a:t>tornassem</a:t>
            </a:r>
            <a:r>
              <a:rPr lang="en-IE" sz="2300" dirty="0"/>
              <a:t> </a:t>
            </a:r>
            <a:r>
              <a:rPr lang="en-IE" sz="2300" dirty="0" err="1"/>
              <a:t>fisicamente</a:t>
            </a:r>
            <a:r>
              <a:rPr lang="en-IE" sz="2300" dirty="0"/>
              <a:t> </a:t>
            </a:r>
            <a:r>
              <a:rPr lang="en-IE" sz="2300" dirty="0" err="1"/>
              <a:t>distantes</a:t>
            </a:r>
            <a:r>
              <a:rPr lang="en-IE" sz="2300" dirty="0"/>
              <a:t>, e </a:t>
            </a:r>
            <a:r>
              <a:rPr lang="en-IE" sz="2300" dirty="0" err="1"/>
              <a:t>surgiu</a:t>
            </a:r>
            <a:r>
              <a:rPr lang="en-IE" sz="2300" dirty="0"/>
              <a:t> a </a:t>
            </a:r>
            <a:r>
              <a:rPr lang="en-IE" sz="2300" dirty="0" err="1"/>
              <a:t>necessidade</a:t>
            </a:r>
            <a:r>
              <a:rPr lang="en-IE" sz="2300" dirty="0"/>
              <a:t> de </a:t>
            </a:r>
            <a:r>
              <a:rPr lang="en-IE" sz="2300" dirty="0" err="1"/>
              <a:t>encontrar</a:t>
            </a:r>
            <a:r>
              <a:rPr lang="en-IE" sz="2300" dirty="0"/>
              <a:t> </a:t>
            </a:r>
            <a:r>
              <a:rPr lang="en-IE" sz="2300" dirty="0" err="1"/>
              <a:t>novas</a:t>
            </a:r>
            <a:r>
              <a:rPr lang="en-IE" sz="2300" dirty="0"/>
              <a:t> </a:t>
            </a:r>
            <a:r>
              <a:rPr lang="en-IE" sz="2300" dirty="0" err="1"/>
              <a:t>formas</a:t>
            </a:r>
            <a:r>
              <a:rPr lang="en-IE" sz="2300" dirty="0"/>
              <a:t> de </a:t>
            </a:r>
            <a:r>
              <a:rPr lang="en-IE" sz="2300" dirty="0" err="1"/>
              <a:t>ligação</a:t>
            </a:r>
            <a:r>
              <a:rPr lang="en-IE" sz="2300" dirty="0"/>
              <a:t> social entre as </a:t>
            </a:r>
            <a:r>
              <a:rPr lang="en-IE" sz="2300" dirty="0" err="1"/>
              <a:t>comunidades</a:t>
            </a:r>
            <a:r>
              <a:rPr lang="en-IE" sz="2300" dirty="0"/>
              <a:t>. </a:t>
            </a:r>
          </a:p>
          <a:p>
            <a:r>
              <a:rPr lang="en-IE" sz="2300" dirty="0"/>
              <a:t>O Placemaking do </a:t>
            </a:r>
            <a:r>
              <a:rPr lang="en-IE" sz="2300" dirty="0" err="1"/>
              <a:t>alprende</a:t>
            </a:r>
            <a:r>
              <a:rPr lang="en-IE" sz="2300" dirty="0"/>
              <a:t> </a:t>
            </a:r>
            <a:r>
              <a:rPr lang="en-IE" sz="2300" dirty="0" err="1"/>
              <a:t>é</a:t>
            </a:r>
            <a:r>
              <a:rPr lang="en-IE" sz="2300" dirty="0"/>
              <a:t> </a:t>
            </a:r>
            <a:r>
              <a:rPr lang="en-IE" sz="2300" dirty="0" err="1"/>
              <a:t>uma</a:t>
            </a:r>
            <a:r>
              <a:rPr lang="en-IE" sz="2300" dirty="0"/>
              <a:t> </a:t>
            </a:r>
            <a:r>
              <a:rPr lang="en-IE" sz="2300" dirty="0" err="1"/>
              <a:t>ideia</a:t>
            </a:r>
            <a:r>
              <a:rPr lang="en-IE" sz="2300" dirty="0"/>
              <a:t> simples que </a:t>
            </a:r>
            <a:r>
              <a:rPr lang="en-IE" sz="2300" dirty="0" err="1"/>
              <a:t>encoraja</a:t>
            </a:r>
            <a:r>
              <a:rPr lang="en-IE" sz="2300" dirty="0"/>
              <a:t> a </a:t>
            </a:r>
            <a:r>
              <a:rPr lang="en-IE" sz="2300" dirty="0" err="1"/>
              <a:t>interação</a:t>
            </a:r>
            <a:r>
              <a:rPr lang="en-IE" sz="2300" dirty="0"/>
              <a:t> entre as </a:t>
            </a:r>
            <a:r>
              <a:rPr lang="en-IE" sz="2300" dirty="0" err="1"/>
              <a:t>pessoas</a:t>
            </a:r>
            <a:r>
              <a:rPr lang="en-IE" sz="2300" dirty="0"/>
              <a:t> (a </a:t>
            </a:r>
            <a:r>
              <a:rPr lang="en-IE" sz="2300" dirty="0" err="1"/>
              <a:t>partir</a:t>
            </a:r>
            <a:r>
              <a:rPr lang="en-IE" sz="2300" dirty="0"/>
              <a:t> de </a:t>
            </a:r>
            <a:r>
              <a:rPr lang="en-IE" sz="2300" dirty="0" err="1"/>
              <a:t>uma</a:t>
            </a:r>
            <a:r>
              <a:rPr lang="en-IE" sz="2300" dirty="0"/>
              <a:t> </a:t>
            </a:r>
            <a:r>
              <a:rPr lang="en-IE" sz="2300" dirty="0" err="1"/>
              <a:t>distância</a:t>
            </a:r>
            <a:r>
              <a:rPr lang="en-IE" sz="2300" dirty="0"/>
              <a:t> </a:t>
            </a:r>
            <a:r>
              <a:rPr lang="en-IE" sz="2300" dirty="0" err="1"/>
              <a:t>segura</a:t>
            </a:r>
            <a:r>
              <a:rPr lang="en-IE" sz="2300" dirty="0"/>
              <a:t>) com </a:t>
            </a:r>
            <a:r>
              <a:rPr lang="en-IE" sz="2300" dirty="0" err="1"/>
              <a:t>atividades</a:t>
            </a:r>
            <a:r>
              <a:rPr lang="en-IE" sz="2300" dirty="0"/>
              <a:t> simples </a:t>
            </a:r>
            <a:r>
              <a:rPr lang="en-IE" sz="2300" dirty="0" err="1"/>
              <a:t>em</a:t>
            </a:r>
            <a:r>
              <a:rPr lang="en-IE" sz="2300" dirty="0"/>
              <a:t> </a:t>
            </a:r>
            <a:r>
              <a:rPr lang="en-IE" sz="2300" dirty="0" err="1"/>
              <a:t>varandas</a:t>
            </a:r>
            <a:r>
              <a:rPr lang="en-IE" sz="2300" dirty="0"/>
              <a:t>, </a:t>
            </a:r>
            <a:r>
              <a:rPr lang="en-IE" sz="2300" dirty="0" err="1"/>
              <a:t>em</a:t>
            </a:r>
            <a:r>
              <a:rPr lang="en-IE" sz="2300" dirty="0"/>
              <a:t> </a:t>
            </a:r>
            <a:r>
              <a:rPr lang="en-IE" sz="2300" dirty="0" err="1"/>
              <a:t>pátios</a:t>
            </a:r>
            <a:r>
              <a:rPr lang="en-IE" sz="2300" dirty="0"/>
              <a:t> </a:t>
            </a:r>
            <a:r>
              <a:rPr lang="en-IE" sz="2300" dirty="0" err="1"/>
              <a:t>ou</a:t>
            </a:r>
            <a:r>
              <a:rPr lang="en-IE" sz="2300" dirty="0"/>
              <a:t> entradas. As </a:t>
            </a:r>
            <a:r>
              <a:rPr lang="en-IE" sz="2300" dirty="0" err="1"/>
              <a:t>atividades</a:t>
            </a:r>
            <a:r>
              <a:rPr lang="en-IE" sz="2300" dirty="0"/>
              <a:t> de placemaking </a:t>
            </a:r>
            <a:r>
              <a:rPr lang="en-IE" sz="2300" dirty="0" err="1"/>
              <a:t>podem</a:t>
            </a:r>
            <a:r>
              <a:rPr lang="en-IE" sz="2300" dirty="0"/>
              <a:t> </a:t>
            </a:r>
            <a:r>
              <a:rPr lang="en-IE" sz="2300" dirty="0" err="1"/>
              <a:t>incluir</a:t>
            </a:r>
            <a:r>
              <a:rPr lang="en-IE" sz="2300" dirty="0"/>
              <a:t> </a:t>
            </a:r>
            <a:r>
              <a:rPr lang="en-IE" sz="2300" dirty="0" err="1"/>
              <a:t>ações</a:t>
            </a:r>
            <a:r>
              <a:rPr lang="en-IE" sz="2300" dirty="0"/>
              <a:t> simples </a:t>
            </a:r>
            <a:r>
              <a:rPr lang="en-IE" sz="2300" dirty="0" err="1"/>
              <a:t>como</a:t>
            </a:r>
            <a:r>
              <a:rPr lang="en-IE" sz="2300" dirty="0"/>
              <a:t> plantar </a:t>
            </a:r>
            <a:r>
              <a:rPr lang="en-IE" sz="2300" dirty="0" err="1"/>
              <a:t>flores</a:t>
            </a:r>
            <a:r>
              <a:rPr lang="en-IE" sz="2300" dirty="0"/>
              <a:t>, </a:t>
            </a:r>
            <a:r>
              <a:rPr lang="en-IE" sz="2300" dirty="0" err="1"/>
              <a:t>pintar</a:t>
            </a:r>
            <a:r>
              <a:rPr lang="en-IE" sz="2300" dirty="0"/>
              <a:t> o </a:t>
            </a:r>
            <a:r>
              <a:rPr lang="en-IE" sz="2300" dirty="0" err="1"/>
              <a:t>seu</a:t>
            </a:r>
            <a:r>
              <a:rPr lang="en-IE" sz="2300" dirty="0"/>
              <a:t> </a:t>
            </a:r>
            <a:r>
              <a:rPr lang="en-IE" sz="2300" dirty="0" err="1"/>
              <a:t>portão</a:t>
            </a:r>
            <a:r>
              <a:rPr lang="en-IE" sz="2300" dirty="0"/>
              <a:t>, </a:t>
            </a:r>
            <a:r>
              <a:rPr lang="en-IE" sz="2300" dirty="0" err="1"/>
              <a:t>ou</a:t>
            </a:r>
            <a:r>
              <a:rPr lang="en-IE" sz="2300" dirty="0"/>
              <a:t> </a:t>
            </a:r>
            <a:r>
              <a:rPr lang="en-IE" sz="2300" dirty="0" err="1"/>
              <a:t>acividades</a:t>
            </a:r>
            <a:r>
              <a:rPr lang="en-IE" sz="2300" dirty="0"/>
              <a:t> </a:t>
            </a:r>
            <a:r>
              <a:rPr lang="en-IE" sz="2300" dirty="0" err="1"/>
              <a:t>mais</a:t>
            </a:r>
            <a:r>
              <a:rPr lang="en-IE" sz="2300" dirty="0"/>
              <a:t> </a:t>
            </a:r>
            <a:r>
              <a:rPr lang="en-IE" sz="2300" dirty="0" err="1"/>
              <a:t>elaboradas</a:t>
            </a:r>
            <a:r>
              <a:rPr lang="en-IE" sz="2300" dirty="0"/>
              <a:t>, </a:t>
            </a:r>
            <a:r>
              <a:rPr lang="en-IE" sz="2300" dirty="0" err="1"/>
              <a:t>tais</a:t>
            </a:r>
            <a:r>
              <a:rPr lang="en-IE" sz="2300" dirty="0"/>
              <a:t> </a:t>
            </a:r>
            <a:r>
              <a:rPr lang="en-IE" sz="2300" dirty="0" err="1"/>
              <a:t>como</a:t>
            </a:r>
            <a:r>
              <a:rPr lang="en-IE" sz="2300" dirty="0"/>
              <a:t> </a:t>
            </a:r>
            <a:r>
              <a:rPr lang="en-IE" sz="2300" dirty="0" err="1"/>
              <a:t>realizar</a:t>
            </a:r>
            <a:r>
              <a:rPr lang="en-IE" sz="2300" dirty="0"/>
              <a:t> </a:t>
            </a:r>
            <a:r>
              <a:rPr lang="en-IE" sz="2300" dirty="0" err="1"/>
              <a:t>uma</a:t>
            </a:r>
            <a:r>
              <a:rPr lang="en-IE" sz="2300" dirty="0"/>
              <a:t> festa do </a:t>
            </a:r>
            <a:r>
              <a:rPr lang="en-IE" sz="2300" dirty="0" err="1"/>
              <a:t>alprende</a:t>
            </a:r>
            <a:r>
              <a:rPr lang="en-IE" sz="2300" dirty="0"/>
              <a:t> com </a:t>
            </a:r>
            <a:r>
              <a:rPr lang="en-IE" sz="2300" dirty="0" err="1"/>
              <a:t>os</a:t>
            </a:r>
            <a:r>
              <a:rPr lang="en-IE" sz="2300" dirty="0"/>
              <a:t> </a:t>
            </a:r>
            <a:r>
              <a:rPr lang="en-IE" sz="2300" dirty="0" err="1"/>
              <a:t>vizinhos</a:t>
            </a:r>
            <a:r>
              <a:rPr lang="en-IE" sz="2300" dirty="0"/>
              <a:t>.</a:t>
            </a:r>
          </a:p>
        </p:txBody>
      </p:sp>
      <p:sp>
        <p:nvSpPr>
          <p:cNvPr id="5" name="TextBox 4">
            <a:extLst>
              <a:ext uri="{FF2B5EF4-FFF2-40B4-BE49-F238E27FC236}">
                <a16:creationId xmlns:a16="http://schemas.microsoft.com/office/drawing/2014/main" id="{2EDF03C4-B095-4EE8-AE5B-CB543A5065DE}"/>
              </a:ext>
            </a:extLst>
          </p:cNvPr>
          <p:cNvSpPr txBox="1"/>
          <p:nvPr/>
        </p:nvSpPr>
        <p:spPr>
          <a:xfrm>
            <a:off x="0" y="0"/>
            <a:ext cx="4572000" cy="461665"/>
          </a:xfrm>
          <a:prstGeom prst="rect">
            <a:avLst/>
          </a:prstGeom>
          <a:solidFill>
            <a:srgbClr val="BA0A94"/>
          </a:solidFill>
        </p:spPr>
        <p:txBody>
          <a:bodyPr wrap="square" rtlCol="0">
            <a:spAutoFit/>
          </a:bodyPr>
          <a:lstStyle/>
          <a:p>
            <a:pPr lvl="0">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IDEIA DE </a:t>
            </a:r>
            <a:r>
              <a:rPr lang="en-IE" sz="2400" dirty="0">
                <a:solidFill>
                  <a:prstClr val="white"/>
                </a:solidFill>
              </a:rPr>
              <a:t>PLACEMAKING STANDARD  </a:t>
            </a:r>
            <a:endPar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FD51665-0145-4643-BEF0-AFA0DC636A86}"/>
              </a:ext>
            </a:extLst>
          </p:cNvPr>
          <p:cNvSpPr txBox="1"/>
          <p:nvPr/>
        </p:nvSpPr>
        <p:spPr>
          <a:xfrm>
            <a:off x="9165020" y="6385805"/>
            <a:ext cx="1755228" cy="246221"/>
          </a:xfrm>
          <a:prstGeom prst="rect">
            <a:avLst/>
          </a:prstGeom>
          <a:noFill/>
        </p:spPr>
        <p:txBody>
          <a:bodyPr wrap="square" rtlCol="0">
            <a:spAutoFit/>
          </a:bodyPr>
          <a:lstStyle/>
          <a:p>
            <a:r>
              <a:rPr lang="en-IE" sz="1000" dirty="0">
                <a:hlinkClick r:id="rId2"/>
              </a:rPr>
              <a:t>Fonte</a:t>
            </a:r>
            <a:endParaRPr lang="en-IE" sz="1000" dirty="0"/>
          </a:p>
        </p:txBody>
      </p:sp>
      <p:pic>
        <p:nvPicPr>
          <p:cNvPr id="17" name="Picture 16" descr="A group of people sitting in a yard&#10;&#10;Description automatically generated">
            <a:extLst>
              <a:ext uri="{FF2B5EF4-FFF2-40B4-BE49-F238E27FC236}">
                <a16:creationId xmlns:a16="http://schemas.microsoft.com/office/drawing/2014/main" id="{883976D1-6470-4D8F-9781-56DD61361548}"/>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934943" y="54029"/>
            <a:ext cx="3171825" cy="3960923"/>
          </a:xfrm>
          <a:prstGeom prst="rect">
            <a:avLst/>
          </a:prstGeom>
        </p:spPr>
      </p:pic>
      <p:pic>
        <p:nvPicPr>
          <p:cNvPr id="23" name="Picture 22" descr="A close up of a flower&#10;&#10;Description automatically generated">
            <a:extLst>
              <a:ext uri="{FF2B5EF4-FFF2-40B4-BE49-F238E27FC236}">
                <a16:creationId xmlns:a16="http://schemas.microsoft.com/office/drawing/2014/main" id="{26B76FCB-B043-4AAE-937B-3CA901C03EFE}"/>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934943" y="4120708"/>
            <a:ext cx="3171825" cy="2013257"/>
          </a:xfrm>
          <a:prstGeom prst="rect">
            <a:avLst/>
          </a:prstGeom>
        </p:spPr>
      </p:pic>
      <p:sp>
        <p:nvSpPr>
          <p:cNvPr id="24" name="TextBox 23">
            <a:extLst>
              <a:ext uri="{FF2B5EF4-FFF2-40B4-BE49-F238E27FC236}">
                <a16:creationId xmlns:a16="http://schemas.microsoft.com/office/drawing/2014/main" id="{32F1601A-F30B-4418-B277-E93DB98BE1C0}"/>
              </a:ext>
            </a:extLst>
          </p:cNvPr>
          <p:cNvSpPr txBox="1"/>
          <p:nvPr/>
        </p:nvSpPr>
        <p:spPr>
          <a:xfrm>
            <a:off x="8934942" y="7135705"/>
            <a:ext cx="3171825" cy="230832"/>
          </a:xfrm>
          <a:prstGeom prst="rect">
            <a:avLst/>
          </a:prstGeom>
          <a:noFill/>
        </p:spPr>
        <p:txBody>
          <a:bodyPr wrap="square" rtlCol="0">
            <a:spAutoFit/>
          </a:bodyPr>
          <a:lstStyle/>
          <a:p>
            <a:r>
              <a:rPr lang="en-IE" sz="900">
                <a:hlinkClick r:id="rId6" tooltip="https://en.wikipedia.org/wiki/Spring_(season)"/>
              </a:rPr>
              <a:t>This Photo</a:t>
            </a:r>
            <a:r>
              <a:rPr lang="en-IE" sz="900"/>
              <a:t> by Unknown Author is licensed under </a:t>
            </a:r>
            <a:r>
              <a:rPr lang="en-IE" sz="900">
                <a:hlinkClick r:id="rId7" tooltip="https://creativecommons.org/licenses/by-sa/3.0/"/>
              </a:rPr>
              <a:t>CC BY-SA</a:t>
            </a:r>
            <a:endParaRPr lang="en-IE" sz="900"/>
          </a:p>
        </p:txBody>
      </p:sp>
    </p:spTree>
    <p:extLst>
      <p:ext uri="{BB962C8B-B14F-4D97-AF65-F5344CB8AC3E}">
        <p14:creationId xmlns:p14="http://schemas.microsoft.com/office/powerpoint/2010/main" val="635793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542952"/>
            <a:ext cx="8246680" cy="644718"/>
          </a:xfrm>
          <a:solidFill>
            <a:srgbClr val="7F4182"/>
          </a:solidFill>
        </p:spPr>
        <p:txBody>
          <a:bodyPr>
            <a:noAutofit/>
          </a:bodyPr>
          <a:lstStyle/>
          <a:p>
            <a:r>
              <a:rPr lang="en-IE" dirty="0" err="1">
                <a:solidFill>
                  <a:schemeClr val="bg1"/>
                </a:solidFill>
              </a:rPr>
              <a:t>Bibliotecas</a:t>
            </a:r>
            <a:r>
              <a:rPr lang="en-IE" dirty="0">
                <a:solidFill>
                  <a:schemeClr val="bg1"/>
                </a:solidFill>
              </a:rPr>
              <a:t> </a:t>
            </a:r>
            <a:r>
              <a:rPr lang="en-IE" dirty="0" err="1">
                <a:solidFill>
                  <a:schemeClr val="bg1"/>
                </a:solidFill>
              </a:rPr>
              <a:t>Comunitárias</a:t>
            </a:r>
            <a:r>
              <a:rPr lang="en-IE" dirty="0">
                <a:solidFill>
                  <a:schemeClr val="bg1"/>
                </a:solidFill>
              </a:rPr>
              <a:t> de </a:t>
            </a:r>
            <a:r>
              <a:rPr lang="en-IE" dirty="0" err="1">
                <a:solidFill>
                  <a:schemeClr val="bg1"/>
                </a:solidFill>
              </a:rPr>
              <a:t>Rua</a:t>
            </a:r>
            <a:endParaRPr lang="en-IE" dirty="0">
              <a:solidFill>
                <a:schemeClr val="bg1"/>
              </a:solidFill>
            </a:endParaRP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497927" y="1559671"/>
            <a:ext cx="5181513" cy="4796884"/>
          </a:xfrm>
        </p:spPr>
        <p:txBody>
          <a:bodyPr/>
          <a:lstStyle/>
          <a:p>
            <a:endParaRPr lang="en-IE" dirty="0"/>
          </a:p>
          <a:p>
            <a:endParaRPr lang="en-IE" dirty="0"/>
          </a:p>
          <a:p>
            <a:r>
              <a:rPr lang="en-IE" dirty="0"/>
              <a:t>As </a:t>
            </a:r>
            <a:r>
              <a:rPr lang="en-IE" dirty="0" err="1"/>
              <a:t>bibliotecas</a:t>
            </a:r>
            <a:r>
              <a:rPr lang="en-IE" dirty="0"/>
              <a:t> </a:t>
            </a:r>
            <a:r>
              <a:rPr lang="en-IE" dirty="0" err="1"/>
              <a:t>miniatura</a:t>
            </a:r>
            <a:r>
              <a:rPr lang="en-IE" dirty="0"/>
              <a:t> </a:t>
            </a:r>
            <a:r>
              <a:rPr lang="en-IE" dirty="0" err="1"/>
              <a:t>são</a:t>
            </a:r>
            <a:r>
              <a:rPr lang="en-IE" dirty="0"/>
              <a:t> </a:t>
            </a:r>
            <a:r>
              <a:rPr lang="en-IE" dirty="0" err="1"/>
              <a:t>tipicamente</a:t>
            </a:r>
            <a:r>
              <a:rPr lang="en-IE" dirty="0"/>
              <a:t> </a:t>
            </a:r>
            <a:r>
              <a:rPr lang="en-IE" dirty="0" err="1"/>
              <a:t>feitas</a:t>
            </a:r>
            <a:r>
              <a:rPr lang="en-IE" dirty="0"/>
              <a:t> de madeira, com </a:t>
            </a:r>
            <a:r>
              <a:rPr lang="en-IE" dirty="0" err="1"/>
              <a:t>caixas</a:t>
            </a:r>
            <a:r>
              <a:rPr lang="en-IE" dirty="0"/>
              <a:t> de </a:t>
            </a:r>
            <a:r>
              <a:rPr lang="en-IE" dirty="0" err="1"/>
              <a:t>vidro</a:t>
            </a:r>
            <a:r>
              <a:rPr lang="en-IE" dirty="0"/>
              <a:t>, que </a:t>
            </a:r>
            <a:r>
              <a:rPr lang="en-IE" dirty="0" err="1"/>
              <a:t>podem</a:t>
            </a:r>
            <a:r>
              <a:rPr lang="en-IE" dirty="0"/>
              <a:t> ser </a:t>
            </a:r>
            <a:r>
              <a:rPr lang="en-IE" dirty="0" err="1"/>
              <a:t>abertas</a:t>
            </a:r>
            <a:r>
              <a:rPr lang="en-IE" dirty="0"/>
              <a:t>; </a:t>
            </a:r>
            <a:r>
              <a:rPr lang="en-IE" dirty="0" err="1"/>
              <a:t>os</a:t>
            </a:r>
            <a:r>
              <a:rPr lang="en-IE" dirty="0"/>
              <a:t> </a:t>
            </a:r>
            <a:r>
              <a:rPr lang="en-IE" dirty="0" err="1"/>
              <a:t>utilizadores</a:t>
            </a:r>
            <a:r>
              <a:rPr lang="en-IE" dirty="0"/>
              <a:t> </a:t>
            </a:r>
            <a:r>
              <a:rPr lang="en-IE" dirty="0" err="1"/>
              <a:t>pegam</a:t>
            </a:r>
            <a:r>
              <a:rPr lang="en-IE" dirty="0"/>
              <a:t> </a:t>
            </a:r>
            <a:r>
              <a:rPr lang="en-IE" dirty="0" err="1"/>
              <a:t>num</a:t>
            </a:r>
            <a:r>
              <a:rPr lang="en-IE" dirty="0"/>
              <a:t> </a:t>
            </a:r>
            <a:r>
              <a:rPr lang="en-IE" dirty="0" err="1"/>
              <a:t>livro</a:t>
            </a:r>
            <a:r>
              <a:rPr lang="en-IE" dirty="0"/>
              <a:t> e </a:t>
            </a:r>
            <a:r>
              <a:rPr lang="en-IE" dirty="0" err="1"/>
              <a:t>trazem</a:t>
            </a:r>
            <a:r>
              <a:rPr lang="en-IE" dirty="0"/>
              <a:t> um </a:t>
            </a:r>
            <a:r>
              <a:rPr lang="en-IE" dirty="0" err="1"/>
              <a:t>livro</a:t>
            </a:r>
            <a:r>
              <a:rPr lang="en-IE" dirty="0"/>
              <a:t>. </a:t>
            </a:r>
            <a:r>
              <a:rPr lang="en-IE" dirty="0" err="1"/>
              <a:t>Estas</a:t>
            </a:r>
            <a:r>
              <a:rPr lang="en-IE" dirty="0"/>
              <a:t> </a:t>
            </a:r>
            <a:r>
              <a:rPr lang="en-IE" dirty="0" err="1"/>
              <a:t>pequenas</a:t>
            </a:r>
            <a:r>
              <a:rPr lang="en-IE" dirty="0"/>
              <a:t> </a:t>
            </a:r>
            <a:r>
              <a:rPr lang="en-IE" dirty="0" err="1"/>
              <a:t>bibliotecas</a:t>
            </a:r>
            <a:r>
              <a:rPr lang="en-IE" dirty="0"/>
              <a:t> </a:t>
            </a:r>
            <a:r>
              <a:rPr lang="en-IE" dirty="0" err="1"/>
              <a:t>são</a:t>
            </a:r>
            <a:r>
              <a:rPr lang="en-IE" dirty="0"/>
              <a:t> </a:t>
            </a:r>
            <a:r>
              <a:rPr lang="en-IE" dirty="0" err="1"/>
              <a:t>uma</a:t>
            </a:r>
            <a:r>
              <a:rPr lang="en-IE" dirty="0"/>
              <a:t> </a:t>
            </a:r>
            <a:r>
              <a:rPr lang="en-IE" dirty="0" err="1"/>
              <a:t>ideia</a:t>
            </a:r>
            <a:r>
              <a:rPr lang="en-IE" dirty="0"/>
              <a:t> simples mas </a:t>
            </a:r>
            <a:r>
              <a:rPr lang="en-IE" dirty="0" err="1"/>
              <a:t>poderosa</a:t>
            </a:r>
            <a:r>
              <a:rPr lang="en-IE" dirty="0"/>
              <a:t>, que </a:t>
            </a:r>
            <a:r>
              <a:rPr lang="en-IE" dirty="0" err="1"/>
              <a:t>pode</a:t>
            </a:r>
            <a:r>
              <a:rPr lang="en-IE" dirty="0"/>
              <a:t> </a:t>
            </a:r>
            <a:r>
              <a:rPr lang="en-IE" dirty="0" err="1"/>
              <a:t>criar</a:t>
            </a:r>
            <a:r>
              <a:rPr lang="en-IE" dirty="0"/>
              <a:t> um </a:t>
            </a:r>
            <a:r>
              <a:rPr lang="en-IE" dirty="0" err="1"/>
              <a:t>sentido</a:t>
            </a:r>
            <a:r>
              <a:rPr lang="en-IE" dirty="0"/>
              <a:t> de </a:t>
            </a:r>
            <a:r>
              <a:rPr lang="en-IE" dirty="0" err="1"/>
              <a:t>comunidade</a:t>
            </a:r>
            <a:r>
              <a:rPr lang="en-IE" dirty="0"/>
              <a:t> e de </a:t>
            </a:r>
            <a:r>
              <a:rPr lang="en-IE" dirty="0" err="1"/>
              <a:t>lugar</a:t>
            </a:r>
            <a:r>
              <a:rPr lang="en-IE" dirty="0"/>
              <a:t>. </a:t>
            </a:r>
          </a:p>
        </p:txBody>
      </p:sp>
      <p:sp>
        <p:nvSpPr>
          <p:cNvPr id="5" name="TextBox 4">
            <a:extLst>
              <a:ext uri="{FF2B5EF4-FFF2-40B4-BE49-F238E27FC236}">
                <a16:creationId xmlns:a16="http://schemas.microsoft.com/office/drawing/2014/main" id="{2EDF03C4-B095-4EE8-AE5B-CB543A5065DE}"/>
              </a:ext>
            </a:extLst>
          </p:cNvPr>
          <p:cNvSpPr txBox="1"/>
          <p:nvPr/>
        </p:nvSpPr>
        <p:spPr>
          <a:xfrm>
            <a:off x="0" y="0"/>
            <a:ext cx="4572000" cy="461665"/>
          </a:xfrm>
          <a:prstGeom prst="rect">
            <a:avLst/>
          </a:prstGeom>
          <a:solidFill>
            <a:srgbClr val="BA0A94"/>
          </a:solidFill>
        </p:spPr>
        <p:txBody>
          <a:bodyPr wrap="square" rtlCol="0">
            <a:spAutoFit/>
          </a:bodyPr>
          <a:lstStyle/>
          <a:p>
            <a:pPr>
              <a:defRPr/>
            </a:pPr>
            <a:r>
              <a:rPr lang="en-IE" sz="2400" dirty="0">
                <a:solidFill>
                  <a:prstClr val="white"/>
                </a:solidFill>
              </a:rPr>
              <a:t>IDEIA DE PLACEMAKING STANDARD  </a:t>
            </a:r>
          </a:p>
        </p:txBody>
      </p:sp>
      <p:sp>
        <p:nvSpPr>
          <p:cNvPr id="7" name="TextBox 6">
            <a:extLst>
              <a:ext uri="{FF2B5EF4-FFF2-40B4-BE49-F238E27FC236}">
                <a16:creationId xmlns:a16="http://schemas.microsoft.com/office/drawing/2014/main" id="{1FD51665-0145-4643-BEF0-AFA0DC636A86}"/>
              </a:ext>
            </a:extLst>
          </p:cNvPr>
          <p:cNvSpPr txBox="1"/>
          <p:nvPr/>
        </p:nvSpPr>
        <p:spPr>
          <a:xfrm>
            <a:off x="548404" y="6611779"/>
            <a:ext cx="1755228" cy="246221"/>
          </a:xfrm>
          <a:prstGeom prst="rect">
            <a:avLst/>
          </a:prstGeom>
          <a:noFill/>
        </p:spPr>
        <p:txBody>
          <a:bodyPr wrap="square" rtlCol="0">
            <a:spAutoFit/>
          </a:bodyPr>
          <a:lstStyle/>
          <a:p>
            <a:r>
              <a:rPr lang="en-IE" sz="1000" dirty="0">
                <a:hlinkClick r:id="rId2"/>
              </a:rPr>
              <a:t>Fonte</a:t>
            </a:r>
            <a:endParaRPr lang="en-IE" sz="1000" dirty="0"/>
          </a:p>
        </p:txBody>
      </p:sp>
      <p:pic>
        <p:nvPicPr>
          <p:cNvPr id="1026" name="Picture 2">
            <a:extLst>
              <a:ext uri="{FF2B5EF4-FFF2-40B4-BE49-F238E27FC236}">
                <a16:creationId xmlns:a16="http://schemas.microsoft.com/office/drawing/2014/main" id="{C18F3AE8-6596-4771-866A-5C583670E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549" y="1412613"/>
            <a:ext cx="4926116" cy="32813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97AF3B9-FDF6-4BD6-9920-E8BB5D70CE49}"/>
              </a:ext>
            </a:extLst>
          </p:cNvPr>
          <p:cNvSpPr txBox="1"/>
          <p:nvPr/>
        </p:nvSpPr>
        <p:spPr>
          <a:xfrm>
            <a:off x="5953760" y="4833326"/>
            <a:ext cx="6244442" cy="1600438"/>
          </a:xfrm>
          <a:prstGeom prst="rect">
            <a:avLst/>
          </a:prstGeom>
          <a:noFill/>
        </p:spPr>
        <p:txBody>
          <a:bodyPr wrap="square">
            <a:spAutoFit/>
          </a:bodyPr>
          <a:lstStyle/>
          <a:p>
            <a:r>
              <a:rPr lang="en-IE" sz="1200" b="1" dirty="0" err="1">
                <a:solidFill>
                  <a:srgbClr val="6D6E6C"/>
                </a:solidFill>
              </a:rPr>
              <a:t>Adote</a:t>
            </a:r>
            <a:r>
              <a:rPr lang="en-IE" sz="1200" b="1" dirty="0">
                <a:solidFill>
                  <a:srgbClr val="6D6E6C"/>
                </a:solidFill>
              </a:rPr>
              <a:t> </a:t>
            </a:r>
            <a:r>
              <a:rPr lang="en-IE" sz="1200" b="1" dirty="0" err="1">
                <a:solidFill>
                  <a:srgbClr val="6D6E6C"/>
                </a:solidFill>
              </a:rPr>
              <a:t>uma</a:t>
            </a:r>
            <a:r>
              <a:rPr lang="en-IE" sz="1200" b="1" dirty="0">
                <a:solidFill>
                  <a:srgbClr val="6D6E6C"/>
                </a:solidFill>
              </a:rPr>
              <a:t> </a:t>
            </a:r>
            <a:r>
              <a:rPr lang="en-IE" sz="1200" b="1" dirty="0" err="1">
                <a:solidFill>
                  <a:srgbClr val="6D6E6C"/>
                </a:solidFill>
              </a:rPr>
              <a:t>biblioteca</a:t>
            </a:r>
            <a:r>
              <a:rPr lang="en-IE" sz="1200" b="1" dirty="0">
                <a:solidFill>
                  <a:srgbClr val="6D6E6C"/>
                </a:solidFill>
              </a:rPr>
              <a:t> de </a:t>
            </a:r>
            <a:r>
              <a:rPr lang="en-IE" sz="1200" b="1" dirty="0" err="1">
                <a:solidFill>
                  <a:srgbClr val="6D6E6C"/>
                </a:solidFill>
              </a:rPr>
              <a:t>cabines</a:t>
            </a:r>
            <a:r>
              <a:rPr lang="en-IE" sz="1200" b="1" dirty="0">
                <a:solidFill>
                  <a:srgbClr val="6D6E6C"/>
                </a:solidFill>
              </a:rPr>
              <a:t> </a:t>
            </a:r>
            <a:r>
              <a:rPr lang="en-IE" sz="1200" b="1" dirty="0" err="1">
                <a:solidFill>
                  <a:srgbClr val="6D6E6C"/>
                </a:solidFill>
              </a:rPr>
              <a:t>telefónicas</a:t>
            </a:r>
            <a:r>
              <a:rPr lang="en-IE" sz="1200" dirty="0">
                <a:solidFill>
                  <a:srgbClr val="6D6E6C"/>
                </a:solidFill>
              </a:rPr>
              <a:t>: Com a </a:t>
            </a:r>
            <a:r>
              <a:rPr lang="en-IE" sz="1200" dirty="0" err="1">
                <a:solidFill>
                  <a:srgbClr val="6D6E6C"/>
                </a:solidFill>
              </a:rPr>
              <a:t>utilização</a:t>
            </a:r>
            <a:r>
              <a:rPr lang="en-IE" sz="1200" dirty="0">
                <a:solidFill>
                  <a:srgbClr val="6D6E6C"/>
                </a:solidFill>
              </a:rPr>
              <a:t> regular de </a:t>
            </a:r>
            <a:r>
              <a:rPr lang="en-IE" sz="1200" dirty="0" err="1">
                <a:solidFill>
                  <a:srgbClr val="6D6E6C"/>
                </a:solidFill>
              </a:rPr>
              <a:t>telemóveis</a:t>
            </a:r>
            <a:r>
              <a:rPr lang="en-IE" sz="1200" dirty="0">
                <a:solidFill>
                  <a:srgbClr val="6D6E6C"/>
                </a:solidFill>
              </a:rPr>
              <a:t> </a:t>
            </a:r>
            <a:r>
              <a:rPr lang="en-IE" sz="1200" dirty="0" err="1">
                <a:solidFill>
                  <a:srgbClr val="6D6E6C"/>
                </a:solidFill>
              </a:rPr>
              <a:t>atualmente</a:t>
            </a:r>
            <a:r>
              <a:rPr lang="en-IE" sz="1200" dirty="0">
                <a:solidFill>
                  <a:srgbClr val="6D6E6C"/>
                </a:solidFill>
              </a:rPr>
              <a:t>, </a:t>
            </a:r>
            <a:r>
              <a:rPr lang="en-IE" sz="1200" dirty="0" err="1">
                <a:solidFill>
                  <a:srgbClr val="6D6E6C"/>
                </a:solidFill>
              </a:rPr>
              <a:t>parece</a:t>
            </a:r>
            <a:r>
              <a:rPr lang="en-IE" sz="1200" dirty="0">
                <a:solidFill>
                  <a:srgbClr val="6D6E6C"/>
                </a:solidFill>
              </a:rPr>
              <a:t> haver </a:t>
            </a:r>
            <a:r>
              <a:rPr lang="en-IE" sz="1200" dirty="0" err="1">
                <a:solidFill>
                  <a:srgbClr val="6D6E6C"/>
                </a:solidFill>
              </a:rPr>
              <a:t>pouca</a:t>
            </a:r>
            <a:r>
              <a:rPr lang="en-IE" sz="1200" dirty="0">
                <a:solidFill>
                  <a:srgbClr val="6D6E6C"/>
                </a:solidFill>
              </a:rPr>
              <a:t> </a:t>
            </a:r>
            <a:r>
              <a:rPr lang="en-IE" sz="1200" dirty="0" err="1">
                <a:solidFill>
                  <a:srgbClr val="6D6E6C"/>
                </a:solidFill>
              </a:rPr>
              <a:t>necessidade</a:t>
            </a:r>
            <a:r>
              <a:rPr lang="en-IE" sz="1200" dirty="0">
                <a:solidFill>
                  <a:srgbClr val="6D6E6C"/>
                </a:solidFill>
              </a:rPr>
              <a:t> de </a:t>
            </a:r>
            <a:r>
              <a:rPr lang="en-IE" sz="1200" dirty="0" err="1">
                <a:solidFill>
                  <a:srgbClr val="6D6E6C"/>
                </a:solidFill>
              </a:rPr>
              <a:t>existirem</a:t>
            </a:r>
            <a:r>
              <a:rPr lang="en-IE" sz="1200" dirty="0">
                <a:solidFill>
                  <a:srgbClr val="6D6E6C"/>
                </a:solidFill>
              </a:rPr>
              <a:t> </a:t>
            </a:r>
            <a:r>
              <a:rPr lang="en-IE" sz="1200" dirty="0" err="1">
                <a:solidFill>
                  <a:srgbClr val="6D6E6C"/>
                </a:solidFill>
              </a:rPr>
              <a:t>cabines</a:t>
            </a:r>
            <a:r>
              <a:rPr lang="en-IE" sz="1200" dirty="0">
                <a:solidFill>
                  <a:srgbClr val="6D6E6C"/>
                </a:solidFill>
              </a:rPr>
              <a:t> </a:t>
            </a:r>
            <a:r>
              <a:rPr lang="en-IE" sz="1200" dirty="0" err="1">
                <a:solidFill>
                  <a:srgbClr val="6D6E6C"/>
                </a:solidFill>
              </a:rPr>
              <a:t>telefónicas</a:t>
            </a:r>
            <a:r>
              <a:rPr lang="en-IE" sz="1200" dirty="0">
                <a:solidFill>
                  <a:srgbClr val="6D6E6C"/>
                </a:solidFill>
              </a:rPr>
              <a:t>. No </a:t>
            </a:r>
            <a:r>
              <a:rPr lang="en-IE" sz="1200" dirty="0" err="1">
                <a:solidFill>
                  <a:srgbClr val="6D6E6C"/>
                </a:solidFill>
              </a:rPr>
              <a:t>entanto</a:t>
            </a:r>
            <a:r>
              <a:rPr lang="en-IE" sz="1200" dirty="0">
                <a:solidFill>
                  <a:srgbClr val="6D6E6C"/>
                </a:solidFill>
              </a:rPr>
              <a:t>, </a:t>
            </a:r>
            <a:r>
              <a:rPr lang="en-IE" sz="1200" dirty="0" err="1">
                <a:solidFill>
                  <a:srgbClr val="6D6E6C"/>
                </a:solidFill>
              </a:rPr>
              <a:t>em</a:t>
            </a:r>
            <a:r>
              <a:rPr lang="en-IE" sz="1200" dirty="0">
                <a:solidFill>
                  <a:srgbClr val="6D6E6C"/>
                </a:solidFill>
              </a:rPr>
              <a:t> </a:t>
            </a:r>
            <a:r>
              <a:rPr lang="en-IE" sz="1200" dirty="0" err="1">
                <a:solidFill>
                  <a:srgbClr val="6D6E6C"/>
                </a:solidFill>
              </a:rPr>
              <a:t>vez</a:t>
            </a:r>
            <a:r>
              <a:rPr lang="en-IE" sz="1200" dirty="0">
                <a:solidFill>
                  <a:srgbClr val="6D6E6C"/>
                </a:solidFill>
              </a:rPr>
              <a:t> de se </a:t>
            </a:r>
            <a:r>
              <a:rPr lang="en-IE" sz="1200" dirty="0" err="1">
                <a:solidFill>
                  <a:srgbClr val="6D6E6C"/>
                </a:solidFill>
              </a:rPr>
              <a:t>livrarem</a:t>
            </a:r>
            <a:r>
              <a:rPr lang="en-IE" sz="1200" dirty="0">
                <a:solidFill>
                  <a:srgbClr val="6D6E6C"/>
                </a:solidFill>
              </a:rPr>
              <a:t> das </a:t>
            </a:r>
            <a:r>
              <a:rPr lang="en-IE" sz="1200" b="1" dirty="0" err="1">
                <a:solidFill>
                  <a:srgbClr val="6D6E6C"/>
                </a:solidFill>
              </a:rPr>
              <a:t>icónicas</a:t>
            </a:r>
            <a:r>
              <a:rPr lang="en-IE" sz="1200" b="1" dirty="0">
                <a:solidFill>
                  <a:srgbClr val="6D6E6C"/>
                </a:solidFill>
              </a:rPr>
              <a:t> </a:t>
            </a:r>
            <a:r>
              <a:rPr lang="en-IE" sz="1200" b="1" dirty="0" err="1">
                <a:solidFill>
                  <a:srgbClr val="6D6E6C"/>
                </a:solidFill>
              </a:rPr>
              <a:t>cabines</a:t>
            </a:r>
            <a:r>
              <a:rPr lang="en-IE" sz="1200" b="1" dirty="0">
                <a:solidFill>
                  <a:srgbClr val="6D6E6C"/>
                </a:solidFill>
              </a:rPr>
              <a:t> </a:t>
            </a:r>
            <a:r>
              <a:rPr lang="en-IE" sz="1200" b="1" dirty="0" err="1">
                <a:solidFill>
                  <a:srgbClr val="6D6E6C"/>
                </a:solidFill>
              </a:rPr>
              <a:t>vermelhas</a:t>
            </a:r>
            <a:r>
              <a:rPr lang="en-IE" sz="1200" b="1" dirty="0">
                <a:solidFill>
                  <a:srgbClr val="6D6E6C"/>
                </a:solidFill>
              </a:rPr>
              <a:t> no </a:t>
            </a:r>
            <a:r>
              <a:rPr lang="en-IE" sz="1200" b="1" dirty="0" err="1">
                <a:solidFill>
                  <a:srgbClr val="6D6E6C"/>
                </a:solidFill>
              </a:rPr>
              <a:t>Reino</a:t>
            </a:r>
            <a:r>
              <a:rPr lang="en-IE" sz="1200" b="1" dirty="0">
                <a:solidFill>
                  <a:srgbClr val="6D6E6C"/>
                </a:solidFill>
              </a:rPr>
              <a:t> </a:t>
            </a:r>
            <a:r>
              <a:rPr lang="en-IE" sz="1200" b="1" dirty="0" err="1">
                <a:solidFill>
                  <a:srgbClr val="6D6E6C"/>
                </a:solidFill>
              </a:rPr>
              <a:t>Unido</a:t>
            </a:r>
            <a:r>
              <a:rPr lang="en-IE" sz="1200" b="1" dirty="0">
                <a:solidFill>
                  <a:srgbClr val="6D6E6C"/>
                </a:solidFill>
              </a:rPr>
              <a:t>,</a:t>
            </a:r>
            <a:r>
              <a:rPr lang="en-IE" sz="1200" dirty="0">
                <a:solidFill>
                  <a:srgbClr val="6D6E6C"/>
                </a:solidFill>
              </a:rPr>
              <a:t> as </a:t>
            </a:r>
            <a:r>
              <a:rPr lang="en-IE" sz="1200" dirty="0" err="1">
                <a:solidFill>
                  <a:srgbClr val="6D6E6C"/>
                </a:solidFill>
              </a:rPr>
              <a:t>comunidades</a:t>
            </a:r>
            <a:r>
              <a:rPr lang="en-IE" sz="1200" dirty="0">
                <a:solidFill>
                  <a:srgbClr val="6D6E6C"/>
                </a:solidFill>
              </a:rPr>
              <a:t> </a:t>
            </a:r>
            <a:r>
              <a:rPr lang="en-IE" sz="1200" dirty="0" err="1">
                <a:solidFill>
                  <a:srgbClr val="6D6E6C"/>
                </a:solidFill>
              </a:rPr>
              <a:t>locais</a:t>
            </a:r>
            <a:r>
              <a:rPr lang="en-IE" sz="1200" dirty="0">
                <a:solidFill>
                  <a:srgbClr val="6D6E6C"/>
                </a:solidFill>
              </a:rPr>
              <a:t> </a:t>
            </a:r>
            <a:r>
              <a:rPr lang="en-IE" sz="1200" dirty="0" err="1">
                <a:solidFill>
                  <a:srgbClr val="6D6E6C"/>
                </a:solidFill>
              </a:rPr>
              <a:t>estão</a:t>
            </a:r>
            <a:r>
              <a:rPr lang="en-IE" sz="1200" dirty="0">
                <a:solidFill>
                  <a:srgbClr val="6D6E6C"/>
                </a:solidFill>
              </a:rPr>
              <a:t> a </a:t>
            </a:r>
            <a:r>
              <a:rPr lang="en-IE" sz="1200" dirty="0" err="1">
                <a:solidFill>
                  <a:srgbClr val="6D6E6C"/>
                </a:solidFill>
              </a:rPr>
              <a:t>utilizá</a:t>
            </a:r>
            <a:r>
              <a:rPr lang="en-IE" sz="1200" dirty="0">
                <a:solidFill>
                  <a:srgbClr val="6D6E6C"/>
                </a:solidFill>
              </a:rPr>
              <a:t>-las para </a:t>
            </a:r>
            <a:r>
              <a:rPr lang="en-IE" sz="1200" dirty="0" err="1">
                <a:solidFill>
                  <a:srgbClr val="6D6E6C"/>
                </a:solidFill>
              </a:rPr>
              <a:t>novos</a:t>
            </a:r>
            <a:r>
              <a:rPr lang="en-IE" sz="1200" dirty="0">
                <a:solidFill>
                  <a:srgbClr val="6D6E6C"/>
                </a:solidFill>
              </a:rPr>
              <a:t> fins. A British Telecom </a:t>
            </a:r>
            <a:r>
              <a:rPr lang="en-IE" sz="1200" dirty="0" err="1">
                <a:solidFill>
                  <a:srgbClr val="6D6E6C"/>
                </a:solidFill>
              </a:rPr>
              <a:t>está</a:t>
            </a:r>
            <a:r>
              <a:rPr lang="en-IE" sz="1200" dirty="0">
                <a:solidFill>
                  <a:srgbClr val="6D6E6C"/>
                </a:solidFill>
              </a:rPr>
              <a:t> a </a:t>
            </a:r>
            <a:r>
              <a:rPr lang="en-IE" sz="1200" dirty="0" err="1">
                <a:solidFill>
                  <a:srgbClr val="6D6E6C"/>
                </a:solidFill>
              </a:rPr>
              <a:t>encorajar</a:t>
            </a:r>
            <a:r>
              <a:rPr lang="en-IE" sz="1200" dirty="0">
                <a:solidFill>
                  <a:srgbClr val="6D6E6C"/>
                </a:solidFill>
              </a:rPr>
              <a:t> as </a:t>
            </a:r>
            <a:r>
              <a:rPr lang="en-IE" sz="1200" dirty="0" err="1">
                <a:solidFill>
                  <a:srgbClr val="6D6E6C"/>
                </a:solidFill>
              </a:rPr>
              <a:t>cidades</a:t>
            </a:r>
            <a:r>
              <a:rPr lang="en-IE" sz="1200" dirty="0">
                <a:solidFill>
                  <a:srgbClr val="6D6E6C"/>
                </a:solidFill>
              </a:rPr>
              <a:t> a </a:t>
            </a:r>
            <a:r>
              <a:rPr lang="en-IE" sz="1200" dirty="0" err="1">
                <a:solidFill>
                  <a:srgbClr val="6D6E6C"/>
                </a:solidFill>
              </a:rPr>
              <a:t>transformar</a:t>
            </a:r>
            <a:r>
              <a:rPr lang="en-IE" sz="1200" dirty="0">
                <a:solidFill>
                  <a:srgbClr val="6D6E6C"/>
                </a:solidFill>
              </a:rPr>
              <a:t> as </a:t>
            </a:r>
            <a:r>
              <a:rPr lang="en-IE" sz="1200" dirty="0" err="1">
                <a:solidFill>
                  <a:srgbClr val="6D6E6C"/>
                </a:solidFill>
              </a:rPr>
              <a:t>suas</a:t>
            </a:r>
            <a:r>
              <a:rPr lang="en-IE" sz="1200" dirty="0">
                <a:solidFill>
                  <a:srgbClr val="6D6E6C"/>
                </a:solidFill>
              </a:rPr>
              <a:t> </a:t>
            </a:r>
            <a:r>
              <a:rPr lang="en-IE" sz="1200" dirty="0" err="1">
                <a:solidFill>
                  <a:srgbClr val="6D6E6C"/>
                </a:solidFill>
              </a:rPr>
              <a:t>cabines</a:t>
            </a:r>
            <a:r>
              <a:rPr lang="en-IE" sz="1200" dirty="0">
                <a:solidFill>
                  <a:srgbClr val="6D6E6C"/>
                </a:solidFill>
              </a:rPr>
              <a:t> </a:t>
            </a:r>
            <a:r>
              <a:rPr lang="en-IE" sz="1200" dirty="0" err="1">
                <a:solidFill>
                  <a:srgbClr val="6D6E6C"/>
                </a:solidFill>
              </a:rPr>
              <a:t>telefónicas</a:t>
            </a:r>
            <a:r>
              <a:rPr lang="en-IE" sz="1200" dirty="0">
                <a:solidFill>
                  <a:srgbClr val="6D6E6C"/>
                </a:solidFill>
              </a:rPr>
              <a:t> </a:t>
            </a:r>
            <a:r>
              <a:rPr lang="en-IE" sz="1200" dirty="0" err="1">
                <a:solidFill>
                  <a:srgbClr val="6D6E6C"/>
                </a:solidFill>
              </a:rPr>
              <a:t>em</a:t>
            </a:r>
            <a:r>
              <a:rPr lang="en-IE" sz="1200" dirty="0">
                <a:solidFill>
                  <a:srgbClr val="6D6E6C"/>
                </a:solidFill>
              </a:rPr>
              <a:t> mini-</a:t>
            </a:r>
            <a:r>
              <a:rPr lang="en-IE" sz="1200" dirty="0" err="1">
                <a:solidFill>
                  <a:srgbClr val="6D6E6C"/>
                </a:solidFill>
              </a:rPr>
              <a:t>bibliotecas</a:t>
            </a:r>
            <a:r>
              <a:rPr lang="en-IE" sz="1200" dirty="0">
                <a:solidFill>
                  <a:srgbClr val="6D6E6C"/>
                </a:solidFill>
              </a:rPr>
              <a:t>, e </a:t>
            </a:r>
            <a:r>
              <a:rPr lang="en-IE" sz="1200" dirty="0" err="1">
                <a:solidFill>
                  <a:srgbClr val="6D6E6C"/>
                </a:solidFill>
              </a:rPr>
              <a:t>até</a:t>
            </a:r>
            <a:r>
              <a:rPr lang="en-IE" sz="1200" dirty="0">
                <a:solidFill>
                  <a:srgbClr val="6D6E6C"/>
                </a:solidFill>
              </a:rPr>
              <a:t> </a:t>
            </a:r>
            <a:r>
              <a:rPr lang="en-IE" sz="1200" dirty="0" err="1">
                <a:solidFill>
                  <a:srgbClr val="6D6E6C"/>
                </a:solidFill>
              </a:rPr>
              <a:t>ao</a:t>
            </a:r>
            <a:r>
              <a:rPr lang="en-IE" sz="1200" dirty="0">
                <a:solidFill>
                  <a:srgbClr val="6D6E6C"/>
                </a:solidFill>
              </a:rPr>
              <a:t> </a:t>
            </a:r>
            <a:r>
              <a:rPr lang="en-IE" sz="1200" dirty="0" err="1">
                <a:solidFill>
                  <a:srgbClr val="6D6E6C"/>
                </a:solidFill>
              </a:rPr>
              <a:t>momento</a:t>
            </a:r>
            <a:r>
              <a:rPr lang="en-IE" sz="1200" dirty="0">
                <a:solidFill>
                  <a:srgbClr val="6D6E6C"/>
                </a:solidFill>
              </a:rPr>
              <a:t>, </a:t>
            </a:r>
            <a:r>
              <a:rPr lang="en-IE" sz="1200" dirty="0" err="1">
                <a:solidFill>
                  <a:srgbClr val="6D6E6C"/>
                </a:solidFill>
              </a:rPr>
              <a:t>centenas</a:t>
            </a:r>
            <a:r>
              <a:rPr lang="en-IE" sz="1200" dirty="0">
                <a:solidFill>
                  <a:srgbClr val="6D6E6C"/>
                </a:solidFill>
              </a:rPr>
              <a:t> de </a:t>
            </a:r>
            <a:r>
              <a:rPr lang="en-IE" sz="1200" dirty="0" err="1">
                <a:solidFill>
                  <a:srgbClr val="6D6E6C"/>
                </a:solidFill>
              </a:rPr>
              <a:t>comunidades</a:t>
            </a:r>
            <a:r>
              <a:rPr lang="en-IE" sz="1200" dirty="0">
                <a:solidFill>
                  <a:srgbClr val="6D6E6C"/>
                </a:solidFill>
              </a:rPr>
              <a:t> </a:t>
            </a:r>
            <a:r>
              <a:rPr lang="en-IE" sz="1200" dirty="0" err="1">
                <a:solidFill>
                  <a:srgbClr val="6D6E6C"/>
                </a:solidFill>
              </a:rPr>
              <a:t>transformaram</a:t>
            </a:r>
            <a:r>
              <a:rPr lang="en-IE" sz="1200" dirty="0">
                <a:solidFill>
                  <a:srgbClr val="6D6E6C"/>
                </a:solidFill>
              </a:rPr>
              <a:t> as </a:t>
            </a:r>
            <a:r>
              <a:rPr lang="en-IE" sz="1200" dirty="0" err="1">
                <a:solidFill>
                  <a:srgbClr val="6D6E6C"/>
                </a:solidFill>
              </a:rPr>
              <a:t>suas</a:t>
            </a:r>
            <a:r>
              <a:rPr lang="en-IE" sz="1200" dirty="0">
                <a:solidFill>
                  <a:srgbClr val="6D6E6C"/>
                </a:solidFill>
              </a:rPr>
              <a:t> </a:t>
            </a:r>
            <a:r>
              <a:rPr lang="en-IE" sz="1200" dirty="0" err="1">
                <a:solidFill>
                  <a:srgbClr val="6D6E6C"/>
                </a:solidFill>
              </a:rPr>
              <a:t>cabines</a:t>
            </a:r>
            <a:r>
              <a:rPr lang="en-IE" sz="1200" dirty="0">
                <a:solidFill>
                  <a:srgbClr val="6D6E6C"/>
                </a:solidFill>
              </a:rPr>
              <a:t>. Se a </a:t>
            </a:r>
            <a:r>
              <a:rPr lang="en-IE" sz="1200" dirty="0" err="1">
                <a:solidFill>
                  <a:srgbClr val="6D6E6C"/>
                </a:solidFill>
              </a:rPr>
              <a:t>cabina</a:t>
            </a:r>
            <a:r>
              <a:rPr lang="en-IE" sz="1200" dirty="0">
                <a:solidFill>
                  <a:srgbClr val="6D6E6C"/>
                </a:solidFill>
              </a:rPr>
              <a:t> </a:t>
            </a:r>
            <a:r>
              <a:rPr lang="en-IE" sz="1200" dirty="0" err="1">
                <a:solidFill>
                  <a:srgbClr val="6D6E6C"/>
                </a:solidFill>
              </a:rPr>
              <a:t>telefónica</a:t>
            </a:r>
            <a:r>
              <a:rPr lang="en-IE" sz="1200" dirty="0">
                <a:solidFill>
                  <a:srgbClr val="6D6E6C"/>
                </a:solidFill>
              </a:rPr>
              <a:t> da </a:t>
            </a:r>
            <a:r>
              <a:rPr lang="en-IE" sz="1200" dirty="0" err="1">
                <a:solidFill>
                  <a:srgbClr val="6D6E6C"/>
                </a:solidFill>
              </a:rPr>
              <a:t>sua</a:t>
            </a:r>
            <a:r>
              <a:rPr lang="en-IE" sz="1200" dirty="0">
                <a:solidFill>
                  <a:srgbClr val="6D6E6C"/>
                </a:solidFill>
              </a:rPr>
              <a:t> </a:t>
            </a:r>
            <a:r>
              <a:rPr lang="en-IE" sz="1200" dirty="0" err="1">
                <a:solidFill>
                  <a:srgbClr val="6D6E6C"/>
                </a:solidFill>
              </a:rPr>
              <a:t>comunidade</a:t>
            </a:r>
            <a:r>
              <a:rPr lang="en-IE" sz="1200" dirty="0">
                <a:solidFill>
                  <a:srgbClr val="6D6E6C"/>
                </a:solidFill>
              </a:rPr>
              <a:t> </a:t>
            </a:r>
            <a:r>
              <a:rPr lang="en-IE" sz="1200" dirty="0" err="1">
                <a:solidFill>
                  <a:srgbClr val="6D6E6C"/>
                </a:solidFill>
              </a:rPr>
              <a:t>estiver</a:t>
            </a:r>
            <a:r>
              <a:rPr lang="en-IE" sz="1200" dirty="0">
                <a:solidFill>
                  <a:srgbClr val="6D6E6C"/>
                </a:solidFill>
              </a:rPr>
              <a:t> </a:t>
            </a:r>
            <a:r>
              <a:rPr lang="en-IE" sz="1200" dirty="0" err="1">
                <a:solidFill>
                  <a:srgbClr val="6D6E6C"/>
                </a:solidFill>
              </a:rPr>
              <a:t>vazia</a:t>
            </a:r>
            <a:r>
              <a:rPr lang="en-IE" sz="1200" dirty="0">
                <a:solidFill>
                  <a:srgbClr val="6D6E6C"/>
                </a:solidFill>
              </a:rPr>
              <a:t>, </a:t>
            </a:r>
            <a:r>
              <a:rPr lang="en-IE" sz="1200" dirty="0" err="1">
                <a:solidFill>
                  <a:srgbClr val="6D6E6C"/>
                </a:solidFill>
              </a:rPr>
              <a:t>aprenda</a:t>
            </a:r>
            <a:r>
              <a:rPr lang="en-IE" sz="1200" dirty="0">
                <a:solidFill>
                  <a:srgbClr val="6D6E6C"/>
                </a:solidFill>
              </a:rPr>
              <a:t> a </a:t>
            </a:r>
            <a:r>
              <a:rPr lang="en-IE" sz="1200" dirty="0" err="1">
                <a:solidFill>
                  <a:srgbClr val="6D6E6C"/>
                </a:solidFill>
              </a:rPr>
              <a:t>transformar</a:t>
            </a:r>
            <a:r>
              <a:rPr lang="en-IE" sz="1200" dirty="0">
                <a:solidFill>
                  <a:srgbClr val="6D6E6C"/>
                </a:solidFill>
              </a:rPr>
              <a:t> </a:t>
            </a:r>
            <a:r>
              <a:rPr lang="en-IE" sz="1200" dirty="0" err="1">
                <a:solidFill>
                  <a:srgbClr val="6D6E6C"/>
                </a:solidFill>
              </a:rPr>
              <a:t>uma</a:t>
            </a:r>
            <a:r>
              <a:rPr lang="en-IE" sz="1200" dirty="0">
                <a:solidFill>
                  <a:srgbClr val="6D6E6C"/>
                </a:solidFill>
              </a:rPr>
              <a:t> </a:t>
            </a:r>
            <a:r>
              <a:rPr lang="en-IE" sz="1200" dirty="0" err="1">
                <a:solidFill>
                  <a:srgbClr val="6D6E6C"/>
                </a:solidFill>
              </a:rPr>
              <a:t>na</a:t>
            </a:r>
            <a:r>
              <a:rPr lang="en-IE" sz="1200" dirty="0">
                <a:solidFill>
                  <a:srgbClr val="6D6E6C"/>
                </a:solidFill>
              </a:rPr>
              <a:t> </a:t>
            </a:r>
            <a:r>
              <a:rPr lang="en-IE" sz="1200" dirty="0" err="1">
                <a:solidFill>
                  <a:srgbClr val="6D6E6C"/>
                </a:solidFill>
              </a:rPr>
              <a:t>sua</a:t>
            </a:r>
            <a:r>
              <a:rPr lang="en-IE" sz="1200" dirty="0">
                <a:solidFill>
                  <a:srgbClr val="6D6E6C"/>
                </a:solidFill>
              </a:rPr>
              <a:t> </a:t>
            </a:r>
            <a:r>
              <a:rPr lang="en-IE" sz="1200" dirty="0" err="1">
                <a:solidFill>
                  <a:srgbClr val="6D6E6C"/>
                </a:solidFill>
              </a:rPr>
              <a:t>própria</a:t>
            </a:r>
            <a:r>
              <a:rPr lang="en-IE" sz="1200" dirty="0">
                <a:solidFill>
                  <a:srgbClr val="6D6E6C"/>
                </a:solidFill>
              </a:rPr>
              <a:t> </a:t>
            </a:r>
            <a:r>
              <a:rPr lang="en-IE" sz="1200" dirty="0" err="1">
                <a:solidFill>
                  <a:srgbClr val="6D6E6C"/>
                </a:solidFill>
              </a:rPr>
              <a:t>biblioteca</a:t>
            </a:r>
            <a:r>
              <a:rPr lang="en-IE" sz="1200" dirty="0">
                <a:solidFill>
                  <a:srgbClr val="6D6E6C"/>
                </a:solidFill>
              </a:rPr>
              <a:t> de </a:t>
            </a:r>
            <a:r>
              <a:rPr lang="en-IE" sz="1200" dirty="0" err="1">
                <a:solidFill>
                  <a:srgbClr val="6D6E6C"/>
                </a:solidFill>
              </a:rPr>
              <a:t>empréstimo</a:t>
            </a:r>
            <a:r>
              <a:rPr lang="en-IE" sz="1200" dirty="0">
                <a:solidFill>
                  <a:srgbClr val="6D6E6C"/>
                </a:solidFill>
              </a:rPr>
              <a:t> local.</a:t>
            </a:r>
          </a:p>
          <a:p>
            <a:endParaRPr lang="en-IE" sz="1400" dirty="0">
              <a:solidFill>
                <a:srgbClr val="6D6E6C"/>
              </a:solidFill>
            </a:endParaRPr>
          </a:p>
        </p:txBody>
      </p:sp>
    </p:spTree>
    <p:extLst>
      <p:ext uri="{BB962C8B-B14F-4D97-AF65-F5344CB8AC3E}">
        <p14:creationId xmlns:p14="http://schemas.microsoft.com/office/powerpoint/2010/main" val="2981797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76541-6247-431B-B95B-35663DC05350}"/>
              </a:ext>
            </a:extLst>
          </p:cNvPr>
          <p:cNvSpPr>
            <a:spLocks noGrp="1"/>
          </p:cNvSpPr>
          <p:nvPr>
            <p:ph type="body" sz="quarter" idx="13"/>
          </p:nvPr>
        </p:nvSpPr>
        <p:spPr>
          <a:xfrm>
            <a:off x="441434" y="151760"/>
            <a:ext cx="4267199" cy="1624848"/>
          </a:xfrm>
        </p:spPr>
        <p:txBody>
          <a:bodyPr>
            <a:noAutofit/>
          </a:bodyPr>
          <a:lstStyle/>
          <a:p>
            <a:r>
              <a:rPr lang="en-US" sz="4800" b="1" dirty="0">
                <a:solidFill>
                  <a:srgbClr val="68BBAF"/>
                </a:solidFill>
              </a:rPr>
              <a:t>MÓDULO 3</a:t>
            </a:r>
          </a:p>
          <a:p>
            <a:r>
              <a:rPr lang="en-US" sz="4800" b="1" dirty="0">
                <a:solidFill>
                  <a:srgbClr val="68BBAF"/>
                </a:solidFill>
              </a:rPr>
              <a:t>SÍNTESE</a:t>
            </a:r>
          </a:p>
        </p:txBody>
      </p:sp>
      <p:sp>
        <p:nvSpPr>
          <p:cNvPr id="3" name="Text Placeholder 2">
            <a:extLst>
              <a:ext uri="{FF2B5EF4-FFF2-40B4-BE49-F238E27FC236}">
                <a16:creationId xmlns:a16="http://schemas.microsoft.com/office/drawing/2014/main" id="{BF177A13-144A-4283-848C-4CA3EF01C92B}"/>
              </a:ext>
            </a:extLst>
          </p:cNvPr>
          <p:cNvSpPr>
            <a:spLocks noGrp="1"/>
          </p:cNvSpPr>
          <p:nvPr>
            <p:ph type="body" sz="quarter" idx="14"/>
          </p:nvPr>
        </p:nvSpPr>
        <p:spPr>
          <a:xfrm>
            <a:off x="255920" y="1992987"/>
            <a:ext cx="4551335" cy="4531381"/>
          </a:xfrm>
        </p:spPr>
        <p:txBody>
          <a:bodyPr/>
          <a:lstStyle/>
          <a:p>
            <a:r>
              <a:rPr lang="en-IE" sz="2200" dirty="0">
                <a:solidFill>
                  <a:srgbClr val="7F4182"/>
                </a:solidFill>
              </a:rPr>
              <a:t>Neste </a:t>
            </a:r>
            <a:r>
              <a:rPr lang="en-IE" sz="2200" dirty="0" err="1">
                <a:solidFill>
                  <a:srgbClr val="7F4182"/>
                </a:solidFill>
              </a:rPr>
              <a:t>módulo</a:t>
            </a:r>
            <a:r>
              <a:rPr lang="en-IE" sz="2200" dirty="0">
                <a:solidFill>
                  <a:srgbClr val="7F4182"/>
                </a:solidFill>
              </a:rPr>
              <a:t>, </a:t>
            </a:r>
            <a:r>
              <a:rPr lang="en-IE" sz="2200" dirty="0" err="1">
                <a:solidFill>
                  <a:srgbClr val="7F4182"/>
                </a:solidFill>
              </a:rPr>
              <a:t>iremos</a:t>
            </a:r>
            <a:r>
              <a:rPr lang="en-IE" sz="2200" dirty="0">
                <a:solidFill>
                  <a:srgbClr val="7F4182"/>
                </a:solidFill>
              </a:rPr>
              <a:t> </a:t>
            </a:r>
            <a:r>
              <a:rPr lang="en-IE" sz="2200" dirty="0" err="1">
                <a:solidFill>
                  <a:srgbClr val="7F4182"/>
                </a:solidFill>
              </a:rPr>
              <a:t>analisar</a:t>
            </a:r>
            <a:r>
              <a:rPr lang="en-IE" sz="2200" dirty="0">
                <a:solidFill>
                  <a:srgbClr val="7F4182"/>
                </a:solidFill>
              </a:rPr>
              <a:t> o </a:t>
            </a:r>
            <a:r>
              <a:rPr lang="en-IE" sz="2200" dirty="0" err="1">
                <a:solidFill>
                  <a:srgbClr val="7F4182"/>
                </a:solidFill>
              </a:rPr>
              <a:t>processo</a:t>
            </a:r>
            <a:r>
              <a:rPr lang="en-IE" sz="2200" dirty="0">
                <a:solidFill>
                  <a:srgbClr val="7F4182"/>
                </a:solidFill>
              </a:rPr>
              <a:t> de placemaking </a:t>
            </a:r>
            <a:r>
              <a:rPr lang="en-IE" sz="2200" dirty="0" err="1">
                <a:solidFill>
                  <a:srgbClr val="7F4182"/>
                </a:solidFill>
              </a:rPr>
              <a:t>como</a:t>
            </a:r>
            <a:r>
              <a:rPr lang="en-IE" sz="2200" dirty="0">
                <a:solidFill>
                  <a:srgbClr val="7F4182"/>
                </a:solidFill>
              </a:rPr>
              <a:t> </a:t>
            </a:r>
            <a:r>
              <a:rPr lang="en-IE" sz="2200" dirty="0" err="1">
                <a:solidFill>
                  <a:srgbClr val="7F4182"/>
                </a:solidFill>
              </a:rPr>
              <a:t>processo</a:t>
            </a:r>
            <a:r>
              <a:rPr lang="en-IE" sz="2200" dirty="0">
                <a:solidFill>
                  <a:srgbClr val="7F4182"/>
                </a:solidFill>
              </a:rPr>
              <a:t> de </a:t>
            </a:r>
            <a:r>
              <a:rPr lang="en-IE" sz="2200" dirty="0" err="1">
                <a:solidFill>
                  <a:srgbClr val="7F4182"/>
                </a:solidFill>
              </a:rPr>
              <a:t>regeneração</a:t>
            </a:r>
            <a:r>
              <a:rPr lang="en-IE" sz="2200" dirty="0">
                <a:solidFill>
                  <a:srgbClr val="7F4182"/>
                </a:solidFill>
              </a:rPr>
              <a:t> </a:t>
            </a:r>
            <a:r>
              <a:rPr lang="en-IE" sz="2200" dirty="0" err="1">
                <a:solidFill>
                  <a:srgbClr val="7F4182"/>
                </a:solidFill>
              </a:rPr>
              <a:t>comunitária</a:t>
            </a:r>
            <a:r>
              <a:rPr lang="en-IE" sz="2200" dirty="0">
                <a:solidFill>
                  <a:srgbClr val="7F4182"/>
                </a:solidFill>
              </a:rPr>
              <a:t>.</a:t>
            </a:r>
          </a:p>
          <a:p>
            <a:r>
              <a:rPr lang="en-IE" sz="2200" dirty="0" err="1"/>
              <a:t>Iremos</a:t>
            </a:r>
            <a:r>
              <a:rPr lang="en-IE" sz="2200" dirty="0"/>
              <a:t> </a:t>
            </a:r>
            <a:r>
              <a:rPr lang="en-IE" sz="2200" dirty="0" err="1"/>
              <a:t>focar</a:t>
            </a:r>
            <a:r>
              <a:rPr lang="en-IE" sz="2200" dirty="0"/>
              <a:t> </a:t>
            </a:r>
            <a:r>
              <a:rPr lang="en-IE" sz="2200" dirty="0" err="1"/>
              <a:t>em</a:t>
            </a:r>
            <a:r>
              <a:rPr lang="en-IE" sz="2200" dirty="0"/>
              <a:t> </a:t>
            </a:r>
            <a:r>
              <a:rPr lang="en-IE" sz="2200" dirty="0" err="1"/>
              <a:t>detalhe</a:t>
            </a:r>
            <a:r>
              <a:rPr lang="en-IE" sz="2200" dirty="0"/>
              <a:t> </a:t>
            </a:r>
            <a:r>
              <a:rPr lang="en-IE" sz="2200" dirty="0" err="1"/>
              <a:t>nos</a:t>
            </a:r>
            <a:r>
              <a:rPr lang="en-IE" sz="2200" dirty="0"/>
              <a:t> </a:t>
            </a:r>
            <a:r>
              <a:rPr lang="en-IE" sz="2200" dirty="0" err="1"/>
              <a:t>quatro</a:t>
            </a:r>
            <a:r>
              <a:rPr lang="en-IE" sz="2200" dirty="0"/>
              <a:t> </a:t>
            </a:r>
            <a:r>
              <a:rPr lang="en-IE" sz="2200" dirty="0" err="1"/>
              <a:t>tipos</a:t>
            </a:r>
            <a:r>
              <a:rPr lang="en-IE" sz="2200" dirty="0"/>
              <a:t> de placemaking e a forma </a:t>
            </a:r>
            <a:r>
              <a:rPr lang="en-IE" sz="2200" dirty="0" err="1"/>
              <a:t>como</a:t>
            </a:r>
            <a:r>
              <a:rPr lang="en-IE" sz="2200" dirty="0"/>
              <a:t> </a:t>
            </a:r>
            <a:r>
              <a:rPr lang="en-IE" sz="2200" dirty="0" err="1"/>
              <a:t>cada</a:t>
            </a:r>
            <a:r>
              <a:rPr lang="en-IE" sz="2200" dirty="0"/>
              <a:t> um deles </a:t>
            </a:r>
            <a:r>
              <a:rPr lang="en-IE" sz="2200" dirty="0" err="1"/>
              <a:t>funciona</a:t>
            </a:r>
            <a:r>
              <a:rPr lang="en-IE" sz="2200" dirty="0"/>
              <a:t>.  </a:t>
            </a:r>
            <a:r>
              <a:rPr lang="en-IE" sz="2200" dirty="0" err="1"/>
              <a:t>Analisaremos</a:t>
            </a:r>
            <a:r>
              <a:rPr lang="en-IE" sz="2200" dirty="0"/>
              <a:t> </a:t>
            </a:r>
            <a:r>
              <a:rPr lang="en-IE" sz="2200" dirty="0" err="1"/>
              <a:t>também</a:t>
            </a:r>
            <a:r>
              <a:rPr lang="en-IE" sz="2200" dirty="0"/>
              <a:t> as </a:t>
            </a:r>
            <a:r>
              <a:rPr lang="en-IE" sz="2200" dirty="0" err="1"/>
              <a:t>suas</a:t>
            </a:r>
            <a:r>
              <a:rPr lang="en-IE" sz="2200" dirty="0"/>
              <a:t> </a:t>
            </a:r>
            <a:r>
              <a:rPr lang="en-IE" sz="2200" dirty="0" err="1"/>
              <a:t>aplicações</a:t>
            </a:r>
            <a:r>
              <a:rPr lang="en-IE" sz="2200" dirty="0"/>
              <a:t> </a:t>
            </a:r>
            <a:r>
              <a:rPr lang="en-IE" sz="2200" dirty="0" err="1"/>
              <a:t>na</a:t>
            </a:r>
            <a:r>
              <a:rPr lang="en-IE" sz="2200" dirty="0"/>
              <a:t> </a:t>
            </a:r>
            <a:r>
              <a:rPr lang="en-IE" sz="2200" dirty="0" err="1"/>
              <a:t>comunidade</a:t>
            </a:r>
            <a:r>
              <a:rPr lang="en-IE" sz="2200" dirty="0"/>
              <a:t>.</a:t>
            </a:r>
          </a:p>
          <a:p>
            <a:r>
              <a:rPr lang="en-IE" sz="2200" dirty="0">
                <a:solidFill>
                  <a:srgbClr val="7F4182"/>
                </a:solidFill>
              </a:rPr>
              <a:t>Na </a:t>
            </a:r>
            <a:r>
              <a:rPr lang="en-IE" sz="2200" dirty="0" err="1">
                <a:solidFill>
                  <a:srgbClr val="7F4182"/>
                </a:solidFill>
              </a:rPr>
              <a:t>seção</a:t>
            </a:r>
            <a:r>
              <a:rPr lang="en-IE" sz="2200" dirty="0">
                <a:solidFill>
                  <a:srgbClr val="7F4182"/>
                </a:solidFill>
              </a:rPr>
              <a:t> final, </a:t>
            </a:r>
            <a:r>
              <a:rPr lang="en-IE" sz="2200" dirty="0" err="1">
                <a:solidFill>
                  <a:srgbClr val="7F4182"/>
                </a:solidFill>
              </a:rPr>
              <a:t>fornecemos-lhe</a:t>
            </a:r>
            <a:r>
              <a:rPr lang="en-IE" sz="2200" dirty="0">
                <a:solidFill>
                  <a:srgbClr val="7F4182"/>
                </a:solidFill>
              </a:rPr>
              <a:t> um pack de </a:t>
            </a:r>
            <a:r>
              <a:rPr lang="en-IE" sz="2200" dirty="0" err="1">
                <a:solidFill>
                  <a:srgbClr val="7F4182"/>
                </a:solidFill>
              </a:rPr>
              <a:t>exercícios</a:t>
            </a:r>
            <a:r>
              <a:rPr lang="en-IE" sz="2200" dirty="0">
                <a:solidFill>
                  <a:srgbClr val="7F4182"/>
                </a:solidFill>
              </a:rPr>
              <a:t> e </a:t>
            </a:r>
            <a:r>
              <a:rPr lang="en-IE" sz="2200" dirty="0" err="1">
                <a:solidFill>
                  <a:srgbClr val="7F4182"/>
                </a:solidFill>
              </a:rPr>
              <a:t>modelos</a:t>
            </a:r>
            <a:r>
              <a:rPr lang="en-IE" sz="2200" dirty="0">
                <a:solidFill>
                  <a:srgbClr val="7F4182"/>
                </a:solidFill>
              </a:rPr>
              <a:t> </a:t>
            </a:r>
            <a:r>
              <a:rPr lang="en-IE" sz="2200" dirty="0" err="1">
                <a:solidFill>
                  <a:srgbClr val="7F4182"/>
                </a:solidFill>
              </a:rPr>
              <a:t>úteis</a:t>
            </a:r>
            <a:r>
              <a:rPr lang="en-IE" sz="2200" dirty="0">
                <a:solidFill>
                  <a:srgbClr val="7F4182"/>
                </a:solidFill>
              </a:rPr>
              <a:t> para o </a:t>
            </a:r>
            <a:r>
              <a:rPr lang="en-IE" sz="2200" dirty="0" err="1">
                <a:solidFill>
                  <a:srgbClr val="7F4182"/>
                </a:solidFill>
              </a:rPr>
              <a:t>ajudar</a:t>
            </a:r>
            <a:r>
              <a:rPr lang="en-IE" sz="2200" dirty="0">
                <a:solidFill>
                  <a:srgbClr val="7F4182"/>
                </a:solidFill>
              </a:rPr>
              <a:t> a </a:t>
            </a:r>
            <a:r>
              <a:rPr lang="en-IE" sz="2200" dirty="0" err="1">
                <a:solidFill>
                  <a:srgbClr val="7F4182"/>
                </a:solidFill>
              </a:rPr>
              <a:t>utilizar</a:t>
            </a:r>
            <a:r>
              <a:rPr lang="en-IE" sz="2200" dirty="0">
                <a:solidFill>
                  <a:srgbClr val="7F4182"/>
                </a:solidFill>
              </a:rPr>
              <a:t> o placemaking no </a:t>
            </a:r>
            <a:r>
              <a:rPr lang="en-IE" sz="2200" dirty="0" err="1">
                <a:solidFill>
                  <a:srgbClr val="7F4182"/>
                </a:solidFill>
              </a:rPr>
              <a:t>planeamento</a:t>
            </a:r>
            <a:r>
              <a:rPr lang="en-IE" sz="2200" dirty="0">
                <a:solidFill>
                  <a:srgbClr val="7F4182"/>
                </a:solidFill>
              </a:rPr>
              <a:t> do(s) </a:t>
            </a:r>
            <a:r>
              <a:rPr lang="en-IE" sz="2200" dirty="0" err="1">
                <a:solidFill>
                  <a:srgbClr val="7F4182"/>
                </a:solidFill>
              </a:rPr>
              <a:t>seu</a:t>
            </a:r>
            <a:r>
              <a:rPr lang="en-IE" sz="2200" dirty="0">
                <a:solidFill>
                  <a:srgbClr val="7F4182"/>
                </a:solidFill>
              </a:rPr>
              <a:t>(s) novo(s) </a:t>
            </a:r>
            <a:r>
              <a:rPr lang="en-IE" sz="2200" dirty="0" err="1">
                <a:solidFill>
                  <a:srgbClr val="7F4182"/>
                </a:solidFill>
              </a:rPr>
              <a:t>projeto</a:t>
            </a:r>
            <a:r>
              <a:rPr lang="en-IE" sz="2200" dirty="0">
                <a:solidFill>
                  <a:srgbClr val="7F4182"/>
                </a:solidFill>
              </a:rPr>
              <a:t>(s) de </a:t>
            </a:r>
            <a:r>
              <a:rPr lang="en-IE" sz="2200" dirty="0" err="1">
                <a:solidFill>
                  <a:srgbClr val="7F4182"/>
                </a:solidFill>
              </a:rPr>
              <a:t>regeneração</a:t>
            </a:r>
            <a:r>
              <a:rPr lang="en-IE" sz="2200" dirty="0">
                <a:solidFill>
                  <a:srgbClr val="7F4182"/>
                </a:solidFill>
              </a:rPr>
              <a:t>!</a:t>
            </a:r>
          </a:p>
          <a:p>
            <a:endParaRPr lang="en-IE" sz="2200" dirty="0">
              <a:solidFill>
                <a:srgbClr val="7F4182"/>
              </a:solidFill>
            </a:endParaRPr>
          </a:p>
          <a:p>
            <a:endParaRPr lang="en-IE" sz="2200" dirty="0"/>
          </a:p>
        </p:txBody>
      </p:sp>
      <p:sp>
        <p:nvSpPr>
          <p:cNvPr id="4" name="Text Placeholder 3">
            <a:extLst>
              <a:ext uri="{FF2B5EF4-FFF2-40B4-BE49-F238E27FC236}">
                <a16:creationId xmlns:a16="http://schemas.microsoft.com/office/drawing/2014/main" id="{BF40A378-0F86-4755-B2BF-0C5C7DEC1508}"/>
              </a:ext>
            </a:extLst>
          </p:cNvPr>
          <p:cNvSpPr>
            <a:spLocks noGrp="1"/>
          </p:cNvSpPr>
          <p:nvPr>
            <p:ph type="body" sz="quarter" idx="15"/>
          </p:nvPr>
        </p:nvSpPr>
        <p:spPr>
          <a:ln>
            <a:noFill/>
          </a:ln>
        </p:spPr>
        <p:txBody>
          <a:bodyPr/>
          <a:lstStyle/>
          <a:p>
            <a:r>
              <a:rPr lang="en-IE" dirty="0"/>
              <a:t>Intro</a:t>
            </a:r>
          </a:p>
        </p:txBody>
      </p:sp>
      <p:sp>
        <p:nvSpPr>
          <p:cNvPr id="5" name="Text Placeholder 4">
            <a:extLst>
              <a:ext uri="{FF2B5EF4-FFF2-40B4-BE49-F238E27FC236}">
                <a16:creationId xmlns:a16="http://schemas.microsoft.com/office/drawing/2014/main" id="{D532EBDA-D8CE-46BE-8086-EE51F5AE013A}"/>
              </a:ext>
            </a:extLst>
          </p:cNvPr>
          <p:cNvSpPr>
            <a:spLocks noGrp="1"/>
          </p:cNvSpPr>
          <p:nvPr>
            <p:ph type="body" sz="quarter" idx="12"/>
          </p:nvPr>
        </p:nvSpPr>
        <p:spPr>
          <a:xfrm>
            <a:off x="6310577" y="1232371"/>
            <a:ext cx="5972039" cy="898040"/>
          </a:xfrm>
        </p:spPr>
        <p:txBody>
          <a:bodyPr>
            <a:noAutofit/>
          </a:bodyPr>
          <a:lstStyle/>
          <a:p>
            <a:pPr>
              <a:lnSpc>
                <a:spcPct val="100000"/>
              </a:lnSpc>
              <a:spcBef>
                <a:spcPts val="0"/>
              </a:spcBef>
            </a:pPr>
            <a:r>
              <a:rPr lang="en-IE" dirty="0"/>
              <a:t>Placemaking Standard - </a:t>
            </a:r>
            <a:r>
              <a:rPr lang="en-IE" dirty="0" err="1"/>
              <a:t>criar</a:t>
            </a:r>
            <a:r>
              <a:rPr lang="en-IE" dirty="0"/>
              <a:t> </a:t>
            </a:r>
            <a:r>
              <a:rPr lang="en-IE" dirty="0" err="1"/>
              <a:t>espaços</a:t>
            </a:r>
            <a:r>
              <a:rPr lang="en-IE" dirty="0"/>
              <a:t> </a:t>
            </a:r>
            <a:r>
              <a:rPr lang="en-IE" dirty="0" err="1"/>
              <a:t>onde</a:t>
            </a:r>
            <a:r>
              <a:rPr lang="en-IE" dirty="0"/>
              <a:t> as </a:t>
            </a:r>
            <a:r>
              <a:rPr lang="en-IE" dirty="0" err="1"/>
              <a:t>pessoas</a:t>
            </a:r>
            <a:r>
              <a:rPr lang="en-IE" dirty="0"/>
              <a:t> </a:t>
            </a:r>
            <a:r>
              <a:rPr lang="en-IE" dirty="0" err="1"/>
              <a:t>queiram</a:t>
            </a:r>
            <a:r>
              <a:rPr lang="en-IE" dirty="0"/>
              <a:t> </a:t>
            </a:r>
            <a:r>
              <a:rPr lang="en-IE" dirty="0" err="1"/>
              <a:t>viver</a:t>
            </a:r>
            <a:r>
              <a:rPr lang="en-IE" dirty="0"/>
              <a:t>, </a:t>
            </a:r>
            <a:r>
              <a:rPr lang="en-IE" dirty="0" err="1"/>
              <a:t>trabalhar</a:t>
            </a:r>
            <a:r>
              <a:rPr lang="en-IE" dirty="0"/>
              <a:t> e </a:t>
            </a:r>
            <a:r>
              <a:rPr lang="en-IE" dirty="0" err="1"/>
              <a:t>aprender</a:t>
            </a:r>
            <a:endParaRPr lang="en-IE" dirty="0"/>
          </a:p>
        </p:txBody>
      </p:sp>
      <p:sp>
        <p:nvSpPr>
          <p:cNvPr id="6" name="Text Placeholder 5">
            <a:extLst>
              <a:ext uri="{FF2B5EF4-FFF2-40B4-BE49-F238E27FC236}">
                <a16:creationId xmlns:a16="http://schemas.microsoft.com/office/drawing/2014/main" id="{23D8F2D6-9483-477F-BA1F-1ECA0BFE20A3}"/>
              </a:ext>
            </a:extLst>
          </p:cNvPr>
          <p:cNvSpPr>
            <a:spLocks noGrp="1"/>
          </p:cNvSpPr>
          <p:nvPr>
            <p:ph type="body" sz="quarter" idx="16"/>
          </p:nvPr>
        </p:nvSpPr>
        <p:spPr/>
        <p:txBody>
          <a:bodyPr/>
          <a:lstStyle/>
          <a:p>
            <a:r>
              <a:rPr lang="en-IE" dirty="0"/>
              <a:t>01</a:t>
            </a:r>
          </a:p>
        </p:txBody>
      </p:sp>
      <p:sp>
        <p:nvSpPr>
          <p:cNvPr id="7" name="Text Placeholder 6">
            <a:extLst>
              <a:ext uri="{FF2B5EF4-FFF2-40B4-BE49-F238E27FC236}">
                <a16:creationId xmlns:a16="http://schemas.microsoft.com/office/drawing/2014/main" id="{A454401A-27CE-4DF1-B3D7-877FD566D0F7}"/>
              </a:ext>
            </a:extLst>
          </p:cNvPr>
          <p:cNvSpPr>
            <a:spLocks noGrp="1"/>
          </p:cNvSpPr>
          <p:nvPr>
            <p:ph type="body" sz="quarter" idx="17"/>
          </p:nvPr>
        </p:nvSpPr>
        <p:spPr>
          <a:xfrm>
            <a:off x="6310577" y="2331018"/>
            <a:ext cx="5682103" cy="946384"/>
          </a:xfrm>
        </p:spPr>
        <p:txBody>
          <a:bodyPr>
            <a:normAutofit fontScale="92500" lnSpcReduction="10000"/>
          </a:bodyPr>
          <a:lstStyle/>
          <a:p>
            <a:r>
              <a:rPr lang="en-IE" dirty="0"/>
              <a:t>Placemaking </a:t>
            </a:r>
            <a:r>
              <a:rPr lang="en-IE" dirty="0" err="1"/>
              <a:t>Estratégico</a:t>
            </a:r>
            <a:r>
              <a:rPr lang="en-IE" dirty="0"/>
              <a:t> – a </a:t>
            </a:r>
            <a:r>
              <a:rPr lang="en-IE" dirty="0" err="1"/>
              <a:t>utilização</a:t>
            </a:r>
            <a:r>
              <a:rPr lang="en-IE" dirty="0"/>
              <a:t> do placemaking para </a:t>
            </a:r>
            <a:r>
              <a:rPr lang="en-IE" dirty="0" err="1"/>
              <a:t>atingir</a:t>
            </a:r>
            <a:r>
              <a:rPr lang="en-IE" dirty="0"/>
              <a:t> </a:t>
            </a:r>
            <a:r>
              <a:rPr lang="en-IE" dirty="0" err="1"/>
              <a:t>uma</a:t>
            </a:r>
            <a:r>
              <a:rPr lang="en-IE" dirty="0"/>
              <a:t> </a:t>
            </a:r>
            <a:r>
              <a:rPr lang="en-IE" dirty="0" err="1"/>
              <a:t>finalidade</a:t>
            </a:r>
            <a:r>
              <a:rPr lang="en-IE" dirty="0"/>
              <a:t> </a:t>
            </a:r>
            <a:r>
              <a:rPr lang="en-IE" dirty="0" err="1"/>
              <a:t>ou</a:t>
            </a:r>
            <a:r>
              <a:rPr lang="en-IE" dirty="0"/>
              <a:t> </a:t>
            </a:r>
            <a:r>
              <a:rPr lang="en-IE" dirty="0" err="1"/>
              <a:t>objetivo</a:t>
            </a:r>
            <a:endParaRPr lang="en-IE" dirty="0"/>
          </a:p>
        </p:txBody>
      </p:sp>
      <p:sp>
        <p:nvSpPr>
          <p:cNvPr id="8" name="Text Placeholder 7">
            <a:extLst>
              <a:ext uri="{FF2B5EF4-FFF2-40B4-BE49-F238E27FC236}">
                <a16:creationId xmlns:a16="http://schemas.microsoft.com/office/drawing/2014/main" id="{D4484E57-7868-4167-8118-924799EA7415}"/>
              </a:ext>
            </a:extLst>
          </p:cNvPr>
          <p:cNvSpPr>
            <a:spLocks noGrp="1"/>
          </p:cNvSpPr>
          <p:nvPr>
            <p:ph type="body" sz="quarter" idx="18"/>
          </p:nvPr>
        </p:nvSpPr>
        <p:spPr/>
        <p:txBody>
          <a:bodyPr/>
          <a:lstStyle/>
          <a:p>
            <a:r>
              <a:rPr lang="en-IE" dirty="0"/>
              <a:t>02</a:t>
            </a:r>
          </a:p>
        </p:txBody>
      </p:sp>
      <p:sp>
        <p:nvSpPr>
          <p:cNvPr id="9" name="Text Placeholder 8">
            <a:extLst>
              <a:ext uri="{FF2B5EF4-FFF2-40B4-BE49-F238E27FC236}">
                <a16:creationId xmlns:a16="http://schemas.microsoft.com/office/drawing/2014/main" id="{165E8B33-D126-425C-8A1B-EA500F436889}"/>
              </a:ext>
            </a:extLst>
          </p:cNvPr>
          <p:cNvSpPr>
            <a:spLocks noGrp="1"/>
          </p:cNvSpPr>
          <p:nvPr>
            <p:ph type="body" sz="quarter" idx="19"/>
          </p:nvPr>
        </p:nvSpPr>
        <p:spPr>
          <a:xfrm>
            <a:off x="4959544" y="4671717"/>
            <a:ext cx="1176670" cy="927495"/>
          </a:xfrm>
        </p:spPr>
        <p:txBody>
          <a:bodyPr/>
          <a:lstStyle/>
          <a:p>
            <a:r>
              <a:rPr lang="en-IE" dirty="0"/>
              <a:t>04</a:t>
            </a:r>
          </a:p>
        </p:txBody>
      </p:sp>
      <p:sp>
        <p:nvSpPr>
          <p:cNvPr id="10" name="Text Placeholder 9">
            <a:extLst>
              <a:ext uri="{FF2B5EF4-FFF2-40B4-BE49-F238E27FC236}">
                <a16:creationId xmlns:a16="http://schemas.microsoft.com/office/drawing/2014/main" id="{0F55D0DA-09FF-4318-B954-5A56F2D5FEA3}"/>
              </a:ext>
            </a:extLst>
          </p:cNvPr>
          <p:cNvSpPr>
            <a:spLocks noGrp="1"/>
          </p:cNvSpPr>
          <p:nvPr>
            <p:ph type="body" sz="quarter" idx="20"/>
          </p:nvPr>
        </p:nvSpPr>
        <p:spPr>
          <a:xfrm>
            <a:off x="4959543" y="5810357"/>
            <a:ext cx="1202947" cy="927495"/>
          </a:xfrm>
        </p:spPr>
        <p:txBody>
          <a:bodyPr>
            <a:normAutofit fontScale="62500" lnSpcReduction="20000"/>
          </a:bodyPr>
          <a:lstStyle/>
          <a:p>
            <a:r>
              <a:rPr lang="en-IE" dirty="0"/>
              <a:t>Pack da </a:t>
            </a:r>
            <a:r>
              <a:rPr lang="en-IE" dirty="0" err="1"/>
              <a:t>Ação-Chave</a:t>
            </a:r>
            <a:r>
              <a:rPr lang="en-IE" dirty="0"/>
              <a:t> 3:</a:t>
            </a:r>
          </a:p>
        </p:txBody>
      </p:sp>
      <p:sp>
        <p:nvSpPr>
          <p:cNvPr id="11" name="Text Placeholder 10">
            <a:extLst>
              <a:ext uri="{FF2B5EF4-FFF2-40B4-BE49-F238E27FC236}">
                <a16:creationId xmlns:a16="http://schemas.microsoft.com/office/drawing/2014/main" id="{699F8F62-ECD1-4623-B818-79ED572CC665}"/>
              </a:ext>
            </a:extLst>
          </p:cNvPr>
          <p:cNvSpPr>
            <a:spLocks noGrp="1"/>
          </p:cNvSpPr>
          <p:nvPr>
            <p:ph type="body" sz="quarter" idx="21"/>
          </p:nvPr>
        </p:nvSpPr>
        <p:spPr>
          <a:xfrm>
            <a:off x="6360097" y="3478009"/>
            <a:ext cx="5731763" cy="1000629"/>
          </a:xfrm>
        </p:spPr>
        <p:txBody>
          <a:bodyPr>
            <a:normAutofit lnSpcReduction="10000"/>
          </a:bodyPr>
          <a:lstStyle/>
          <a:p>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Placemaking </a:t>
            </a:r>
            <a:r>
              <a:rPr kumimoji="0" lang="en-IE" sz="2400" b="0" i="0" u="none" strike="noStrike" kern="1200" cap="none" spc="0" normalizeH="0" baseline="0" noProof="0" dirty="0" err="1">
                <a:ln>
                  <a:noFill/>
                </a:ln>
                <a:solidFill>
                  <a:prstClr val="white"/>
                </a:solidFill>
                <a:effectLst/>
                <a:uLnTx/>
                <a:uFillTx/>
                <a:latin typeface="Calibri" panose="020F0502020204030204"/>
                <a:ea typeface="+mn-ea"/>
                <a:cs typeface="+mn-cs"/>
              </a:rPr>
              <a:t>Criativo</a:t>
            </a: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 – </a:t>
            </a:r>
            <a:r>
              <a:rPr lang="en-IE" dirty="0" err="1">
                <a:solidFill>
                  <a:prstClr val="white"/>
                </a:solidFill>
              </a:rPr>
              <a:t>utilizar</a:t>
            </a:r>
            <a:r>
              <a:rPr lang="en-IE" dirty="0">
                <a:solidFill>
                  <a:prstClr val="white"/>
                </a:solidFill>
              </a:rPr>
              <a:t> as </a:t>
            </a:r>
            <a:r>
              <a:rPr lang="en-IE" dirty="0" err="1">
                <a:solidFill>
                  <a:prstClr val="white"/>
                </a:solidFill>
              </a:rPr>
              <a:t>artes</a:t>
            </a:r>
            <a:r>
              <a:rPr lang="en-IE" dirty="0">
                <a:solidFill>
                  <a:prstClr val="white"/>
                </a:solidFill>
              </a:rPr>
              <a:t> e </a:t>
            </a:r>
            <a:r>
              <a:rPr lang="en-IE" dirty="0" err="1">
                <a:solidFill>
                  <a:prstClr val="white"/>
                </a:solidFill>
              </a:rPr>
              <a:t>atividades</a:t>
            </a:r>
            <a:r>
              <a:rPr lang="en-IE" dirty="0">
                <a:solidFill>
                  <a:prstClr val="white"/>
                </a:solidFill>
              </a:rPr>
              <a:t> </a:t>
            </a:r>
            <a:r>
              <a:rPr lang="en-IE" dirty="0" err="1">
                <a:solidFill>
                  <a:prstClr val="white"/>
                </a:solidFill>
              </a:rPr>
              <a:t>culturais</a:t>
            </a:r>
            <a:r>
              <a:rPr lang="en-IE" dirty="0">
                <a:solidFill>
                  <a:prstClr val="white"/>
                </a:solidFill>
              </a:rPr>
              <a:t> para </a:t>
            </a:r>
            <a:r>
              <a:rPr lang="en-IE" dirty="0" err="1">
                <a:solidFill>
                  <a:prstClr val="white"/>
                </a:solidFill>
              </a:rPr>
              <a:t>moldar</a:t>
            </a:r>
            <a:r>
              <a:rPr lang="en-IE" dirty="0">
                <a:solidFill>
                  <a:prstClr val="white"/>
                </a:solidFill>
              </a:rPr>
              <a:t> o </a:t>
            </a:r>
            <a:r>
              <a:rPr lang="en-IE" dirty="0" err="1">
                <a:solidFill>
                  <a:prstClr val="white"/>
                </a:solidFill>
              </a:rPr>
              <a:t>caráter</a:t>
            </a:r>
            <a:r>
              <a:rPr lang="en-IE" dirty="0">
                <a:solidFill>
                  <a:prstClr val="white"/>
                </a:solidFill>
              </a:rPr>
              <a:t> </a:t>
            </a:r>
            <a:r>
              <a:rPr lang="en-IE" dirty="0" err="1">
                <a:solidFill>
                  <a:prstClr val="white"/>
                </a:solidFill>
              </a:rPr>
              <a:t>físico</a:t>
            </a:r>
            <a:r>
              <a:rPr lang="en-IE" dirty="0">
                <a:solidFill>
                  <a:prstClr val="white"/>
                </a:solidFill>
              </a:rPr>
              <a:t> e social das </a:t>
            </a:r>
            <a:r>
              <a:rPr lang="en-IE" dirty="0" err="1">
                <a:solidFill>
                  <a:prstClr val="white"/>
                </a:solidFill>
              </a:rPr>
              <a:t>comunidades</a:t>
            </a:r>
            <a:endPar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11">
            <a:extLst>
              <a:ext uri="{FF2B5EF4-FFF2-40B4-BE49-F238E27FC236}">
                <a16:creationId xmlns:a16="http://schemas.microsoft.com/office/drawing/2014/main" id="{8FBEA182-1DEF-4D6A-98B5-66D9A7ABCAB3}"/>
              </a:ext>
            </a:extLst>
          </p:cNvPr>
          <p:cNvSpPr>
            <a:spLocks noGrp="1"/>
          </p:cNvSpPr>
          <p:nvPr>
            <p:ph type="body" sz="quarter" idx="22"/>
          </p:nvPr>
        </p:nvSpPr>
        <p:spPr>
          <a:xfrm>
            <a:off x="6360098" y="4736666"/>
            <a:ext cx="5700098" cy="898040"/>
          </a:xfrm>
        </p:spPr>
        <p:txBody>
          <a:bodyPr>
            <a:noAutofit/>
          </a:bodyPr>
          <a:lstStyle/>
          <a:p>
            <a:r>
              <a:rPr lang="en-IE" dirty="0"/>
              <a:t>Placemaking </a:t>
            </a:r>
            <a:r>
              <a:rPr lang="en-IE" dirty="0" err="1"/>
              <a:t>Tático</a:t>
            </a:r>
            <a:r>
              <a:rPr lang="en-IE" dirty="0"/>
              <a:t> – </a:t>
            </a:r>
            <a:r>
              <a:rPr lang="en-IE" dirty="0" err="1"/>
              <a:t>testar</a:t>
            </a:r>
            <a:r>
              <a:rPr lang="en-IE" dirty="0"/>
              <a:t> </a:t>
            </a:r>
            <a:r>
              <a:rPr lang="en-IE" dirty="0" err="1"/>
              <a:t>ideias</a:t>
            </a:r>
            <a:r>
              <a:rPr lang="en-IE" dirty="0"/>
              <a:t> de placemaking </a:t>
            </a:r>
            <a:r>
              <a:rPr lang="en-IE" dirty="0" err="1"/>
              <a:t>permanente</a:t>
            </a:r>
            <a:r>
              <a:rPr lang="en-IE" dirty="0"/>
              <a:t> com </a:t>
            </a:r>
            <a:r>
              <a:rPr lang="en-IE" dirty="0" err="1"/>
              <a:t>demonstrações</a:t>
            </a:r>
            <a:r>
              <a:rPr lang="en-IE" dirty="0"/>
              <a:t> e </a:t>
            </a:r>
            <a:r>
              <a:rPr lang="en-IE" dirty="0" err="1"/>
              <a:t>programas-piloto</a:t>
            </a:r>
            <a:r>
              <a:rPr lang="en-IE" dirty="0"/>
              <a:t> </a:t>
            </a:r>
          </a:p>
        </p:txBody>
      </p:sp>
      <p:sp>
        <p:nvSpPr>
          <p:cNvPr id="13" name="Text Placeholder 12">
            <a:extLst>
              <a:ext uri="{FF2B5EF4-FFF2-40B4-BE49-F238E27FC236}">
                <a16:creationId xmlns:a16="http://schemas.microsoft.com/office/drawing/2014/main" id="{FB23D006-1A96-4BB1-9D34-9B136843101D}"/>
              </a:ext>
            </a:extLst>
          </p:cNvPr>
          <p:cNvSpPr>
            <a:spLocks noGrp="1"/>
          </p:cNvSpPr>
          <p:nvPr>
            <p:ph type="body" sz="quarter" idx="23"/>
          </p:nvPr>
        </p:nvSpPr>
        <p:spPr>
          <a:xfrm>
            <a:off x="6310577" y="5751357"/>
            <a:ext cx="5731763" cy="1107804"/>
          </a:xfrm>
        </p:spPr>
        <p:txBody>
          <a:bodyPr>
            <a:noAutofit/>
          </a:bodyPr>
          <a:lstStyle/>
          <a:p>
            <a:r>
              <a:rPr lang="en-IE" dirty="0" err="1"/>
              <a:t>Exercícios</a:t>
            </a:r>
            <a:r>
              <a:rPr lang="en-IE" dirty="0"/>
              <a:t> e </a:t>
            </a:r>
            <a:r>
              <a:rPr lang="en-IE" dirty="0" err="1"/>
              <a:t>modelos</a:t>
            </a:r>
            <a:r>
              <a:rPr lang="en-IE" dirty="0"/>
              <a:t> </a:t>
            </a:r>
            <a:r>
              <a:rPr lang="en-IE" dirty="0" err="1"/>
              <a:t>úteis</a:t>
            </a:r>
            <a:r>
              <a:rPr lang="en-IE" dirty="0"/>
              <a:t> para </a:t>
            </a:r>
            <a:r>
              <a:rPr lang="en-IE" dirty="0" err="1"/>
              <a:t>aplicar</a:t>
            </a:r>
            <a:r>
              <a:rPr lang="en-IE" dirty="0"/>
              <a:t> a </a:t>
            </a:r>
            <a:r>
              <a:rPr lang="en-IE" dirty="0" err="1"/>
              <a:t>abordagem</a:t>
            </a:r>
            <a:r>
              <a:rPr lang="en-IE" dirty="0"/>
              <a:t> de placemaking </a:t>
            </a:r>
            <a:r>
              <a:rPr lang="en-IE" dirty="0" err="1"/>
              <a:t>ao</a:t>
            </a:r>
            <a:r>
              <a:rPr lang="en-IE" dirty="0"/>
              <a:t> </a:t>
            </a:r>
            <a:r>
              <a:rPr lang="en-IE" dirty="0" err="1"/>
              <a:t>seu</a:t>
            </a:r>
            <a:r>
              <a:rPr lang="en-IE" dirty="0"/>
              <a:t> </a:t>
            </a:r>
            <a:r>
              <a:rPr lang="en-IE" dirty="0" err="1"/>
              <a:t>projeto</a:t>
            </a:r>
            <a:r>
              <a:rPr lang="en-IE" dirty="0"/>
              <a:t> de </a:t>
            </a:r>
            <a:r>
              <a:rPr lang="en-IE" dirty="0" err="1"/>
              <a:t>regeneração</a:t>
            </a:r>
            <a:r>
              <a:rPr lang="en-IE" dirty="0"/>
              <a:t> </a:t>
            </a:r>
            <a:r>
              <a:rPr lang="en-IE" dirty="0" err="1"/>
              <a:t>comunitária</a:t>
            </a:r>
            <a:endParaRPr lang="en-IE" dirty="0"/>
          </a:p>
        </p:txBody>
      </p:sp>
      <p:sp>
        <p:nvSpPr>
          <p:cNvPr id="14" name="Text Placeholder 8">
            <a:extLst>
              <a:ext uri="{FF2B5EF4-FFF2-40B4-BE49-F238E27FC236}">
                <a16:creationId xmlns:a16="http://schemas.microsoft.com/office/drawing/2014/main" id="{6829981D-8F4D-4333-BA2D-E9D110CE679C}"/>
              </a:ext>
            </a:extLst>
          </p:cNvPr>
          <p:cNvSpPr txBox="1">
            <a:spLocks/>
          </p:cNvSpPr>
          <p:nvPr/>
        </p:nvSpPr>
        <p:spPr>
          <a:xfrm>
            <a:off x="4985821" y="3594408"/>
            <a:ext cx="1176670" cy="927495"/>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03</a:t>
            </a:r>
          </a:p>
        </p:txBody>
      </p:sp>
      <p:sp>
        <p:nvSpPr>
          <p:cNvPr id="16" name="Text Placeholder 4">
            <a:extLst>
              <a:ext uri="{FF2B5EF4-FFF2-40B4-BE49-F238E27FC236}">
                <a16:creationId xmlns:a16="http://schemas.microsoft.com/office/drawing/2014/main" id="{231DD43E-0CA5-40AB-9D0F-F8FAF5295BF2}"/>
              </a:ext>
            </a:extLst>
          </p:cNvPr>
          <p:cNvSpPr txBox="1">
            <a:spLocks/>
          </p:cNvSpPr>
          <p:nvPr/>
        </p:nvSpPr>
        <p:spPr>
          <a:xfrm>
            <a:off x="6285746" y="0"/>
            <a:ext cx="5731763" cy="89804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rgbClr val="0E3C55"/>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en-IE" sz="2400" dirty="0"/>
              <a:t>Placemaking – </a:t>
            </a:r>
            <a:r>
              <a:rPr lang="en-IE" sz="2400" dirty="0" err="1"/>
              <a:t>uma</a:t>
            </a:r>
            <a:r>
              <a:rPr lang="en-IE" sz="2400" dirty="0"/>
              <a:t> Ferramenta </a:t>
            </a:r>
            <a:r>
              <a:rPr lang="en-IE" sz="2400" dirty="0" err="1"/>
              <a:t>Poderosa</a:t>
            </a:r>
            <a:r>
              <a:rPr lang="en-IE" sz="2400" dirty="0"/>
              <a:t> para a </a:t>
            </a:r>
            <a:r>
              <a:rPr lang="en-IE" sz="2400" dirty="0" err="1"/>
              <a:t>Regeneração</a:t>
            </a:r>
            <a:r>
              <a:rPr lang="en-IE" sz="2400" dirty="0"/>
              <a:t> </a:t>
            </a:r>
            <a:r>
              <a:rPr lang="en-IE" sz="2400" dirty="0" err="1"/>
              <a:t>Comunitária</a:t>
            </a:r>
            <a:endParaRPr lang="en-IE" dirty="0"/>
          </a:p>
        </p:txBody>
      </p:sp>
    </p:spTree>
    <p:extLst>
      <p:ext uri="{BB962C8B-B14F-4D97-AF65-F5344CB8AC3E}">
        <p14:creationId xmlns:p14="http://schemas.microsoft.com/office/powerpoint/2010/main" val="1965356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 up of a book shelf&#10;&#10;Description automatically generated">
            <a:extLst>
              <a:ext uri="{FF2B5EF4-FFF2-40B4-BE49-F238E27FC236}">
                <a16:creationId xmlns:a16="http://schemas.microsoft.com/office/drawing/2014/main" id="{2118CF9D-82A7-434D-8AA5-DC98A843A23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fontScale="92500" lnSpcReduction="20000"/>
          </a:bodyPr>
          <a:lstStyle/>
          <a:p>
            <a:r>
              <a:rPr lang="en-IE" dirty="0">
                <a:solidFill>
                  <a:schemeClr val="bg1"/>
                </a:solidFill>
              </a:rPr>
              <a:t>Uma </a:t>
            </a:r>
            <a:r>
              <a:rPr lang="en-IE" dirty="0" err="1">
                <a:solidFill>
                  <a:schemeClr val="bg1"/>
                </a:solidFill>
              </a:rPr>
              <a:t>cabine</a:t>
            </a:r>
            <a:r>
              <a:rPr lang="en-IE" dirty="0">
                <a:solidFill>
                  <a:schemeClr val="bg1"/>
                </a:solidFill>
              </a:rPr>
              <a:t> </a:t>
            </a:r>
            <a:r>
              <a:rPr lang="en-IE" dirty="0" err="1">
                <a:solidFill>
                  <a:schemeClr val="bg1"/>
                </a:solidFill>
              </a:rPr>
              <a:t>telefónica</a:t>
            </a:r>
            <a:r>
              <a:rPr lang="en-IE" dirty="0">
                <a:solidFill>
                  <a:schemeClr val="bg1"/>
                </a:solidFill>
              </a:rPr>
              <a:t> </a:t>
            </a:r>
            <a:r>
              <a:rPr lang="en-IE" dirty="0" err="1">
                <a:solidFill>
                  <a:schemeClr val="bg1"/>
                </a:solidFill>
              </a:rPr>
              <a:t>abandonada</a:t>
            </a:r>
            <a:r>
              <a:rPr lang="en-IE" dirty="0">
                <a:solidFill>
                  <a:schemeClr val="bg1"/>
                </a:solidFill>
              </a:rPr>
              <a:t> </a:t>
            </a:r>
            <a:r>
              <a:rPr lang="en-IE" dirty="0" err="1">
                <a:solidFill>
                  <a:schemeClr val="bg1"/>
                </a:solidFill>
              </a:rPr>
              <a:t>em</a:t>
            </a:r>
            <a:r>
              <a:rPr lang="en-IE" dirty="0">
                <a:solidFill>
                  <a:schemeClr val="bg1"/>
                </a:solidFill>
              </a:rPr>
              <a:t> Westmeath, </a:t>
            </a:r>
            <a:r>
              <a:rPr lang="en-IE" dirty="0" err="1">
                <a:solidFill>
                  <a:schemeClr val="bg1"/>
                </a:solidFill>
              </a:rPr>
              <a:t>Irlanda</a:t>
            </a:r>
            <a:r>
              <a:rPr lang="en-IE" dirty="0">
                <a:solidFill>
                  <a:schemeClr val="bg1"/>
                </a:solidFill>
              </a:rPr>
              <a:t> - </a:t>
            </a:r>
            <a:r>
              <a:rPr lang="en-IE" dirty="0" err="1">
                <a:solidFill>
                  <a:schemeClr val="bg1"/>
                </a:solidFill>
              </a:rPr>
              <a:t>é</a:t>
            </a:r>
            <a:r>
              <a:rPr lang="en-IE" dirty="0">
                <a:solidFill>
                  <a:schemeClr val="bg1"/>
                </a:solidFill>
              </a:rPr>
              <a:t> </a:t>
            </a:r>
            <a:r>
              <a:rPr lang="en-IE" dirty="0" err="1">
                <a:solidFill>
                  <a:schemeClr val="bg1"/>
                </a:solidFill>
              </a:rPr>
              <a:t>convertida</a:t>
            </a:r>
            <a:r>
              <a:rPr lang="en-IE" dirty="0">
                <a:solidFill>
                  <a:schemeClr val="bg1"/>
                </a:solidFill>
              </a:rPr>
              <a:t> </a:t>
            </a:r>
            <a:r>
              <a:rPr lang="en-IE" dirty="0" err="1">
                <a:solidFill>
                  <a:schemeClr val="bg1"/>
                </a:solidFill>
              </a:rPr>
              <a:t>num</a:t>
            </a:r>
            <a:r>
              <a:rPr lang="en-IE" dirty="0">
                <a:solidFill>
                  <a:schemeClr val="bg1"/>
                </a:solidFill>
              </a:rPr>
              <a:t> </a:t>
            </a:r>
            <a:r>
              <a:rPr lang="en-IE" dirty="0" err="1">
                <a:solidFill>
                  <a:schemeClr val="bg1"/>
                </a:solidFill>
              </a:rPr>
              <a:t>recurso</a:t>
            </a:r>
            <a:r>
              <a:rPr lang="en-IE" dirty="0">
                <a:solidFill>
                  <a:schemeClr val="bg1"/>
                </a:solidFill>
              </a:rPr>
              <a:t> </a:t>
            </a:r>
            <a:r>
              <a:rPr lang="en-IE" dirty="0" err="1">
                <a:solidFill>
                  <a:schemeClr val="bg1"/>
                </a:solidFill>
              </a:rPr>
              <a:t>comunitário</a:t>
            </a:r>
            <a:endParaRPr lang="en-IE" dirty="0">
              <a:solidFill>
                <a:schemeClr val="bg1"/>
              </a:solidFill>
            </a:endParaRP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137" y="5659621"/>
            <a:ext cx="1218841" cy="1218841"/>
          </a:xfrm>
          <a:prstGeom prst="rect">
            <a:avLst/>
          </a:prstGeom>
        </p:spPr>
      </p:pic>
      <p:sp>
        <p:nvSpPr>
          <p:cNvPr id="8" name="Text Placeholder 7">
            <a:extLst>
              <a:ext uri="{FF2B5EF4-FFF2-40B4-BE49-F238E27FC236}">
                <a16:creationId xmlns:a16="http://schemas.microsoft.com/office/drawing/2014/main" id="{0B6025DF-8C38-40A1-BA02-E68D9A2163F4}"/>
              </a:ext>
            </a:extLst>
          </p:cNvPr>
          <p:cNvSpPr>
            <a:spLocks noGrp="1"/>
          </p:cNvSpPr>
          <p:nvPr>
            <p:ph type="body" sz="quarter" idx="14"/>
          </p:nvPr>
        </p:nvSpPr>
        <p:spPr>
          <a:xfrm>
            <a:off x="3417570" y="1660248"/>
            <a:ext cx="8212851" cy="4843791"/>
          </a:xfrm>
        </p:spPr>
        <p:txBody>
          <a:bodyPr/>
          <a:lstStyle/>
          <a:p>
            <a:r>
              <a:rPr lang="en-IE" sz="2300" dirty="0" err="1"/>
              <a:t>Em</a:t>
            </a:r>
            <a:r>
              <a:rPr lang="en-IE" sz="2300" dirty="0"/>
              <a:t> </a:t>
            </a:r>
            <a:r>
              <a:rPr lang="en-IE" sz="2300" dirty="0" err="1"/>
              <a:t>Ballinahown</a:t>
            </a:r>
            <a:r>
              <a:rPr lang="en-IE" sz="2300" dirty="0"/>
              <a:t>, Westmeath, a </a:t>
            </a:r>
            <a:r>
              <a:rPr lang="en-IE" sz="2300" dirty="0" err="1"/>
              <a:t>biblioteca</a:t>
            </a:r>
            <a:r>
              <a:rPr lang="en-IE" sz="2300" dirty="0"/>
              <a:t> peculiar de </a:t>
            </a:r>
            <a:r>
              <a:rPr lang="en-IE" sz="2300" dirty="0" err="1"/>
              <a:t>uma</a:t>
            </a:r>
            <a:r>
              <a:rPr lang="en-IE" sz="2300" dirty="0"/>
              <a:t> </a:t>
            </a:r>
            <a:r>
              <a:rPr lang="en-IE" sz="2300" dirty="0" err="1"/>
              <a:t>velha</a:t>
            </a:r>
            <a:r>
              <a:rPr lang="en-IE" sz="2300" dirty="0"/>
              <a:t> </a:t>
            </a:r>
            <a:r>
              <a:rPr lang="en-IE" sz="2300" dirty="0" err="1"/>
              <a:t>cabine</a:t>
            </a:r>
            <a:r>
              <a:rPr lang="en-IE" sz="2300" dirty="0"/>
              <a:t> </a:t>
            </a:r>
            <a:r>
              <a:rPr lang="en-IE" sz="2300" dirty="0" err="1"/>
              <a:t>telefónica</a:t>
            </a:r>
            <a:r>
              <a:rPr lang="en-IE" sz="2300" dirty="0"/>
              <a:t> </a:t>
            </a:r>
            <a:r>
              <a:rPr lang="en-IE" sz="2300" dirty="0" err="1"/>
              <a:t>é</a:t>
            </a:r>
            <a:r>
              <a:rPr lang="en-IE" sz="2300" dirty="0"/>
              <a:t> </a:t>
            </a:r>
            <a:r>
              <a:rPr lang="en-IE" sz="2300" dirty="0" err="1"/>
              <a:t>uma</a:t>
            </a:r>
            <a:r>
              <a:rPr lang="en-IE" sz="2300" dirty="0"/>
              <a:t> </a:t>
            </a:r>
            <a:r>
              <a:rPr lang="en-IE" sz="2300" dirty="0" err="1"/>
              <a:t>atração</a:t>
            </a:r>
            <a:r>
              <a:rPr lang="en-IE" sz="2300" dirty="0"/>
              <a:t> </a:t>
            </a:r>
            <a:r>
              <a:rPr lang="en-IE" sz="2300" dirty="0" err="1"/>
              <a:t>tal</a:t>
            </a:r>
            <a:r>
              <a:rPr lang="en-IE" sz="2300" dirty="0"/>
              <a:t> que </a:t>
            </a:r>
            <a:r>
              <a:rPr lang="en-IE" sz="2300" dirty="0" err="1"/>
              <a:t>os</a:t>
            </a:r>
            <a:r>
              <a:rPr lang="en-IE" sz="2300" dirty="0"/>
              <a:t> </a:t>
            </a:r>
            <a:r>
              <a:rPr lang="en-IE" sz="2300" dirty="0" err="1"/>
              <a:t>locais</a:t>
            </a:r>
            <a:r>
              <a:rPr lang="en-IE" sz="2300" dirty="0"/>
              <a:t> </a:t>
            </a:r>
            <a:r>
              <a:rPr lang="en-IE" sz="2300" dirty="0" err="1"/>
              <a:t>tiram</a:t>
            </a:r>
            <a:r>
              <a:rPr lang="en-IE" sz="2300" dirty="0"/>
              <a:t> </a:t>
            </a:r>
            <a:r>
              <a:rPr lang="en-IE" sz="2300" dirty="0" err="1"/>
              <a:t>fotografias</a:t>
            </a:r>
            <a:r>
              <a:rPr lang="en-IE" sz="2300" dirty="0"/>
              <a:t> de </a:t>
            </a:r>
            <a:r>
              <a:rPr lang="en-IE" sz="2300" dirty="0" err="1"/>
              <a:t>casamento</a:t>
            </a:r>
            <a:r>
              <a:rPr lang="en-IE" sz="2300" dirty="0"/>
              <a:t> </a:t>
            </a:r>
            <a:r>
              <a:rPr lang="en-IE" sz="2300" dirty="0" err="1"/>
              <a:t>ao</a:t>
            </a:r>
            <a:r>
              <a:rPr lang="en-IE" sz="2300" dirty="0"/>
              <a:t> </a:t>
            </a:r>
            <a:r>
              <a:rPr lang="en-IE" sz="2300" dirty="0" err="1"/>
              <a:t>seu</a:t>
            </a:r>
            <a:r>
              <a:rPr lang="en-IE" sz="2300" dirty="0"/>
              <a:t> </a:t>
            </a:r>
            <a:r>
              <a:rPr lang="en-IE" sz="2300" dirty="0" err="1"/>
              <a:t>lado</a:t>
            </a:r>
            <a:r>
              <a:rPr lang="en-IE" sz="2300" dirty="0"/>
              <a:t>.</a:t>
            </a:r>
          </a:p>
          <a:p>
            <a:r>
              <a:rPr lang="en-IE" sz="2300" dirty="0"/>
              <a:t>"</a:t>
            </a:r>
            <a:r>
              <a:rPr lang="en-IE" sz="2300" dirty="0" err="1"/>
              <a:t>Há</a:t>
            </a:r>
            <a:r>
              <a:rPr lang="en-IE" sz="2300" dirty="0"/>
              <a:t> </a:t>
            </a:r>
            <a:r>
              <a:rPr lang="en-IE" sz="2300" dirty="0" err="1"/>
              <a:t>alguns</a:t>
            </a:r>
            <a:r>
              <a:rPr lang="en-IE" sz="2300" dirty="0"/>
              <a:t> </a:t>
            </a:r>
            <a:r>
              <a:rPr lang="en-IE" sz="2300" dirty="0" err="1"/>
              <a:t>anos</a:t>
            </a:r>
            <a:r>
              <a:rPr lang="en-IE" sz="2300" dirty="0"/>
              <a:t>, </a:t>
            </a:r>
            <a:r>
              <a:rPr lang="en-IE" sz="2300" dirty="0" err="1"/>
              <a:t>resgatámos</a:t>
            </a:r>
            <a:r>
              <a:rPr lang="en-IE" sz="2300" dirty="0"/>
              <a:t> a </a:t>
            </a:r>
            <a:r>
              <a:rPr lang="en-IE" sz="2300" dirty="0" err="1"/>
              <a:t>nossa</a:t>
            </a:r>
            <a:r>
              <a:rPr lang="en-IE" sz="2300" dirty="0"/>
              <a:t> </a:t>
            </a:r>
            <a:r>
              <a:rPr lang="en-IE" sz="2300" dirty="0" err="1"/>
              <a:t>cabine</a:t>
            </a:r>
            <a:r>
              <a:rPr lang="en-IE" sz="2300" dirty="0"/>
              <a:t> </a:t>
            </a:r>
            <a:r>
              <a:rPr lang="en-IE" sz="2300" dirty="0" err="1"/>
              <a:t>telefónica</a:t>
            </a:r>
            <a:r>
              <a:rPr lang="en-IE" sz="2300" dirty="0"/>
              <a:t> </a:t>
            </a:r>
            <a:r>
              <a:rPr lang="en-IE" sz="2300" dirty="0" err="1"/>
              <a:t>quando</a:t>
            </a:r>
            <a:r>
              <a:rPr lang="en-IE" sz="2300" dirty="0"/>
              <a:t> </a:t>
            </a:r>
            <a:r>
              <a:rPr lang="en-IE" sz="2300" dirty="0" err="1"/>
              <a:t>esta</a:t>
            </a:r>
            <a:r>
              <a:rPr lang="en-IE" sz="2300" dirty="0"/>
              <a:t> </a:t>
            </a:r>
            <a:r>
              <a:rPr lang="en-IE" sz="2300" dirty="0" err="1"/>
              <a:t>estava</a:t>
            </a:r>
            <a:r>
              <a:rPr lang="en-IE" sz="2300" dirty="0"/>
              <a:t> </a:t>
            </a:r>
            <a:r>
              <a:rPr lang="en-IE" sz="2300" dirty="0" err="1"/>
              <a:t>prestes</a:t>
            </a:r>
            <a:r>
              <a:rPr lang="en-IE" sz="2300" dirty="0"/>
              <a:t> a ser </a:t>
            </a:r>
            <a:r>
              <a:rPr lang="en-IE" sz="2300" dirty="0" err="1"/>
              <a:t>retirada</a:t>
            </a:r>
            <a:r>
              <a:rPr lang="en-IE" sz="2300" dirty="0"/>
              <a:t> e, </a:t>
            </a:r>
            <a:r>
              <a:rPr lang="en-IE" sz="2300" dirty="0" err="1"/>
              <a:t>posteriormente</a:t>
            </a:r>
            <a:r>
              <a:rPr lang="en-IE" sz="2300" dirty="0"/>
              <a:t>, a </a:t>
            </a:r>
            <a:r>
              <a:rPr lang="en-IE" sz="2300" dirty="0" err="1"/>
              <a:t>biblioteca</a:t>
            </a:r>
            <a:r>
              <a:rPr lang="en-IE" sz="2300" dirty="0"/>
              <a:t> </a:t>
            </a:r>
            <a:r>
              <a:rPr lang="en-IE" sz="2300" dirty="0" err="1"/>
              <a:t>mais</a:t>
            </a:r>
            <a:r>
              <a:rPr lang="en-IE" sz="2300" dirty="0"/>
              <a:t> </a:t>
            </a:r>
            <a:r>
              <a:rPr lang="en-IE" sz="2300" dirty="0" err="1"/>
              <a:t>próxima</a:t>
            </a:r>
            <a:r>
              <a:rPr lang="en-IE" sz="2300" dirty="0"/>
              <a:t> </a:t>
            </a:r>
            <a:r>
              <a:rPr lang="en-IE" sz="2300" dirty="0" err="1"/>
              <a:t>estava</a:t>
            </a:r>
            <a:r>
              <a:rPr lang="en-IE" sz="2300" dirty="0"/>
              <a:t> a </a:t>
            </a:r>
            <a:r>
              <a:rPr lang="en-IE" sz="2300" dirty="0" err="1"/>
              <a:t>fazer</a:t>
            </a:r>
            <a:r>
              <a:rPr lang="en-IE" sz="2300" dirty="0"/>
              <a:t> </a:t>
            </a:r>
            <a:r>
              <a:rPr lang="en-IE" sz="2300" dirty="0" err="1"/>
              <a:t>uma</a:t>
            </a:r>
            <a:r>
              <a:rPr lang="en-IE" sz="2300" dirty="0"/>
              <a:t> </a:t>
            </a:r>
            <a:r>
              <a:rPr lang="en-IE" sz="2300" dirty="0" err="1"/>
              <a:t>limpeza</a:t>
            </a:r>
            <a:r>
              <a:rPr lang="en-IE" sz="2300" dirty="0"/>
              <a:t>, e </a:t>
            </a:r>
            <a:r>
              <a:rPr lang="en-IE" sz="2300" dirty="0" err="1"/>
              <a:t>pareceu</a:t>
            </a:r>
            <a:r>
              <a:rPr lang="en-IE" sz="2300" dirty="0"/>
              <a:t>-me que </a:t>
            </a:r>
            <a:r>
              <a:rPr lang="en-IE" sz="2300" dirty="0" err="1"/>
              <a:t>podíamos</a:t>
            </a:r>
            <a:r>
              <a:rPr lang="en-IE" sz="2300" dirty="0"/>
              <a:t> </a:t>
            </a:r>
            <a:r>
              <a:rPr lang="en-IE" sz="2300" dirty="0" err="1"/>
              <a:t>começar</a:t>
            </a:r>
            <a:r>
              <a:rPr lang="en-IE" sz="2300" dirty="0"/>
              <a:t> </a:t>
            </a:r>
            <a:r>
              <a:rPr lang="en-IE" sz="2300" dirty="0" err="1"/>
              <a:t>uma</a:t>
            </a:r>
            <a:r>
              <a:rPr lang="en-IE" sz="2300" dirty="0"/>
              <a:t> </a:t>
            </a:r>
            <a:r>
              <a:rPr lang="en-IE" sz="2300" dirty="0" err="1"/>
              <a:t>biblioteca</a:t>
            </a:r>
            <a:r>
              <a:rPr lang="en-IE" sz="2300" dirty="0"/>
              <a:t> </a:t>
            </a:r>
            <a:r>
              <a:rPr lang="en-IE" sz="2300" dirty="0" err="1"/>
              <a:t>na</a:t>
            </a:r>
            <a:r>
              <a:rPr lang="en-IE" sz="2300" dirty="0"/>
              <a:t> </a:t>
            </a:r>
            <a:r>
              <a:rPr lang="en-IE" sz="2300" dirty="0" err="1"/>
              <a:t>cabine</a:t>
            </a:r>
            <a:r>
              <a:rPr lang="en-IE" sz="2300" dirty="0"/>
              <a:t> </a:t>
            </a:r>
            <a:r>
              <a:rPr lang="en-IE" sz="2300" dirty="0" err="1"/>
              <a:t>telefónica</a:t>
            </a:r>
            <a:r>
              <a:rPr lang="en-IE" sz="2300" dirty="0"/>
              <a:t>", </a:t>
            </a:r>
            <a:r>
              <a:rPr lang="en-IE" sz="2300" dirty="0" err="1"/>
              <a:t>diz</a:t>
            </a:r>
            <a:r>
              <a:rPr lang="en-IE" sz="2300" dirty="0"/>
              <a:t> a </a:t>
            </a:r>
            <a:r>
              <a:rPr lang="en-IE" sz="2300" dirty="0" err="1"/>
              <a:t>artista</a:t>
            </a:r>
            <a:r>
              <a:rPr lang="en-IE" sz="2300" dirty="0"/>
              <a:t>, Helen </a:t>
            </a:r>
            <a:r>
              <a:rPr lang="en-IE" sz="2300" dirty="0" err="1"/>
              <a:t>Conneely</a:t>
            </a:r>
            <a:r>
              <a:rPr lang="en-IE" sz="2300" dirty="0"/>
              <a:t>, que </a:t>
            </a:r>
            <a:r>
              <a:rPr lang="en-IE" sz="2300" dirty="0" err="1"/>
              <a:t>está</a:t>
            </a:r>
            <a:r>
              <a:rPr lang="en-IE" sz="2300" dirty="0"/>
              <a:t> </a:t>
            </a:r>
            <a:r>
              <a:rPr lang="en-IE" sz="2300" dirty="0" err="1"/>
              <a:t>envolvida</a:t>
            </a:r>
            <a:r>
              <a:rPr lang="en-IE" sz="2300" dirty="0"/>
              <a:t> </a:t>
            </a:r>
            <a:r>
              <a:rPr lang="en-IE" sz="2300" dirty="0" err="1"/>
              <a:t>na</a:t>
            </a:r>
            <a:r>
              <a:rPr lang="en-IE" sz="2300" dirty="0"/>
              <a:t> </a:t>
            </a:r>
            <a:r>
              <a:rPr lang="en-IE" sz="2300" dirty="0" err="1"/>
              <a:t>iniciativa</a:t>
            </a:r>
            <a:r>
              <a:rPr lang="en-IE" sz="2300" dirty="0"/>
              <a:t> Tidy Towns.</a:t>
            </a:r>
          </a:p>
          <a:p>
            <a:r>
              <a:rPr lang="en-IE" sz="2300" dirty="0"/>
              <a:t>"</a:t>
            </a:r>
            <a:r>
              <a:rPr lang="en-IE" sz="2300" dirty="0" err="1"/>
              <a:t>Nas</a:t>
            </a:r>
            <a:r>
              <a:rPr lang="en-IE" sz="2300" dirty="0"/>
              <a:t> Tidy Towns, </a:t>
            </a:r>
            <a:r>
              <a:rPr lang="en-IE" sz="2300" dirty="0" err="1"/>
              <a:t>atribuem</a:t>
            </a:r>
            <a:r>
              <a:rPr lang="en-IE" sz="2300" dirty="0"/>
              <a:t> </a:t>
            </a:r>
            <a:r>
              <a:rPr lang="en-IE" sz="2300" dirty="0" err="1"/>
              <a:t>pontos</a:t>
            </a:r>
            <a:r>
              <a:rPr lang="en-IE" sz="2300" dirty="0"/>
              <a:t> extra para a </a:t>
            </a:r>
            <a:r>
              <a:rPr lang="en-IE" sz="2300" dirty="0" err="1"/>
              <a:t>sustentabilidade</a:t>
            </a:r>
            <a:r>
              <a:rPr lang="en-IE" sz="2300" dirty="0"/>
              <a:t> e o upcycling. A </a:t>
            </a:r>
            <a:r>
              <a:rPr lang="en-IE" sz="2300" dirty="0" err="1"/>
              <a:t>ideia</a:t>
            </a:r>
            <a:r>
              <a:rPr lang="en-IE" sz="2300" dirty="0"/>
              <a:t> </a:t>
            </a:r>
            <a:r>
              <a:rPr lang="en-IE" sz="2300" dirty="0" err="1"/>
              <a:t>é</a:t>
            </a:r>
            <a:r>
              <a:rPr lang="en-IE" sz="2300" dirty="0"/>
              <a:t> </a:t>
            </a:r>
            <a:r>
              <a:rPr lang="en-IE" sz="2300" dirty="0" err="1"/>
              <a:t>fazer</a:t>
            </a:r>
            <a:r>
              <a:rPr lang="en-IE" sz="2300" dirty="0"/>
              <a:t> algo do nada e de forma </a:t>
            </a:r>
            <a:r>
              <a:rPr lang="en-IE" sz="2300" dirty="0" err="1"/>
              <a:t>criativa</a:t>
            </a:r>
            <a:r>
              <a:rPr lang="en-IE" sz="2300" dirty="0"/>
              <a:t>, por </a:t>
            </a:r>
            <a:r>
              <a:rPr lang="en-IE" sz="2300" dirty="0" err="1"/>
              <a:t>isso</a:t>
            </a:r>
            <a:r>
              <a:rPr lang="en-IE" sz="2300" dirty="0"/>
              <a:t> </a:t>
            </a:r>
            <a:r>
              <a:rPr lang="en-IE" sz="2300" dirty="0" err="1"/>
              <a:t>até</a:t>
            </a:r>
            <a:r>
              <a:rPr lang="en-IE" sz="2300" dirty="0"/>
              <a:t> as </a:t>
            </a:r>
            <a:r>
              <a:rPr lang="en-IE" sz="2300" dirty="0" err="1"/>
              <a:t>prateleiras</a:t>
            </a:r>
            <a:r>
              <a:rPr lang="en-IE" sz="2300" dirty="0"/>
              <a:t> da </a:t>
            </a:r>
            <a:r>
              <a:rPr lang="en-IE" sz="2300" dirty="0" err="1"/>
              <a:t>caixa</a:t>
            </a:r>
            <a:r>
              <a:rPr lang="en-IE" sz="2300" dirty="0"/>
              <a:t> </a:t>
            </a:r>
            <a:r>
              <a:rPr lang="en-IE" sz="2300" dirty="0" err="1"/>
              <a:t>são</a:t>
            </a:r>
            <a:r>
              <a:rPr lang="en-IE" sz="2300" dirty="0"/>
              <a:t> </a:t>
            </a:r>
            <a:r>
              <a:rPr lang="en-IE" sz="2300" dirty="0" err="1"/>
              <a:t>feitas</a:t>
            </a:r>
            <a:r>
              <a:rPr lang="en-IE" sz="2300" dirty="0"/>
              <a:t> a </a:t>
            </a:r>
            <a:r>
              <a:rPr lang="en-IE" sz="2300" dirty="0" err="1"/>
              <a:t>partir</a:t>
            </a:r>
            <a:r>
              <a:rPr lang="en-IE" sz="2300" dirty="0"/>
              <a:t> de </a:t>
            </a:r>
            <a:r>
              <a:rPr lang="en-IE" sz="2300" dirty="0" err="1"/>
              <a:t>vedações</a:t>
            </a:r>
            <a:r>
              <a:rPr lang="en-IE" sz="2300" dirty="0"/>
              <a:t>" </a:t>
            </a:r>
            <a:r>
              <a:rPr lang="en-IE" sz="2300" dirty="0" err="1"/>
              <a:t>diz</a:t>
            </a:r>
            <a:r>
              <a:rPr lang="en-IE" sz="2300" dirty="0"/>
              <a:t> Helen.</a:t>
            </a:r>
          </a:p>
          <a:p>
            <a:r>
              <a:rPr lang="en-IE" sz="2300" dirty="0" err="1"/>
              <a:t>Saiba</a:t>
            </a:r>
            <a:r>
              <a:rPr lang="en-IE" sz="2300" dirty="0"/>
              <a:t> </a:t>
            </a:r>
            <a:r>
              <a:rPr lang="en-IE" sz="2300" dirty="0" err="1"/>
              <a:t>mais</a:t>
            </a:r>
            <a:r>
              <a:rPr lang="en-IE" sz="2300" dirty="0"/>
              <a:t> </a:t>
            </a:r>
            <a:r>
              <a:rPr lang="en-IE" sz="2300" dirty="0" err="1"/>
              <a:t>aqui</a:t>
            </a:r>
            <a:r>
              <a:rPr lang="en-IE" sz="2300" dirty="0"/>
              <a:t>: </a:t>
            </a:r>
            <a:r>
              <a:rPr lang="en-IE" sz="2300" dirty="0">
                <a:hlinkClick r:id="rId5"/>
              </a:rPr>
              <a:t>Irish </a:t>
            </a:r>
            <a:r>
              <a:rPr lang="en-IE" dirty="0">
                <a:hlinkClick r:id="rId5"/>
              </a:rPr>
              <a:t>Examiner Article - Public spreads the word on novel little libraries</a:t>
            </a:r>
            <a:endParaRPr lang="en-IE" b="0" i="0" dirty="0">
              <a:effectLst/>
            </a:endParaRPr>
          </a:p>
          <a:p>
            <a:pPr algn="l"/>
            <a:endParaRPr lang="en-IE" b="0" i="0" dirty="0">
              <a:effectLst/>
            </a:endParaRPr>
          </a:p>
          <a:p>
            <a:endParaRPr lang="en-IE" dirty="0"/>
          </a:p>
        </p:txBody>
      </p:sp>
    </p:spTree>
    <p:extLst>
      <p:ext uri="{BB962C8B-B14F-4D97-AF65-F5344CB8AC3E}">
        <p14:creationId xmlns:p14="http://schemas.microsoft.com/office/powerpoint/2010/main" val="380149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675586" y="1821082"/>
            <a:ext cx="6516414" cy="5036918"/>
          </a:xfrm>
        </p:spPr>
        <p:txBody>
          <a:bodyPr/>
          <a:lstStyle/>
          <a:p>
            <a:r>
              <a:rPr lang="en-IE" dirty="0"/>
              <a:t>As </a:t>
            </a:r>
            <a:r>
              <a:rPr lang="en-IE" dirty="0" err="1"/>
              <a:t>áreas</a:t>
            </a:r>
            <a:r>
              <a:rPr lang="en-IE" dirty="0"/>
              <a:t> </a:t>
            </a:r>
            <a:r>
              <a:rPr lang="en-IE" dirty="0" err="1"/>
              <a:t>naturais</a:t>
            </a:r>
            <a:r>
              <a:rPr lang="en-IE" dirty="0"/>
              <a:t> </a:t>
            </a:r>
            <a:r>
              <a:rPr lang="en-IE" dirty="0" err="1"/>
              <a:t>são</a:t>
            </a:r>
            <a:r>
              <a:rPr lang="en-IE" dirty="0"/>
              <a:t> </a:t>
            </a:r>
            <a:r>
              <a:rPr lang="en-IE" dirty="0" err="1"/>
              <a:t>frequentemente</a:t>
            </a:r>
            <a:r>
              <a:rPr lang="en-IE" dirty="0"/>
              <a:t> </a:t>
            </a:r>
            <a:r>
              <a:rPr lang="en-IE" dirty="0" err="1"/>
              <a:t>consideradas</a:t>
            </a:r>
            <a:r>
              <a:rPr lang="en-IE" dirty="0"/>
              <a:t> </a:t>
            </a:r>
            <a:r>
              <a:rPr lang="en-IE" dirty="0" err="1"/>
              <a:t>como</a:t>
            </a:r>
            <a:r>
              <a:rPr lang="en-IE" dirty="0"/>
              <a:t> </a:t>
            </a:r>
            <a:r>
              <a:rPr lang="en-IE" dirty="0" err="1"/>
              <a:t>locais</a:t>
            </a:r>
            <a:r>
              <a:rPr lang="en-IE" dirty="0"/>
              <a:t> que </a:t>
            </a:r>
            <a:r>
              <a:rPr lang="en-IE" dirty="0" err="1"/>
              <a:t>ajudam</a:t>
            </a:r>
            <a:r>
              <a:rPr lang="en-IE" dirty="0"/>
              <a:t> a "</a:t>
            </a:r>
            <a:r>
              <a:rPr lang="en-IE" dirty="0" err="1"/>
              <a:t>restaurar</a:t>
            </a:r>
            <a:r>
              <a:rPr lang="en-IE" dirty="0"/>
              <a:t> a alma" de </a:t>
            </a:r>
            <a:r>
              <a:rPr lang="en-IE" dirty="0" err="1"/>
              <a:t>quem</a:t>
            </a:r>
            <a:r>
              <a:rPr lang="en-IE" dirty="0"/>
              <a:t> as </a:t>
            </a:r>
            <a:r>
              <a:rPr lang="en-IE" dirty="0" err="1"/>
              <a:t>visita</a:t>
            </a:r>
            <a:r>
              <a:rPr lang="en-IE" dirty="0"/>
              <a:t>. Um </a:t>
            </a:r>
            <a:r>
              <a:rPr lang="en-IE" dirty="0" err="1"/>
              <a:t>passeio</a:t>
            </a:r>
            <a:r>
              <a:rPr lang="en-IE" dirty="0"/>
              <a:t> </a:t>
            </a:r>
            <a:r>
              <a:rPr lang="en-IE" dirty="0" err="1"/>
              <a:t>na</a:t>
            </a:r>
            <a:r>
              <a:rPr lang="en-IE" dirty="0"/>
              <a:t> </a:t>
            </a:r>
            <a:r>
              <a:rPr lang="en-IE" dirty="0" err="1"/>
              <a:t>floresta</a:t>
            </a:r>
            <a:r>
              <a:rPr lang="en-IE" dirty="0"/>
              <a:t>, </a:t>
            </a:r>
            <a:r>
              <a:rPr lang="en-IE" dirty="0" err="1"/>
              <a:t>caçar</a:t>
            </a:r>
            <a:r>
              <a:rPr lang="en-IE" dirty="0"/>
              <a:t> </a:t>
            </a:r>
            <a:r>
              <a:rPr lang="en-IE" dirty="0" err="1"/>
              <a:t>cogumelos</a:t>
            </a:r>
            <a:r>
              <a:rPr lang="en-IE" dirty="0"/>
              <a:t> </a:t>
            </a:r>
            <a:r>
              <a:rPr lang="en-IE" dirty="0" err="1"/>
              <a:t>ou</a:t>
            </a:r>
            <a:r>
              <a:rPr lang="en-IE" dirty="0"/>
              <a:t> </a:t>
            </a:r>
            <a:r>
              <a:rPr lang="en-IE" dirty="0" err="1"/>
              <a:t>pescar</a:t>
            </a:r>
            <a:r>
              <a:rPr lang="en-IE" dirty="0"/>
              <a:t> </a:t>
            </a:r>
            <a:r>
              <a:rPr lang="en-IE" dirty="0" err="1"/>
              <a:t>pode</a:t>
            </a:r>
            <a:r>
              <a:rPr lang="en-IE" dirty="0"/>
              <a:t> ser </a:t>
            </a:r>
            <a:r>
              <a:rPr lang="en-IE" dirty="0" err="1"/>
              <a:t>estimulante</a:t>
            </a:r>
            <a:r>
              <a:rPr lang="en-IE" dirty="0"/>
              <a:t>, e </a:t>
            </a:r>
            <a:r>
              <a:rPr lang="en-IE" dirty="0" err="1"/>
              <a:t>coloca</a:t>
            </a:r>
            <a:r>
              <a:rPr lang="en-IE" dirty="0"/>
              <a:t> as </a:t>
            </a:r>
            <a:r>
              <a:rPr lang="en-IE" dirty="0" err="1"/>
              <a:t>áreas</a:t>
            </a:r>
            <a:r>
              <a:rPr lang="en-IE" dirty="0"/>
              <a:t> </a:t>
            </a:r>
            <a:r>
              <a:rPr lang="en-IE" dirty="0" err="1"/>
              <a:t>suburbanas</a:t>
            </a:r>
            <a:r>
              <a:rPr lang="en-IE" dirty="0"/>
              <a:t> e </a:t>
            </a:r>
            <a:r>
              <a:rPr lang="en-IE" dirty="0" err="1"/>
              <a:t>urbanas</a:t>
            </a:r>
            <a:r>
              <a:rPr lang="en-IE" dirty="0"/>
              <a:t> </a:t>
            </a:r>
            <a:r>
              <a:rPr lang="en-IE" dirty="0" err="1"/>
              <a:t>numa</a:t>
            </a:r>
            <a:r>
              <a:rPr lang="en-IE" dirty="0"/>
              <a:t> </a:t>
            </a:r>
            <a:r>
              <a:rPr lang="en-IE" dirty="0" err="1"/>
              <a:t>perspetiva</a:t>
            </a:r>
            <a:r>
              <a:rPr lang="en-IE" dirty="0"/>
              <a:t> </a:t>
            </a:r>
            <a:r>
              <a:rPr lang="en-IE" dirty="0" err="1"/>
              <a:t>diferente</a:t>
            </a:r>
            <a:r>
              <a:rPr lang="en-IE" dirty="0"/>
              <a:t>. </a:t>
            </a:r>
          </a:p>
          <a:p>
            <a:r>
              <a:rPr lang="en-IE" dirty="0" err="1"/>
              <a:t>Projetos</a:t>
            </a:r>
            <a:r>
              <a:rPr lang="en-IE" dirty="0"/>
              <a:t> de Placemaking Standard </a:t>
            </a:r>
            <a:r>
              <a:rPr lang="en-IE" dirty="0" err="1"/>
              <a:t>relativos</a:t>
            </a:r>
            <a:r>
              <a:rPr lang="en-IE" dirty="0"/>
              <a:t> a </a:t>
            </a:r>
            <a:r>
              <a:rPr lang="en-IE" dirty="0" err="1"/>
              <a:t>Áreas</a:t>
            </a:r>
            <a:r>
              <a:rPr lang="en-IE" dirty="0"/>
              <a:t> </a:t>
            </a:r>
            <a:r>
              <a:rPr lang="en-IE" dirty="0" err="1"/>
              <a:t>Naturais</a:t>
            </a:r>
            <a:r>
              <a:rPr lang="en-IE" dirty="0"/>
              <a:t> </a:t>
            </a:r>
            <a:r>
              <a:rPr lang="en-IE" dirty="0" err="1"/>
              <a:t>pode</a:t>
            </a:r>
            <a:r>
              <a:rPr lang="en-IE" dirty="0"/>
              <a:t> </a:t>
            </a:r>
            <a:r>
              <a:rPr lang="en-IE" dirty="0" err="1"/>
              <a:t>proporcionar</a:t>
            </a:r>
            <a:r>
              <a:rPr lang="en-IE" dirty="0"/>
              <a:t> </a:t>
            </a:r>
            <a:r>
              <a:rPr lang="en-IE" dirty="0" err="1"/>
              <a:t>acesso</a:t>
            </a:r>
            <a:r>
              <a:rPr lang="en-IE" dirty="0"/>
              <a:t> </a:t>
            </a:r>
            <a:r>
              <a:rPr lang="en-IE" dirty="0" err="1"/>
              <a:t>à</a:t>
            </a:r>
            <a:r>
              <a:rPr lang="en-IE" dirty="0"/>
              <a:t> </a:t>
            </a:r>
            <a:r>
              <a:rPr lang="en-IE" dirty="0" err="1"/>
              <a:t>natureza</a:t>
            </a:r>
            <a:r>
              <a:rPr lang="en-IE" dirty="0"/>
              <a:t> que </a:t>
            </a:r>
            <a:r>
              <a:rPr lang="en-IE" dirty="0" err="1"/>
              <a:t>não</a:t>
            </a:r>
            <a:r>
              <a:rPr lang="en-IE" dirty="0"/>
              <a:t> a </a:t>
            </a:r>
            <a:r>
              <a:rPr lang="en-IE" dirty="0" err="1"/>
              <a:t>prejudique</a:t>
            </a:r>
            <a:r>
              <a:rPr lang="en-IE" dirty="0"/>
              <a:t>, </a:t>
            </a:r>
            <a:r>
              <a:rPr lang="en-IE" dirty="0" err="1"/>
              <a:t>exposições</a:t>
            </a:r>
            <a:r>
              <a:rPr lang="en-IE" dirty="0"/>
              <a:t> </a:t>
            </a:r>
            <a:r>
              <a:rPr lang="en-IE" dirty="0" err="1"/>
              <a:t>educativas</a:t>
            </a:r>
            <a:r>
              <a:rPr lang="en-IE" dirty="0"/>
              <a:t> que </a:t>
            </a:r>
            <a:r>
              <a:rPr lang="en-IE" dirty="0" err="1"/>
              <a:t>ajudam</a:t>
            </a:r>
            <a:r>
              <a:rPr lang="en-IE" dirty="0"/>
              <a:t> as </a:t>
            </a:r>
            <a:r>
              <a:rPr lang="en-IE" dirty="0" err="1"/>
              <a:t>pessoas</a:t>
            </a:r>
            <a:r>
              <a:rPr lang="en-IE" dirty="0"/>
              <a:t> a </a:t>
            </a:r>
            <a:r>
              <a:rPr lang="en-IE" dirty="0" err="1"/>
              <a:t>conhecer</a:t>
            </a:r>
            <a:r>
              <a:rPr lang="en-IE" dirty="0"/>
              <a:t> as </a:t>
            </a:r>
            <a:r>
              <a:rPr lang="en-IE" dirty="0" err="1"/>
              <a:t>características</a:t>
            </a:r>
            <a:r>
              <a:rPr lang="en-IE" dirty="0"/>
              <a:t> e o </a:t>
            </a:r>
            <a:r>
              <a:rPr lang="en-IE" dirty="0" err="1"/>
              <a:t>valor</a:t>
            </a:r>
            <a:r>
              <a:rPr lang="en-IE" dirty="0"/>
              <a:t> </a:t>
            </a:r>
            <a:r>
              <a:rPr lang="en-IE" dirty="0" err="1"/>
              <a:t>destas</a:t>
            </a:r>
            <a:r>
              <a:rPr lang="en-IE" dirty="0"/>
              <a:t> </a:t>
            </a:r>
            <a:r>
              <a:rPr lang="en-IE" dirty="0" err="1"/>
              <a:t>áreas</a:t>
            </a:r>
            <a:r>
              <a:rPr lang="en-IE" dirty="0"/>
              <a:t> </a:t>
            </a:r>
            <a:r>
              <a:rPr lang="en-IE" dirty="0" err="1"/>
              <a:t>naturais</a:t>
            </a:r>
            <a:r>
              <a:rPr lang="en-IE" dirty="0"/>
              <a:t>, </a:t>
            </a:r>
            <a:r>
              <a:rPr lang="en-IE" dirty="0" err="1"/>
              <a:t>embarcações</a:t>
            </a:r>
            <a:r>
              <a:rPr lang="en-IE" dirty="0"/>
              <a:t> </a:t>
            </a:r>
            <a:r>
              <a:rPr lang="en-IE" dirty="0" err="1"/>
              <a:t>bem</a:t>
            </a:r>
            <a:r>
              <a:rPr lang="en-IE" dirty="0"/>
              <a:t> </a:t>
            </a:r>
            <a:r>
              <a:rPr lang="en-IE" dirty="0" err="1"/>
              <a:t>concebidas</a:t>
            </a:r>
            <a:r>
              <a:rPr lang="en-IE" dirty="0"/>
              <a:t> e </a:t>
            </a:r>
            <a:r>
              <a:rPr lang="en-IE" dirty="0" err="1"/>
              <a:t>convenientes</a:t>
            </a:r>
            <a:r>
              <a:rPr lang="en-IE" dirty="0"/>
              <a:t>, canoas, </a:t>
            </a:r>
            <a:r>
              <a:rPr lang="en-IE" dirty="0" err="1"/>
              <a:t>ou</a:t>
            </a:r>
            <a:r>
              <a:rPr lang="en-IE" dirty="0"/>
              <a:t> </a:t>
            </a:r>
            <a:r>
              <a:rPr lang="en-IE" dirty="0" err="1"/>
              <a:t>instalações</a:t>
            </a:r>
            <a:r>
              <a:rPr lang="en-IE" dirty="0"/>
              <a:t> de </a:t>
            </a:r>
            <a:r>
              <a:rPr lang="en-IE" dirty="0" err="1"/>
              <a:t>lançamento</a:t>
            </a:r>
            <a:r>
              <a:rPr lang="en-IE" dirty="0"/>
              <a:t> e </a:t>
            </a:r>
            <a:r>
              <a:rPr lang="en-IE" dirty="0" err="1"/>
              <a:t>pesca</a:t>
            </a:r>
            <a:r>
              <a:rPr lang="en-IE" dirty="0"/>
              <a:t> de </a:t>
            </a:r>
            <a:r>
              <a:rPr lang="en-IE" dirty="0" err="1"/>
              <a:t>caiaque</a:t>
            </a:r>
            <a:r>
              <a:rPr lang="en-IE" dirty="0"/>
              <a:t>, etc.</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644225" y="841625"/>
            <a:ext cx="5579898" cy="857158"/>
          </a:xfrm>
        </p:spPr>
        <p:txBody>
          <a:bodyPr>
            <a:normAutofit fontScale="92500" lnSpcReduction="20000"/>
          </a:bodyPr>
          <a:lstStyle/>
          <a:p>
            <a:r>
              <a:rPr lang="en-IE" b="1" i="0" dirty="0">
                <a:solidFill>
                  <a:srgbClr val="7F4182"/>
                </a:solidFill>
                <a:effectLst/>
                <a:latin typeface="Roboto"/>
              </a:rPr>
              <a:t>Placemaking Standard de </a:t>
            </a:r>
            <a:r>
              <a:rPr lang="en-IE" b="1" i="0" dirty="0" err="1">
                <a:solidFill>
                  <a:srgbClr val="7F4182"/>
                </a:solidFill>
                <a:effectLst/>
                <a:latin typeface="Roboto"/>
              </a:rPr>
              <a:t>áreas</a:t>
            </a:r>
            <a:r>
              <a:rPr lang="en-IE" b="1" i="0" dirty="0">
                <a:solidFill>
                  <a:srgbClr val="7F4182"/>
                </a:solidFill>
                <a:effectLst/>
                <a:latin typeface="Roboto"/>
              </a:rPr>
              <a:t> </a:t>
            </a:r>
            <a:r>
              <a:rPr lang="en-IE" b="1" i="0" dirty="0" err="1">
                <a:solidFill>
                  <a:srgbClr val="7F4182"/>
                </a:solidFill>
                <a:effectLst/>
                <a:latin typeface="Roboto"/>
              </a:rPr>
              <a:t>naturais</a:t>
            </a:r>
            <a:endParaRPr lang="en-IE" dirty="0"/>
          </a:p>
        </p:txBody>
      </p:sp>
      <p:pic>
        <p:nvPicPr>
          <p:cNvPr id="9" name="Picture Placeholder 8" descr="A young child standing next to a tree&#10;&#10;Description automatically generated">
            <a:extLst>
              <a:ext uri="{FF2B5EF4-FFF2-40B4-BE49-F238E27FC236}">
                <a16:creationId xmlns:a16="http://schemas.microsoft.com/office/drawing/2014/main" id="{99E5AB06-75D0-4495-B0C4-8015CD6CE67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670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view of the side of a mountain&#10;&#10;Description automatically generated">
            <a:extLst>
              <a:ext uri="{FF2B5EF4-FFF2-40B4-BE49-F238E27FC236}">
                <a16:creationId xmlns:a16="http://schemas.microsoft.com/office/drawing/2014/main" id="{1306F728-CA35-4D10-A1F5-FF6CC5F2E5C7}"/>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fontScale="92500" lnSpcReduction="20000"/>
          </a:bodyPr>
          <a:lstStyle/>
          <a:p>
            <a:r>
              <a:rPr lang="en-IE" dirty="0">
                <a:solidFill>
                  <a:schemeClr val="bg1"/>
                </a:solidFill>
              </a:rPr>
              <a:t>" </a:t>
            </a:r>
            <a:r>
              <a:rPr lang="en-IE" dirty="0" err="1">
                <a:solidFill>
                  <a:schemeClr val="bg1"/>
                </a:solidFill>
              </a:rPr>
              <a:t>Escadaria</a:t>
            </a:r>
            <a:r>
              <a:rPr lang="en-IE" dirty="0">
                <a:solidFill>
                  <a:schemeClr val="bg1"/>
                </a:solidFill>
              </a:rPr>
              <a:t> para o </a:t>
            </a:r>
            <a:r>
              <a:rPr lang="en-IE" dirty="0" err="1">
                <a:solidFill>
                  <a:schemeClr val="bg1"/>
                </a:solidFill>
              </a:rPr>
              <a:t>Céu</a:t>
            </a:r>
            <a:r>
              <a:rPr lang="en-IE" dirty="0">
                <a:solidFill>
                  <a:schemeClr val="bg1"/>
                </a:solidFill>
              </a:rPr>
              <a:t>" –o </a:t>
            </a:r>
            <a:r>
              <a:rPr lang="en-IE" dirty="0" err="1">
                <a:solidFill>
                  <a:schemeClr val="bg1"/>
                </a:solidFill>
              </a:rPr>
              <a:t>passadiço</a:t>
            </a:r>
            <a:r>
              <a:rPr lang="en-IE" dirty="0">
                <a:solidFill>
                  <a:schemeClr val="bg1"/>
                </a:solidFill>
              </a:rPr>
              <a:t> </a:t>
            </a:r>
            <a:r>
              <a:rPr lang="en-IE" dirty="0" err="1">
                <a:solidFill>
                  <a:schemeClr val="bg1"/>
                </a:solidFill>
              </a:rPr>
              <a:t>em</a:t>
            </a:r>
            <a:r>
              <a:rPr lang="en-IE" dirty="0">
                <a:solidFill>
                  <a:schemeClr val="bg1"/>
                </a:solidFill>
              </a:rPr>
              <a:t> madeira que protege a </a:t>
            </a:r>
            <a:r>
              <a:rPr lang="en-IE" dirty="0" err="1">
                <a:solidFill>
                  <a:schemeClr val="bg1"/>
                </a:solidFill>
              </a:rPr>
              <a:t>natureza</a:t>
            </a:r>
            <a:r>
              <a:rPr lang="en-IE" dirty="0">
                <a:solidFill>
                  <a:schemeClr val="bg1"/>
                </a:solidFill>
              </a:rPr>
              <a:t> </a:t>
            </a:r>
            <a:r>
              <a:rPr lang="en-IE" dirty="0" err="1">
                <a:solidFill>
                  <a:schemeClr val="bg1"/>
                </a:solidFill>
              </a:rPr>
              <a:t>subjacente</a:t>
            </a:r>
            <a:r>
              <a:rPr lang="en-IE" dirty="0">
                <a:solidFill>
                  <a:schemeClr val="bg1"/>
                </a:solidFill>
              </a:rPr>
              <a:t> - Cavan, </a:t>
            </a:r>
            <a:r>
              <a:rPr lang="en-IE" dirty="0" err="1">
                <a:solidFill>
                  <a:schemeClr val="bg1"/>
                </a:solidFill>
              </a:rPr>
              <a:t>Irlanda</a:t>
            </a:r>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4874394"/>
          </a:xfrm>
        </p:spPr>
        <p:txBody>
          <a:bodyPr/>
          <a:lstStyle/>
          <a:p>
            <a:r>
              <a:rPr lang="en-IE" dirty="0">
                <a:solidFill>
                  <a:schemeClr val="bg2">
                    <a:lumMod val="50000"/>
                  </a:schemeClr>
                </a:solidFill>
              </a:rPr>
              <a:t>Um </a:t>
            </a:r>
            <a:r>
              <a:rPr lang="en-IE" dirty="0" err="1">
                <a:solidFill>
                  <a:schemeClr val="bg2">
                    <a:lumMod val="50000"/>
                  </a:schemeClr>
                </a:solidFill>
              </a:rPr>
              <a:t>passadiço</a:t>
            </a:r>
            <a:r>
              <a:rPr lang="en-IE" dirty="0">
                <a:solidFill>
                  <a:schemeClr val="bg2">
                    <a:lumMod val="50000"/>
                  </a:schemeClr>
                </a:solidFill>
              </a:rPr>
              <a:t> de madeira </a:t>
            </a:r>
            <a:r>
              <a:rPr lang="en-IE" dirty="0" err="1">
                <a:solidFill>
                  <a:schemeClr val="bg2">
                    <a:lumMod val="50000"/>
                  </a:schemeClr>
                </a:solidFill>
              </a:rPr>
              <a:t>na</a:t>
            </a:r>
            <a:r>
              <a:rPr lang="en-IE" dirty="0">
                <a:solidFill>
                  <a:schemeClr val="bg2">
                    <a:lumMod val="50000"/>
                  </a:schemeClr>
                </a:solidFill>
              </a:rPr>
              <a:t> </a:t>
            </a:r>
            <a:r>
              <a:rPr lang="en-IE" dirty="0" err="1">
                <a:solidFill>
                  <a:schemeClr val="bg2">
                    <a:lumMod val="50000"/>
                  </a:schemeClr>
                </a:solidFill>
              </a:rPr>
              <a:t>montanha</a:t>
            </a:r>
            <a:r>
              <a:rPr lang="en-IE" dirty="0">
                <a:solidFill>
                  <a:schemeClr val="bg2">
                    <a:lumMod val="50000"/>
                  </a:schemeClr>
                </a:solidFill>
              </a:rPr>
              <a:t> </a:t>
            </a:r>
            <a:r>
              <a:rPr lang="en-IE" dirty="0" err="1">
                <a:solidFill>
                  <a:schemeClr val="bg2">
                    <a:lumMod val="50000"/>
                  </a:schemeClr>
                </a:solidFill>
              </a:rPr>
              <a:t>Cuilcagh</a:t>
            </a:r>
            <a:r>
              <a:rPr lang="en-IE" dirty="0">
                <a:solidFill>
                  <a:schemeClr val="bg2">
                    <a:lumMod val="50000"/>
                  </a:schemeClr>
                </a:solidFill>
              </a:rPr>
              <a:t>, no </a:t>
            </a:r>
            <a:r>
              <a:rPr lang="en-IE" dirty="0" err="1">
                <a:solidFill>
                  <a:schemeClr val="bg2">
                    <a:lumMod val="50000"/>
                  </a:schemeClr>
                </a:solidFill>
              </a:rPr>
              <a:t>condado</a:t>
            </a:r>
            <a:r>
              <a:rPr lang="en-IE" dirty="0">
                <a:solidFill>
                  <a:schemeClr val="bg2">
                    <a:lumMod val="50000"/>
                  </a:schemeClr>
                </a:solidFill>
              </a:rPr>
              <a:t> de Fermanagh, </a:t>
            </a:r>
            <a:r>
              <a:rPr lang="en-IE" dirty="0" err="1">
                <a:solidFill>
                  <a:schemeClr val="bg2">
                    <a:lumMod val="50000"/>
                  </a:schemeClr>
                </a:solidFill>
              </a:rPr>
              <a:t>apelidado</a:t>
            </a:r>
            <a:r>
              <a:rPr lang="en-IE" dirty="0">
                <a:solidFill>
                  <a:schemeClr val="bg2">
                    <a:lumMod val="50000"/>
                  </a:schemeClr>
                </a:solidFill>
              </a:rPr>
              <a:t> de " </a:t>
            </a:r>
            <a:r>
              <a:rPr lang="en-IE" dirty="0" err="1">
                <a:solidFill>
                  <a:schemeClr val="bg2">
                    <a:lumMod val="50000"/>
                  </a:schemeClr>
                </a:solidFill>
              </a:rPr>
              <a:t>escadaria</a:t>
            </a:r>
            <a:r>
              <a:rPr lang="en-IE" dirty="0">
                <a:solidFill>
                  <a:schemeClr val="bg2">
                    <a:lumMod val="50000"/>
                  </a:schemeClr>
                </a:solidFill>
              </a:rPr>
              <a:t> para o </a:t>
            </a:r>
            <a:r>
              <a:rPr lang="en-IE" dirty="0" err="1">
                <a:solidFill>
                  <a:schemeClr val="bg2">
                    <a:lumMod val="50000"/>
                  </a:schemeClr>
                </a:solidFill>
              </a:rPr>
              <a:t>céu</a:t>
            </a:r>
            <a:r>
              <a:rPr lang="en-IE" dirty="0">
                <a:solidFill>
                  <a:schemeClr val="bg2">
                    <a:lumMod val="50000"/>
                  </a:schemeClr>
                </a:solidFill>
              </a:rPr>
              <a:t>", </a:t>
            </a:r>
            <a:r>
              <a:rPr lang="en-IE" dirty="0" err="1">
                <a:solidFill>
                  <a:schemeClr val="bg2">
                    <a:lumMod val="50000"/>
                  </a:schemeClr>
                </a:solidFill>
              </a:rPr>
              <a:t>foi</a:t>
            </a:r>
            <a:r>
              <a:rPr lang="en-IE" dirty="0">
                <a:solidFill>
                  <a:schemeClr val="bg2">
                    <a:lumMod val="50000"/>
                  </a:schemeClr>
                </a:solidFill>
              </a:rPr>
              <a:t> </a:t>
            </a:r>
            <a:r>
              <a:rPr lang="en-IE" dirty="0" err="1">
                <a:solidFill>
                  <a:schemeClr val="bg2">
                    <a:lumMod val="50000"/>
                  </a:schemeClr>
                </a:solidFill>
              </a:rPr>
              <a:t>inaugurado</a:t>
            </a:r>
            <a:r>
              <a:rPr lang="en-IE" dirty="0">
                <a:solidFill>
                  <a:schemeClr val="bg2">
                    <a:lumMod val="50000"/>
                  </a:schemeClr>
                </a:solidFill>
              </a:rPr>
              <a:t> </a:t>
            </a:r>
            <a:r>
              <a:rPr lang="en-IE" dirty="0" err="1">
                <a:solidFill>
                  <a:schemeClr val="bg2">
                    <a:lumMod val="50000"/>
                  </a:schemeClr>
                </a:solidFill>
              </a:rPr>
              <a:t>em</a:t>
            </a:r>
            <a:r>
              <a:rPr lang="en-IE" dirty="0">
                <a:solidFill>
                  <a:schemeClr val="bg2">
                    <a:lumMod val="50000"/>
                  </a:schemeClr>
                </a:solidFill>
              </a:rPr>
              <a:t> 2015 com o </a:t>
            </a:r>
            <a:r>
              <a:rPr lang="en-IE" dirty="0" err="1">
                <a:solidFill>
                  <a:schemeClr val="bg2">
                    <a:lumMod val="50000"/>
                  </a:schemeClr>
                </a:solidFill>
              </a:rPr>
              <a:t>objetivo</a:t>
            </a:r>
            <a:r>
              <a:rPr lang="en-IE" dirty="0">
                <a:solidFill>
                  <a:schemeClr val="bg2">
                    <a:lumMod val="50000"/>
                  </a:schemeClr>
                </a:solidFill>
              </a:rPr>
              <a:t> de </a:t>
            </a:r>
            <a:r>
              <a:rPr lang="en-IE" dirty="0" err="1">
                <a:solidFill>
                  <a:schemeClr val="bg2">
                    <a:lumMod val="50000"/>
                  </a:schemeClr>
                </a:solidFill>
              </a:rPr>
              <a:t>conservar</a:t>
            </a:r>
            <a:r>
              <a:rPr lang="en-IE" dirty="0">
                <a:solidFill>
                  <a:schemeClr val="bg2">
                    <a:lumMod val="50000"/>
                  </a:schemeClr>
                </a:solidFill>
              </a:rPr>
              <a:t> um </a:t>
            </a:r>
            <a:r>
              <a:rPr lang="en-IE" dirty="0" err="1">
                <a:solidFill>
                  <a:schemeClr val="bg2">
                    <a:lumMod val="50000"/>
                  </a:schemeClr>
                </a:solidFill>
              </a:rPr>
              <a:t>pântano</a:t>
            </a:r>
            <a:r>
              <a:rPr lang="en-IE" dirty="0">
                <a:solidFill>
                  <a:schemeClr val="bg2">
                    <a:lumMod val="50000"/>
                  </a:schemeClr>
                </a:solidFill>
              </a:rPr>
              <a:t> </a:t>
            </a:r>
            <a:r>
              <a:rPr lang="en-IE" dirty="0" err="1">
                <a:solidFill>
                  <a:schemeClr val="bg2">
                    <a:lumMod val="50000"/>
                  </a:schemeClr>
                </a:solidFill>
              </a:rPr>
              <a:t>prístino</a:t>
            </a:r>
            <a:r>
              <a:rPr lang="en-IE" dirty="0">
                <a:solidFill>
                  <a:schemeClr val="bg2">
                    <a:lumMod val="50000"/>
                  </a:schemeClr>
                </a:solidFill>
              </a:rPr>
              <a:t> e </a:t>
            </a:r>
            <a:r>
              <a:rPr lang="en-IE" dirty="0" err="1">
                <a:solidFill>
                  <a:schemeClr val="bg2">
                    <a:lumMod val="50000"/>
                  </a:schemeClr>
                </a:solidFill>
              </a:rPr>
              <a:t>restaurar</a:t>
            </a:r>
            <a:r>
              <a:rPr lang="en-IE" dirty="0">
                <a:solidFill>
                  <a:schemeClr val="bg2">
                    <a:lumMod val="50000"/>
                  </a:schemeClr>
                </a:solidFill>
              </a:rPr>
              <a:t> </a:t>
            </a:r>
            <a:r>
              <a:rPr lang="en-IE" dirty="0" err="1">
                <a:solidFill>
                  <a:schemeClr val="bg2">
                    <a:lumMod val="50000"/>
                  </a:schemeClr>
                </a:solidFill>
              </a:rPr>
              <a:t>turfeiras</a:t>
            </a:r>
            <a:r>
              <a:rPr lang="en-IE" dirty="0">
                <a:solidFill>
                  <a:schemeClr val="bg2">
                    <a:lumMod val="50000"/>
                  </a:schemeClr>
                </a:solidFill>
              </a:rPr>
              <a:t> </a:t>
            </a:r>
            <a:r>
              <a:rPr lang="en-IE" dirty="0" err="1">
                <a:solidFill>
                  <a:schemeClr val="bg2">
                    <a:lumMod val="50000"/>
                  </a:schemeClr>
                </a:solidFill>
              </a:rPr>
              <a:t>danificadas</a:t>
            </a:r>
            <a:r>
              <a:rPr lang="en-IE" dirty="0">
                <a:solidFill>
                  <a:schemeClr val="bg2">
                    <a:lumMod val="50000"/>
                  </a:schemeClr>
                </a:solidFill>
              </a:rPr>
              <a:t> que </a:t>
            </a:r>
            <a:r>
              <a:rPr lang="en-IE" dirty="0" err="1">
                <a:solidFill>
                  <a:schemeClr val="bg2">
                    <a:lumMod val="50000"/>
                  </a:schemeClr>
                </a:solidFill>
              </a:rPr>
              <a:t>tinham</a:t>
            </a:r>
            <a:r>
              <a:rPr lang="en-IE" dirty="0">
                <a:solidFill>
                  <a:schemeClr val="bg2">
                    <a:lumMod val="50000"/>
                  </a:schemeClr>
                </a:solidFill>
              </a:rPr>
              <a:t> </a:t>
            </a:r>
            <a:r>
              <a:rPr lang="en-IE" dirty="0" err="1">
                <a:solidFill>
                  <a:schemeClr val="bg2">
                    <a:lumMod val="50000"/>
                  </a:schemeClr>
                </a:solidFill>
              </a:rPr>
              <a:t>sido</a:t>
            </a:r>
            <a:r>
              <a:rPr lang="en-IE" dirty="0">
                <a:solidFill>
                  <a:schemeClr val="bg2">
                    <a:lumMod val="50000"/>
                  </a:schemeClr>
                </a:solidFill>
              </a:rPr>
              <a:t> </a:t>
            </a:r>
            <a:r>
              <a:rPr lang="en-IE" dirty="0" err="1">
                <a:solidFill>
                  <a:schemeClr val="bg2">
                    <a:lumMod val="50000"/>
                  </a:schemeClr>
                </a:solidFill>
              </a:rPr>
              <a:t>desgastadas</a:t>
            </a:r>
            <a:r>
              <a:rPr lang="en-IE" dirty="0">
                <a:solidFill>
                  <a:schemeClr val="bg2">
                    <a:lumMod val="50000"/>
                  </a:schemeClr>
                </a:solidFill>
              </a:rPr>
              <a:t> por </a:t>
            </a:r>
            <a:r>
              <a:rPr lang="en-IE" dirty="0" err="1">
                <a:solidFill>
                  <a:schemeClr val="bg2">
                    <a:lumMod val="50000"/>
                  </a:schemeClr>
                </a:solidFill>
              </a:rPr>
              <a:t>pessoas</a:t>
            </a:r>
            <a:r>
              <a:rPr lang="en-IE" dirty="0">
                <a:solidFill>
                  <a:schemeClr val="bg2">
                    <a:lumMod val="50000"/>
                  </a:schemeClr>
                </a:solidFill>
              </a:rPr>
              <a:t> que o </a:t>
            </a:r>
            <a:r>
              <a:rPr lang="en-IE" dirty="0" err="1">
                <a:solidFill>
                  <a:schemeClr val="bg2">
                    <a:lumMod val="50000"/>
                  </a:schemeClr>
                </a:solidFill>
              </a:rPr>
              <a:t>atravessavam</a:t>
            </a:r>
            <a:r>
              <a:rPr lang="en-IE" dirty="0">
                <a:solidFill>
                  <a:schemeClr val="bg2">
                    <a:lumMod val="50000"/>
                  </a:schemeClr>
                </a:solidFill>
              </a:rPr>
              <a:t>.</a:t>
            </a:r>
          </a:p>
          <a:p>
            <a:r>
              <a:rPr lang="en-IE" dirty="0" err="1">
                <a:solidFill>
                  <a:schemeClr val="bg2">
                    <a:lumMod val="50000"/>
                  </a:schemeClr>
                </a:solidFill>
              </a:rPr>
              <a:t>Até</a:t>
            </a:r>
            <a:r>
              <a:rPr lang="en-IE" dirty="0">
                <a:solidFill>
                  <a:schemeClr val="bg2">
                    <a:lumMod val="50000"/>
                  </a:schemeClr>
                </a:solidFill>
              </a:rPr>
              <a:t> </a:t>
            </a:r>
            <a:r>
              <a:rPr lang="en-IE" dirty="0" err="1">
                <a:solidFill>
                  <a:schemeClr val="bg2">
                    <a:lumMod val="50000"/>
                  </a:schemeClr>
                </a:solidFill>
              </a:rPr>
              <a:t>à</a:t>
            </a:r>
            <a:r>
              <a:rPr lang="en-IE" dirty="0">
                <a:solidFill>
                  <a:schemeClr val="bg2">
                    <a:lumMod val="50000"/>
                  </a:schemeClr>
                </a:solidFill>
              </a:rPr>
              <a:t> </a:t>
            </a:r>
            <a:r>
              <a:rPr lang="en-IE" dirty="0" err="1">
                <a:solidFill>
                  <a:schemeClr val="bg2">
                    <a:lumMod val="50000"/>
                  </a:schemeClr>
                </a:solidFill>
              </a:rPr>
              <a:t>sua</a:t>
            </a:r>
            <a:r>
              <a:rPr lang="en-IE" dirty="0">
                <a:solidFill>
                  <a:schemeClr val="bg2">
                    <a:lumMod val="50000"/>
                  </a:schemeClr>
                </a:solidFill>
              </a:rPr>
              <a:t> </a:t>
            </a:r>
            <a:r>
              <a:rPr lang="en-IE" dirty="0" err="1">
                <a:solidFill>
                  <a:schemeClr val="bg2">
                    <a:lumMod val="50000"/>
                  </a:schemeClr>
                </a:solidFill>
              </a:rPr>
              <a:t>construção</a:t>
            </a:r>
            <a:r>
              <a:rPr lang="en-IE" dirty="0">
                <a:solidFill>
                  <a:schemeClr val="bg2">
                    <a:lumMod val="50000"/>
                  </a:schemeClr>
                </a:solidFill>
              </a:rPr>
              <a:t>, o </a:t>
            </a:r>
            <a:r>
              <a:rPr lang="en-IE" dirty="0" err="1">
                <a:solidFill>
                  <a:schemeClr val="bg2">
                    <a:lumMod val="50000"/>
                  </a:schemeClr>
                </a:solidFill>
              </a:rPr>
              <a:t>número</a:t>
            </a:r>
            <a:r>
              <a:rPr lang="en-IE" dirty="0">
                <a:solidFill>
                  <a:schemeClr val="bg2">
                    <a:lumMod val="50000"/>
                  </a:schemeClr>
                </a:solidFill>
              </a:rPr>
              <a:t> de </a:t>
            </a:r>
            <a:r>
              <a:rPr lang="en-IE" dirty="0" err="1">
                <a:solidFill>
                  <a:schemeClr val="bg2">
                    <a:lumMod val="50000"/>
                  </a:schemeClr>
                </a:solidFill>
              </a:rPr>
              <a:t>caminhantes</a:t>
            </a:r>
            <a:r>
              <a:rPr lang="en-IE" dirty="0">
                <a:solidFill>
                  <a:schemeClr val="bg2">
                    <a:lumMod val="50000"/>
                  </a:schemeClr>
                </a:solidFill>
              </a:rPr>
              <a:t> </a:t>
            </a:r>
            <a:r>
              <a:rPr lang="en-IE" dirty="0" err="1">
                <a:solidFill>
                  <a:schemeClr val="bg2">
                    <a:lumMod val="50000"/>
                  </a:schemeClr>
                </a:solidFill>
              </a:rPr>
              <a:t>na</a:t>
            </a:r>
            <a:r>
              <a:rPr lang="en-IE" dirty="0">
                <a:solidFill>
                  <a:schemeClr val="bg2">
                    <a:lumMod val="50000"/>
                  </a:schemeClr>
                </a:solidFill>
              </a:rPr>
              <a:t> </a:t>
            </a:r>
            <a:r>
              <a:rPr lang="en-IE" dirty="0" err="1">
                <a:solidFill>
                  <a:schemeClr val="bg2">
                    <a:lumMod val="50000"/>
                  </a:schemeClr>
                </a:solidFill>
              </a:rPr>
              <a:t>área</a:t>
            </a:r>
            <a:r>
              <a:rPr lang="en-IE" dirty="0">
                <a:solidFill>
                  <a:schemeClr val="bg2">
                    <a:lumMod val="50000"/>
                  </a:schemeClr>
                </a:solidFill>
              </a:rPr>
              <a:t> era inferior a 3000 </a:t>
            </a:r>
            <a:r>
              <a:rPr lang="en-IE" dirty="0" err="1">
                <a:solidFill>
                  <a:schemeClr val="bg2">
                    <a:lumMod val="50000"/>
                  </a:schemeClr>
                </a:solidFill>
              </a:rPr>
              <a:t>anualmente</a:t>
            </a:r>
            <a:r>
              <a:rPr lang="en-IE" dirty="0">
                <a:solidFill>
                  <a:schemeClr val="bg2">
                    <a:lumMod val="50000"/>
                  </a:schemeClr>
                </a:solidFill>
              </a:rPr>
              <a:t>, mas </a:t>
            </a:r>
            <a:r>
              <a:rPr lang="en-IE" dirty="0" err="1">
                <a:solidFill>
                  <a:schemeClr val="bg2">
                    <a:lumMod val="50000"/>
                  </a:schemeClr>
                </a:solidFill>
              </a:rPr>
              <a:t>graças</a:t>
            </a:r>
            <a:r>
              <a:rPr lang="en-IE" dirty="0">
                <a:solidFill>
                  <a:schemeClr val="bg2">
                    <a:lumMod val="50000"/>
                  </a:schemeClr>
                </a:solidFill>
              </a:rPr>
              <a:t> </a:t>
            </a:r>
            <a:r>
              <a:rPr lang="en-IE" dirty="0" err="1">
                <a:solidFill>
                  <a:schemeClr val="bg2">
                    <a:lumMod val="50000"/>
                  </a:schemeClr>
                </a:solidFill>
              </a:rPr>
              <a:t>à</a:t>
            </a:r>
            <a:r>
              <a:rPr lang="en-IE" dirty="0">
                <a:solidFill>
                  <a:schemeClr val="bg2">
                    <a:lumMod val="50000"/>
                  </a:schemeClr>
                </a:solidFill>
              </a:rPr>
              <a:t> </a:t>
            </a:r>
            <a:r>
              <a:rPr lang="en-IE" dirty="0" err="1">
                <a:solidFill>
                  <a:schemeClr val="bg2">
                    <a:lumMod val="50000"/>
                  </a:schemeClr>
                </a:solidFill>
              </a:rPr>
              <a:t>popularidade</a:t>
            </a:r>
            <a:r>
              <a:rPr lang="en-IE" dirty="0">
                <a:solidFill>
                  <a:schemeClr val="bg2">
                    <a:lumMod val="50000"/>
                  </a:schemeClr>
                </a:solidFill>
              </a:rPr>
              <a:t> do </a:t>
            </a:r>
            <a:r>
              <a:rPr lang="en-IE" dirty="0" err="1">
                <a:solidFill>
                  <a:schemeClr val="bg2">
                    <a:lumMod val="50000"/>
                  </a:schemeClr>
                </a:solidFill>
              </a:rPr>
              <a:t>passeio</a:t>
            </a:r>
            <a:r>
              <a:rPr lang="en-IE" dirty="0">
                <a:solidFill>
                  <a:schemeClr val="bg2">
                    <a:lumMod val="50000"/>
                  </a:schemeClr>
                </a:solidFill>
              </a:rPr>
              <a:t> </a:t>
            </a:r>
            <a:r>
              <a:rPr lang="en-IE" dirty="0" err="1">
                <a:solidFill>
                  <a:schemeClr val="bg2">
                    <a:lumMod val="50000"/>
                  </a:schemeClr>
                </a:solidFill>
              </a:rPr>
              <a:t>marítimo</a:t>
            </a:r>
            <a:r>
              <a:rPr lang="en-IE" dirty="0">
                <a:solidFill>
                  <a:schemeClr val="bg2">
                    <a:lumMod val="50000"/>
                  </a:schemeClr>
                </a:solidFill>
              </a:rPr>
              <a:t>, </a:t>
            </a:r>
            <a:r>
              <a:rPr lang="en-IE" dirty="0" err="1">
                <a:solidFill>
                  <a:schemeClr val="bg2">
                    <a:lumMod val="50000"/>
                  </a:schemeClr>
                </a:solidFill>
              </a:rPr>
              <a:t>este</a:t>
            </a:r>
            <a:r>
              <a:rPr lang="en-IE" dirty="0">
                <a:solidFill>
                  <a:schemeClr val="bg2">
                    <a:lumMod val="50000"/>
                  </a:schemeClr>
                </a:solidFill>
              </a:rPr>
              <a:t> </a:t>
            </a:r>
            <a:r>
              <a:rPr lang="en-IE" dirty="0" err="1">
                <a:solidFill>
                  <a:schemeClr val="bg2">
                    <a:lumMod val="50000"/>
                  </a:schemeClr>
                </a:solidFill>
              </a:rPr>
              <a:t>número</a:t>
            </a:r>
            <a:r>
              <a:rPr lang="en-IE" dirty="0">
                <a:solidFill>
                  <a:schemeClr val="bg2">
                    <a:lumMod val="50000"/>
                  </a:schemeClr>
                </a:solidFill>
              </a:rPr>
              <a:t> </a:t>
            </a:r>
            <a:r>
              <a:rPr lang="en-IE" dirty="0" err="1">
                <a:solidFill>
                  <a:schemeClr val="bg2">
                    <a:lumMod val="50000"/>
                  </a:schemeClr>
                </a:solidFill>
              </a:rPr>
              <a:t>subiu</a:t>
            </a:r>
            <a:r>
              <a:rPr lang="en-IE" dirty="0">
                <a:solidFill>
                  <a:schemeClr val="bg2">
                    <a:lumMod val="50000"/>
                  </a:schemeClr>
                </a:solidFill>
              </a:rPr>
              <a:t> para 60.000 </a:t>
            </a:r>
            <a:r>
              <a:rPr lang="en-IE" dirty="0" err="1">
                <a:solidFill>
                  <a:schemeClr val="bg2">
                    <a:lumMod val="50000"/>
                  </a:schemeClr>
                </a:solidFill>
              </a:rPr>
              <a:t>anualmente</a:t>
            </a:r>
            <a:r>
              <a:rPr lang="en-IE" dirty="0">
                <a:solidFill>
                  <a:schemeClr val="bg2">
                    <a:lumMod val="50000"/>
                  </a:schemeClr>
                </a:solidFill>
              </a:rPr>
              <a:t>.</a:t>
            </a:r>
          </a:p>
          <a:p>
            <a:r>
              <a:rPr lang="en-IE" dirty="0">
                <a:solidFill>
                  <a:schemeClr val="bg2">
                    <a:lumMod val="50000"/>
                  </a:schemeClr>
                </a:solidFill>
              </a:rPr>
              <a:t>O habitat </a:t>
            </a:r>
            <a:r>
              <a:rPr lang="en-IE" dirty="0" err="1">
                <a:solidFill>
                  <a:schemeClr val="bg2">
                    <a:lumMod val="50000"/>
                  </a:schemeClr>
                </a:solidFill>
              </a:rPr>
              <a:t>na</a:t>
            </a:r>
            <a:r>
              <a:rPr lang="en-IE" dirty="0">
                <a:solidFill>
                  <a:schemeClr val="bg2">
                    <a:lumMod val="50000"/>
                  </a:schemeClr>
                </a:solidFill>
              </a:rPr>
              <a:t> </a:t>
            </a:r>
            <a:r>
              <a:rPr lang="en-IE" dirty="0" err="1">
                <a:solidFill>
                  <a:schemeClr val="bg2">
                    <a:lumMod val="50000"/>
                  </a:schemeClr>
                </a:solidFill>
              </a:rPr>
              <a:t>montanha</a:t>
            </a:r>
            <a:r>
              <a:rPr lang="en-IE" dirty="0">
                <a:solidFill>
                  <a:schemeClr val="bg2">
                    <a:lumMod val="50000"/>
                  </a:schemeClr>
                </a:solidFill>
              </a:rPr>
              <a:t> </a:t>
            </a:r>
            <a:r>
              <a:rPr lang="en-IE" dirty="0" err="1">
                <a:solidFill>
                  <a:schemeClr val="bg2">
                    <a:lumMod val="50000"/>
                  </a:schemeClr>
                </a:solidFill>
              </a:rPr>
              <a:t>Cuilcagh</a:t>
            </a:r>
            <a:r>
              <a:rPr lang="en-IE" dirty="0">
                <a:solidFill>
                  <a:schemeClr val="bg2">
                    <a:lumMod val="50000"/>
                  </a:schemeClr>
                </a:solidFill>
              </a:rPr>
              <a:t> </a:t>
            </a:r>
            <a:r>
              <a:rPr lang="en-IE" dirty="0" err="1">
                <a:solidFill>
                  <a:schemeClr val="bg2">
                    <a:lumMod val="50000"/>
                  </a:schemeClr>
                </a:solidFill>
              </a:rPr>
              <a:t>é</a:t>
            </a:r>
            <a:r>
              <a:rPr lang="en-IE" dirty="0">
                <a:solidFill>
                  <a:schemeClr val="bg2">
                    <a:lumMod val="50000"/>
                  </a:schemeClr>
                </a:solidFill>
              </a:rPr>
              <a:t> </a:t>
            </a:r>
            <a:r>
              <a:rPr lang="en-IE" dirty="0" err="1">
                <a:solidFill>
                  <a:schemeClr val="bg2">
                    <a:lumMod val="50000"/>
                  </a:schemeClr>
                </a:solidFill>
              </a:rPr>
              <a:t>muito</a:t>
            </a:r>
            <a:r>
              <a:rPr lang="en-IE" dirty="0">
                <a:solidFill>
                  <a:schemeClr val="bg2">
                    <a:lumMod val="50000"/>
                  </a:schemeClr>
                </a:solidFill>
              </a:rPr>
              <a:t> </a:t>
            </a:r>
            <a:r>
              <a:rPr lang="en-IE" dirty="0" err="1">
                <a:solidFill>
                  <a:schemeClr val="bg2">
                    <a:lumMod val="50000"/>
                  </a:schemeClr>
                </a:solidFill>
              </a:rPr>
              <a:t>sensível</a:t>
            </a:r>
            <a:r>
              <a:rPr lang="en-IE" dirty="0">
                <a:solidFill>
                  <a:schemeClr val="bg2">
                    <a:lumMod val="50000"/>
                  </a:schemeClr>
                </a:solidFill>
              </a:rPr>
              <a:t> </a:t>
            </a:r>
            <a:r>
              <a:rPr lang="en-IE" dirty="0" err="1">
                <a:solidFill>
                  <a:schemeClr val="bg2">
                    <a:lumMod val="50000"/>
                  </a:schemeClr>
                </a:solidFill>
              </a:rPr>
              <a:t>à</a:t>
            </a:r>
            <a:r>
              <a:rPr lang="en-IE" dirty="0">
                <a:solidFill>
                  <a:schemeClr val="bg2">
                    <a:lumMod val="50000"/>
                  </a:schemeClr>
                </a:solidFill>
              </a:rPr>
              <a:t> </a:t>
            </a:r>
            <a:r>
              <a:rPr lang="en-IE" dirty="0" err="1">
                <a:solidFill>
                  <a:schemeClr val="bg2">
                    <a:lumMod val="50000"/>
                  </a:schemeClr>
                </a:solidFill>
              </a:rPr>
              <a:t>descida</a:t>
            </a:r>
            <a:r>
              <a:rPr lang="en-IE" dirty="0">
                <a:solidFill>
                  <a:schemeClr val="bg2">
                    <a:lumMod val="50000"/>
                  </a:schemeClr>
                </a:solidFill>
              </a:rPr>
              <a:t> dos </a:t>
            </a:r>
            <a:r>
              <a:rPr lang="en-IE" dirty="0" err="1">
                <a:solidFill>
                  <a:schemeClr val="bg2">
                    <a:lumMod val="50000"/>
                  </a:schemeClr>
                </a:solidFill>
              </a:rPr>
              <a:t>pedestres</a:t>
            </a:r>
            <a:r>
              <a:rPr lang="en-IE" dirty="0">
                <a:solidFill>
                  <a:schemeClr val="bg2">
                    <a:lumMod val="50000"/>
                  </a:schemeClr>
                </a:solidFill>
              </a:rPr>
              <a:t>, e o </a:t>
            </a:r>
            <a:r>
              <a:rPr lang="en-IE" dirty="0" err="1">
                <a:solidFill>
                  <a:schemeClr val="bg2">
                    <a:lumMod val="50000"/>
                  </a:schemeClr>
                </a:solidFill>
              </a:rPr>
              <a:t>calçadão</a:t>
            </a:r>
            <a:r>
              <a:rPr lang="en-IE" dirty="0">
                <a:solidFill>
                  <a:schemeClr val="bg2">
                    <a:lumMod val="50000"/>
                  </a:schemeClr>
                </a:solidFill>
              </a:rPr>
              <a:t> </a:t>
            </a:r>
            <a:r>
              <a:rPr lang="en-IE" dirty="0" err="1">
                <a:solidFill>
                  <a:schemeClr val="bg2">
                    <a:lumMod val="50000"/>
                  </a:schemeClr>
                </a:solidFill>
              </a:rPr>
              <a:t>foi</a:t>
            </a:r>
            <a:r>
              <a:rPr lang="en-IE" dirty="0">
                <a:solidFill>
                  <a:schemeClr val="bg2">
                    <a:lumMod val="50000"/>
                  </a:schemeClr>
                </a:solidFill>
              </a:rPr>
              <a:t> </a:t>
            </a:r>
            <a:r>
              <a:rPr lang="en-IE" dirty="0" err="1">
                <a:solidFill>
                  <a:schemeClr val="bg2">
                    <a:lumMod val="50000"/>
                  </a:schemeClr>
                </a:solidFill>
              </a:rPr>
              <a:t>construído</a:t>
            </a:r>
            <a:r>
              <a:rPr lang="en-IE" dirty="0">
                <a:solidFill>
                  <a:schemeClr val="bg2">
                    <a:lumMod val="50000"/>
                  </a:schemeClr>
                </a:solidFill>
              </a:rPr>
              <a:t> para </a:t>
            </a:r>
            <a:r>
              <a:rPr lang="en-IE" dirty="0" err="1">
                <a:solidFill>
                  <a:schemeClr val="bg2">
                    <a:lumMod val="50000"/>
                  </a:schemeClr>
                </a:solidFill>
              </a:rPr>
              <a:t>evitar</a:t>
            </a:r>
            <a:r>
              <a:rPr lang="en-IE" dirty="0">
                <a:solidFill>
                  <a:schemeClr val="bg2">
                    <a:lumMod val="50000"/>
                  </a:schemeClr>
                </a:solidFill>
              </a:rPr>
              <a:t> que </a:t>
            </a:r>
            <a:r>
              <a:rPr lang="en-IE" dirty="0" err="1">
                <a:solidFill>
                  <a:schemeClr val="bg2">
                    <a:lumMod val="50000"/>
                  </a:schemeClr>
                </a:solidFill>
              </a:rPr>
              <a:t>os</a:t>
            </a:r>
            <a:r>
              <a:rPr lang="en-IE" dirty="0">
                <a:solidFill>
                  <a:schemeClr val="bg2">
                    <a:lumMod val="50000"/>
                  </a:schemeClr>
                </a:solidFill>
              </a:rPr>
              <a:t> </a:t>
            </a:r>
            <a:r>
              <a:rPr lang="en-IE" dirty="0" err="1">
                <a:solidFill>
                  <a:schemeClr val="bg2">
                    <a:lumMod val="50000"/>
                  </a:schemeClr>
                </a:solidFill>
              </a:rPr>
              <a:t>pedestres</a:t>
            </a:r>
            <a:r>
              <a:rPr lang="en-IE" dirty="0">
                <a:solidFill>
                  <a:schemeClr val="bg2">
                    <a:lumMod val="50000"/>
                  </a:schemeClr>
                </a:solidFill>
              </a:rPr>
              <a:t> </a:t>
            </a:r>
            <a:r>
              <a:rPr lang="en-IE" dirty="0" err="1">
                <a:solidFill>
                  <a:schemeClr val="bg2">
                    <a:lumMod val="50000"/>
                  </a:schemeClr>
                </a:solidFill>
              </a:rPr>
              <a:t>danificassem</a:t>
            </a:r>
            <a:r>
              <a:rPr lang="en-IE" dirty="0">
                <a:solidFill>
                  <a:schemeClr val="bg2">
                    <a:lumMod val="50000"/>
                  </a:schemeClr>
                </a:solidFill>
              </a:rPr>
              <a:t> o </a:t>
            </a:r>
            <a:r>
              <a:rPr lang="en-IE" dirty="0" err="1">
                <a:solidFill>
                  <a:schemeClr val="bg2">
                    <a:lumMod val="50000"/>
                  </a:schemeClr>
                </a:solidFill>
              </a:rPr>
              <a:t>pântano</a:t>
            </a:r>
            <a:r>
              <a:rPr lang="en-IE" dirty="0">
                <a:solidFill>
                  <a:schemeClr val="bg2">
                    <a:lumMod val="50000"/>
                  </a:schemeClr>
                </a:solidFill>
              </a:rPr>
              <a:t> </a:t>
            </a:r>
            <a:r>
              <a:rPr lang="en-IE" dirty="0" err="1">
                <a:solidFill>
                  <a:schemeClr val="bg2">
                    <a:lumMod val="50000"/>
                  </a:schemeClr>
                </a:solidFill>
              </a:rPr>
              <a:t>protegido</a:t>
            </a:r>
            <a:r>
              <a:rPr lang="en-IE" dirty="0">
                <a:solidFill>
                  <a:schemeClr val="bg2">
                    <a:lumMod val="50000"/>
                  </a:schemeClr>
                </a:solidFill>
              </a:rPr>
              <a:t>. </a:t>
            </a:r>
            <a:r>
              <a:rPr lang="en-IE" dirty="0" err="1">
                <a:solidFill>
                  <a:schemeClr val="bg2">
                    <a:lumMod val="50000"/>
                  </a:schemeClr>
                </a:solidFill>
              </a:rPr>
              <a:t>É</a:t>
            </a:r>
            <a:r>
              <a:rPr lang="en-IE" dirty="0">
                <a:solidFill>
                  <a:schemeClr val="bg2">
                    <a:lumMod val="50000"/>
                  </a:schemeClr>
                </a:solidFill>
              </a:rPr>
              <a:t> </a:t>
            </a:r>
            <a:r>
              <a:rPr lang="en-IE" dirty="0" err="1">
                <a:solidFill>
                  <a:schemeClr val="bg2">
                    <a:lumMod val="50000"/>
                  </a:schemeClr>
                </a:solidFill>
              </a:rPr>
              <a:t>importante</a:t>
            </a:r>
            <a:r>
              <a:rPr lang="en-IE" dirty="0">
                <a:solidFill>
                  <a:schemeClr val="bg2">
                    <a:lumMod val="50000"/>
                  </a:schemeClr>
                </a:solidFill>
              </a:rPr>
              <a:t> </a:t>
            </a:r>
            <a:r>
              <a:rPr lang="en-IE" dirty="0" err="1">
                <a:solidFill>
                  <a:schemeClr val="bg2">
                    <a:lumMod val="50000"/>
                  </a:schemeClr>
                </a:solidFill>
              </a:rPr>
              <a:t>permanecer</a:t>
            </a:r>
            <a:r>
              <a:rPr lang="en-IE" dirty="0">
                <a:solidFill>
                  <a:schemeClr val="bg2">
                    <a:lumMod val="50000"/>
                  </a:schemeClr>
                </a:solidFill>
              </a:rPr>
              <a:t> no </a:t>
            </a:r>
            <a:r>
              <a:rPr lang="en-IE" dirty="0" err="1">
                <a:solidFill>
                  <a:schemeClr val="bg2">
                    <a:lumMod val="50000"/>
                  </a:schemeClr>
                </a:solidFill>
              </a:rPr>
              <a:t>caminho</a:t>
            </a:r>
            <a:r>
              <a:rPr lang="en-IE" dirty="0">
                <a:solidFill>
                  <a:schemeClr val="bg2">
                    <a:lumMod val="50000"/>
                  </a:schemeClr>
                </a:solidFill>
              </a:rPr>
              <a:t> </a:t>
            </a:r>
            <a:r>
              <a:rPr lang="en-IE" dirty="0" err="1">
                <a:solidFill>
                  <a:schemeClr val="bg2">
                    <a:lumMod val="50000"/>
                  </a:schemeClr>
                </a:solidFill>
              </a:rPr>
              <a:t>designado</a:t>
            </a:r>
            <a:r>
              <a:rPr lang="en-IE" dirty="0">
                <a:solidFill>
                  <a:schemeClr val="bg2">
                    <a:lumMod val="50000"/>
                  </a:schemeClr>
                </a:solidFill>
              </a:rPr>
              <a:t>, a </a:t>
            </a:r>
            <a:r>
              <a:rPr lang="en-IE" dirty="0" err="1">
                <a:solidFill>
                  <a:schemeClr val="bg2">
                    <a:lumMod val="50000"/>
                  </a:schemeClr>
                </a:solidFill>
              </a:rPr>
              <a:t>fim</a:t>
            </a:r>
            <a:r>
              <a:rPr lang="en-IE" dirty="0">
                <a:solidFill>
                  <a:schemeClr val="bg2">
                    <a:lumMod val="50000"/>
                  </a:schemeClr>
                </a:solidFill>
              </a:rPr>
              <a:t> de </a:t>
            </a:r>
            <a:r>
              <a:rPr lang="en-IE" dirty="0" err="1">
                <a:solidFill>
                  <a:schemeClr val="bg2">
                    <a:lumMod val="50000"/>
                  </a:schemeClr>
                </a:solidFill>
              </a:rPr>
              <a:t>proteger</a:t>
            </a:r>
            <a:r>
              <a:rPr lang="en-IE" dirty="0">
                <a:solidFill>
                  <a:schemeClr val="bg2">
                    <a:lumMod val="50000"/>
                  </a:schemeClr>
                </a:solidFill>
              </a:rPr>
              <a:t> </a:t>
            </a:r>
            <a:r>
              <a:rPr lang="en-IE" dirty="0" err="1">
                <a:solidFill>
                  <a:schemeClr val="bg2">
                    <a:lumMod val="50000"/>
                  </a:schemeClr>
                </a:solidFill>
              </a:rPr>
              <a:t>este</a:t>
            </a:r>
            <a:r>
              <a:rPr lang="en-IE" dirty="0">
                <a:solidFill>
                  <a:schemeClr val="bg2">
                    <a:lumMod val="50000"/>
                  </a:schemeClr>
                </a:solidFill>
              </a:rPr>
              <a:t> </a:t>
            </a:r>
            <a:r>
              <a:rPr lang="en-IE" dirty="0" err="1">
                <a:solidFill>
                  <a:schemeClr val="bg2">
                    <a:lumMod val="50000"/>
                  </a:schemeClr>
                </a:solidFill>
              </a:rPr>
              <a:t>belo</a:t>
            </a:r>
            <a:r>
              <a:rPr lang="en-IE" dirty="0">
                <a:solidFill>
                  <a:schemeClr val="bg2">
                    <a:lumMod val="50000"/>
                  </a:schemeClr>
                </a:solidFill>
              </a:rPr>
              <a:t> habitat para as </a:t>
            </a:r>
            <a:r>
              <a:rPr lang="en-IE" dirty="0" err="1">
                <a:solidFill>
                  <a:schemeClr val="bg2">
                    <a:lumMod val="50000"/>
                  </a:schemeClr>
                </a:solidFill>
              </a:rPr>
              <a:t>gerações</a:t>
            </a:r>
            <a:r>
              <a:rPr lang="en-IE" dirty="0">
                <a:solidFill>
                  <a:schemeClr val="bg2">
                    <a:lumMod val="50000"/>
                  </a:schemeClr>
                </a:solidFill>
              </a:rPr>
              <a:t> </a:t>
            </a:r>
            <a:r>
              <a:rPr lang="en-IE" dirty="0" err="1">
                <a:solidFill>
                  <a:schemeClr val="bg2">
                    <a:lumMod val="50000"/>
                  </a:schemeClr>
                </a:solidFill>
              </a:rPr>
              <a:t>futuras</a:t>
            </a:r>
            <a:r>
              <a:rPr lang="en-IE" dirty="0">
                <a:solidFill>
                  <a:schemeClr val="bg2">
                    <a:lumMod val="50000"/>
                  </a:schemeClr>
                </a:solidFill>
              </a:rPr>
              <a:t>.</a:t>
            </a:r>
          </a:p>
          <a:p>
            <a:r>
              <a:rPr lang="en-IE" dirty="0">
                <a:solidFill>
                  <a:srgbClr val="7F4182"/>
                </a:solidFill>
              </a:rPr>
              <a:t>SAIBA MAIS AQUI: </a:t>
            </a:r>
            <a:r>
              <a:rPr lang="en-IE" dirty="0">
                <a:solidFill>
                  <a:srgbClr val="7F4182"/>
                </a:solidFill>
                <a:hlinkClick r:id="rId4"/>
              </a:rPr>
              <a:t>Cuilcagh Way Walking Routes</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360698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675586" y="1821081"/>
            <a:ext cx="6516414" cy="4225757"/>
          </a:xfrm>
        </p:spPr>
        <p:txBody>
          <a:bodyPr/>
          <a:lstStyle/>
          <a:p>
            <a:r>
              <a:rPr lang="en-IE" dirty="0"/>
              <a:t>O Placemaking das </a:t>
            </a:r>
            <a:r>
              <a:rPr lang="en-IE" dirty="0" err="1"/>
              <a:t>Áreas</a:t>
            </a:r>
            <a:r>
              <a:rPr lang="en-IE" dirty="0"/>
              <a:t> </a:t>
            </a:r>
            <a:r>
              <a:rPr lang="en-IE" dirty="0" err="1"/>
              <a:t>Rurais</a:t>
            </a:r>
            <a:r>
              <a:rPr lang="en-IE" dirty="0"/>
              <a:t> </a:t>
            </a:r>
            <a:r>
              <a:rPr lang="en-IE" dirty="0" err="1"/>
              <a:t>analisa</a:t>
            </a:r>
            <a:r>
              <a:rPr lang="en-IE" dirty="0"/>
              <a:t> </a:t>
            </a:r>
            <a:r>
              <a:rPr lang="en-IE" dirty="0" err="1"/>
              <a:t>os</a:t>
            </a:r>
            <a:r>
              <a:rPr lang="en-IE" dirty="0"/>
              <a:t> </a:t>
            </a:r>
            <a:r>
              <a:rPr lang="en-IE" dirty="0" err="1"/>
              <a:t>atributos</a:t>
            </a:r>
            <a:r>
              <a:rPr lang="en-IE" dirty="0"/>
              <a:t> </a:t>
            </a:r>
            <a:r>
              <a:rPr lang="en-IE" dirty="0" err="1"/>
              <a:t>singulares</a:t>
            </a:r>
            <a:r>
              <a:rPr lang="en-IE" dirty="0"/>
              <a:t> da </a:t>
            </a:r>
            <a:r>
              <a:rPr lang="en-IE" dirty="0" err="1"/>
              <a:t>agricultura</a:t>
            </a:r>
            <a:r>
              <a:rPr lang="en-IE" dirty="0"/>
              <a:t> e da </a:t>
            </a:r>
            <a:r>
              <a:rPr lang="en-IE" dirty="0" err="1"/>
              <a:t>silvicultura</a:t>
            </a:r>
            <a:r>
              <a:rPr lang="en-IE" dirty="0"/>
              <a:t>, </a:t>
            </a:r>
            <a:r>
              <a:rPr lang="en-IE" dirty="0" err="1"/>
              <a:t>baseando</a:t>
            </a:r>
            <a:r>
              <a:rPr lang="en-IE" dirty="0"/>
              <a:t>-se </a:t>
            </a:r>
            <a:r>
              <a:rPr lang="en-IE" dirty="0" err="1"/>
              <a:t>nos</a:t>
            </a:r>
            <a:r>
              <a:rPr lang="en-IE" dirty="0"/>
              <a:t> </a:t>
            </a:r>
            <a:r>
              <a:rPr lang="en-IE" dirty="0" err="1"/>
              <a:t>atributos</a:t>
            </a:r>
            <a:r>
              <a:rPr lang="en-IE" dirty="0"/>
              <a:t> </a:t>
            </a:r>
            <a:r>
              <a:rPr lang="en-IE" dirty="0" err="1"/>
              <a:t>únicos</a:t>
            </a:r>
            <a:r>
              <a:rPr lang="en-IE" dirty="0"/>
              <a:t> das </a:t>
            </a:r>
            <a:r>
              <a:rPr lang="en-IE" dirty="0" err="1"/>
              <a:t>regiões</a:t>
            </a:r>
            <a:r>
              <a:rPr lang="en-IE" dirty="0"/>
              <a:t> </a:t>
            </a:r>
            <a:r>
              <a:rPr lang="en-IE" dirty="0" err="1"/>
              <a:t>em</a:t>
            </a:r>
            <a:r>
              <a:rPr lang="en-IE" dirty="0"/>
              <a:t> </a:t>
            </a:r>
            <a:r>
              <a:rPr lang="en-IE" dirty="0" err="1"/>
              <a:t>crescimento</a:t>
            </a:r>
            <a:r>
              <a:rPr lang="en-IE" dirty="0"/>
              <a:t>.</a:t>
            </a:r>
          </a:p>
          <a:p>
            <a:r>
              <a:rPr lang="en-IE" dirty="0" err="1"/>
              <a:t>Projetos</a:t>
            </a:r>
            <a:r>
              <a:rPr lang="en-IE" dirty="0"/>
              <a:t> de Placemaking Standard para </a:t>
            </a:r>
            <a:r>
              <a:rPr lang="en-IE" dirty="0" err="1"/>
              <a:t>promover</a:t>
            </a:r>
            <a:r>
              <a:rPr lang="en-IE" dirty="0"/>
              <a:t> a </a:t>
            </a:r>
            <a:r>
              <a:rPr lang="en-IE" dirty="0" err="1"/>
              <a:t>agricultura</a:t>
            </a:r>
            <a:r>
              <a:rPr lang="en-IE" dirty="0"/>
              <a:t> e </a:t>
            </a:r>
            <a:r>
              <a:rPr lang="en-IE" dirty="0" err="1"/>
              <a:t>silvicultura</a:t>
            </a:r>
            <a:r>
              <a:rPr lang="en-IE" dirty="0"/>
              <a:t> local </a:t>
            </a:r>
            <a:r>
              <a:rPr lang="en-IE" dirty="0" err="1"/>
              <a:t>pode</a:t>
            </a:r>
            <a:r>
              <a:rPr lang="en-IE" dirty="0"/>
              <a:t> </a:t>
            </a:r>
            <a:r>
              <a:rPr lang="en-IE" dirty="0" err="1"/>
              <a:t>consistir</a:t>
            </a:r>
            <a:r>
              <a:rPr lang="en-IE" dirty="0"/>
              <a:t> no </a:t>
            </a:r>
            <a:r>
              <a:rPr lang="en-IE" dirty="0" err="1"/>
              <a:t>desenvolvimento</a:t>
            </a:r>
            <a:r>
              <a:rPr lang="en-IE" dirty="0"/>
              <a:t> de mercados de </a:t>
            </a:r>
            <a:r>
              <a:rPr lang="en-IE" dirty="0" err="1"/>
              <a:t>agricultores</a:t>
            </a:r>
            <a:r>
              <a:rPr lang="en-IE" dirty="0"/>
              <a:t>, </a:t>
            </a:r>
            <a:r>
              <a:rPr lang="en-IE" dirty="0" err="1"/>
              <a:t>atrações</a:t>
            </a:r>
            <a:r>
              <a:rPr lang="en-IE" dirty="0"/>
              <a:t> de </a:t>
            </a:r>
            <a:r>
              <a:rPr lang="en-IE" dirty="0" err="1"/>
              <a:t>vida</a:t>
            </a:r>
            <a:r>
              <a:rPr lang="en-IE" dirty="0"/>
              <a:t> </a:t>
            </a:r>
            <a:r>
              <a:rPr lang="en-IE" dirty="0" err="1"/>
              <a:t>agrícola</a:t>
            </a:r>
            <a:r>
              <a:rPr lang="en-IE" dirty="0"/>
              <a:t> </a:t>
            </a:r>
            <a:r>
              <a:rPr lang="en-IE" dirty="0" err="1"/>
              <a:t>ou</a:t>
            </a:r>
            <a:r>
              <a:rPr lang="en-IE" dirty="0"/>
              <a:t> rural </a:t>
            </a:r>
            <a:r>
              <a:rPr lang="en-IE" dirty="0" err="1"/>
              <a:t>geridas</a:t>
            </a:r>
            <a:r>
              <a:rPr lang="en-IE" dirty="0"/>
              <a:t> pela </a:t>
            </a:r>
            <a:r>
              <a:rPr lang="en-IE" dirty="0" err="1"/>
              <a:t>comunidade</a:t>
            </a:r>
            <a:r>
              <a:rPr lang="en-IE" dirty="0"/>
              <a:t>, </a:t>
            </a:r>
            <a:r>
              <a:rPr lang="en-IE" dirty="0" err="1"/>
              <a:t>festivais</a:t>
            </a:r>
            <a:r>
              <a:rPr lang="en-IE" dirty="0"/>
              <a:t> de </a:t>
            </a:r>
            <a:r>
              <a:rPr lang="en-IE" dirty="0" err="1"/>
              <a:t>agricultura</a:t>
            </a:r>
            <a:r>
              <a:rPr lang="en-IE" dirty="0"/>
              <a:t> </a:t>
            </a:r>
            <a:r>
              <a:rPr lang="en-IE" dirty="0" err="1"/>
              <a:t>ou</a:t>
            </a:r>
            <a:r>
              <a:rPr lang="en-IE" dirty="0"/>
              <a:t> rotas </a:t>
            </a:r>
            <a:r>
              <a:rPr lang="en-IE" dirty="0" err="1"/>
              <a:t>locais</a:t>
            </a:r>
            <a:r>
              <a:rPr lang="en-IE" dirty="0"/>
              <a:t> de </a:t>
            </a:r>
            <a:r>
              <a:rPr lang="en-IE" dirty="0" err="1"/>
              <a:t>caminhadas</a:t>
            </a:r>
            <a:r>
              <a:rPr lang="en-IE" dirty="0"/>
              <a:t>/</a:t>
            </a:r>
            <a:r>
              <a:rPr lang="en-IE" dirty="0" err="1"/>
              <a:t>caminhadas</a:t>
            </a:r>
            <a:r>
              <a:rPr lang="en-IE" dirty="0"/>
              <a:t>/</a:t>
            </a:r>
            <a:r>
              <a:rPr lang="en-IE" dirty="0" err="1"/>
              <a:t>ciclismo</a:t>
            </a:r>
            <a:r>
              <a:rPr lang="en-IE" dirty="0"/>
              <a:t>.</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11489" y="812128"/>
            <a:ext cx="5579898" cy="857158"/>
          </a:xfrm>
        </p:spPr>
        <p:txBody>
          <a:bodyPr>
            <a:normAutofit fontScale="92500" lnSpcReduction="20000"/>
          </a:bodyPr>
          <a:lstStyle/>
          <a:p>
            <a:r>
              <a:rPr lang="en-IE" b="1" dirty="0">
                <a:solidFill>
                  <a:srgbClr val="7F4182"/>
                </a:solidFill>
                <a:latin typeface="Roboto"/>
              </a:rPr>
              <a:t>Placemaking Standard das </a:t>
            </a:r>
            <a:r>
              <a:rPr lang="en-IE" b="1" dirty="0" err="1">
                <a:solidFill>
                  <a:srgbClr val="7F4182"/>
                </a:solidFill>
                <a:latin typeface="Roboto"/>
              </a:rPr>
              <a:t>áreas</a:t>
            </a:r>
            <a:r>
              <a:rPr lang="en-IE" b="1" dirty="0">
                <a:solidFill>
                  <a:srgbClr val="7F4182"/>
                </a:solidFill>
                <a:latin typeface="Roboto"/>
              </a:rPr>
              <a:t> </a:t>
            </a:r>
            <a:r>
              <a:rPr lang="en-IE" b="1" dirty="0" err="1">
                <a:solidFill>
                  <a:srgbClr val="7F4182"/>
                </a:solidFill>
                <a:latin typeface="Roboto"/>
              </a:rPr>
              <a:t>rurais</a:t>
            </a:r>
            <a:endParaRPr lang="en-IE" dirty="0"/>
          </a:p>
        </p:txBody>
      </p:sp>
      <p:pic>
        <p:nvPicPr>
          <p:cNvPr id="7" name="Picture Placeholder 6" descr="A person that is standing in the grass&#10;&#10;Description automatically generated">
            <a:extLst>
              <a:ext uri="{FF2B5EF4-FFF2-40B4-BE49-F238E27FC236}">
                <a16:creationId xmlns:a16="http://schemas.microsoft.com/office/drawing/2014/main" id="{BA159413-44D5-4702-9859-21939BB6A10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29790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tanding in front of a crowd&#10;&#10;Description automatically generated">
            <a:extLst>
              <a:ext uri="{FF2B5EF4-FFF2-40B4-BE49-F238E27FC236}">
                <a16:creationId xmlns:a16="http://schemas.microsoft.com/office/drawing/2014/main" id="{F2E6AB88-AC03-4C78-B2E5-80C702560C1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a:solidFill>
                  <a:schemeClr val="bg1"/>
                </a:solidFill>
              </a:rPr>
              <a:t>Mercado </a:t>
            </a:r>
            <a:r>
              <a:rPr lang="en-IE" dirty="0" err="1">
                <a:solidFill>
                  <a:schemeClr val="bg1"/>
                </a:solidFill>
              </a:rPr>
              <a:t>Agrícola</a:t>
            </a:r>
            <a:r>
              <a:rPr lang="en-IE">
                <a:solidFill>
                  <a:schemeClr val="bg1"/>
                </a:solidFill>
              </a:rPr>
              <a:t> de </a:t>
            </a:r>
            <a:r>
              <a:rPr lang="en-IE" dirty="0">
                <a:solidFill>
                  <a:schemeClr val="bg1"/>
                </a:solidFill>
              </a:rPr>
              <a:t>Boyle, um mercado </a:t>
            </a:r>
            <a:r>
              <a:rPr lang="en-IE" dirty="0" err="1">
                <a:solidFill>
                  <a:schemeClr val="bg1"/>
                </a:solidFill>
              </a:rPr>
              <a:t>comunitário</a:t>
            </a:r>
            <a:r>
              <a:rPr lang="en-IE" dirty="0">
                <a:solidFill>
                  <a:schemeClr val="bg1"/>
                </a:solidFill>
              </a:rPr>
              <a:t> </a:t>
            </a:r>
            <a:r>
              <a:rPr lang="en-IE" dirty="0" err="1">
                <a:solidFill>
                  <a:schemeClr val="bg1"/>
                </a:solidFill>
              </a:rPr>
              <a:t>em</a:t>
            </a:r>
            <a:r>
              <a:rPr lang="en-IE" dirty="0">
                <a:solidFill>
                  <a:schemeClr val="bg1"/>
                </a:solidFill>
              </a:rPr>
              <a:t> Roscommon, </a:t>
            </a:r>
            <a:r>
              <a:rPr lang="en-IE" dirty="0" err="1">
                <a:solidFill>
                  <a:schemeClr val="bg1"/>
                </a:solidFill>
              </a:rPr>
              <a:t>Irlanda</a:t>
            </a:r>
            <a:r>
              <a:rPr lang="en-IE" dirty="0">
                <a:solidFill>
                  <a:schemeClr val="bg1"/>
                </a:solidFill>
              </a:rPr>
              <a:t> </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5346342"/>
          </a:xfrm>
        </p:spPr>
        <p:txBody>
          <a:bodyPr/>
          <a:lstStyle/>
          <a:p>
            <a:r>
              <a:rPr lang="en-IE" dirty="0">
                <a:solidFill>
                  <a:schemeClr val="bg2">
                    <a:lumMod val="50000"/>
                  </a:schemeClr>
                </a:solidFill>
              </a:rPr>
              <a:t>O Mercado  </a:t>
            </a:r>
            <a:r>
              <a:rPr lang="en-IE" dirty="0" err="1">
                <a:solidFill>
                  <a:schemeClr val="bg2">
                    <a:lumMod val="50000"/>
                  </a:schemeClr>
                </a:solidFill>
              </a:rPr>
              <a:t>Agrícola</a:t>
            </a:r>
            <a:r>
              <a:rPr lang="en-IE" dirty="0">
                <a:solidFill>
                  <a:schemeClr val="bg2">
                    <a:lumMod val="50000"/>
                  </a:schemeClr>
                </a:solidFill>
              </a:rPr>
              <a:t> de Boyle, </a:t>
            </a:r>
            <a:r>
              <a:rPr lang="en-IE" dirty="0" err="1">
                <a:solidFill>
                  <a:schemeClr val="bg2">
                    <a:lumMod val="50000"/>
                  </a:schemeClr>
                </a:solidFill>
              </a:rPr>
              <a:t>localizado</a:t>
            </a:r>
            <a:r>
              <a:rPr lang="en-IE" dirty="0">
                <a:solidFill>
                  <a:schemeClr val="bg2">
                    <a:lumMod val="50000"/>
                  </a:schemeClr>
                </a:solidFill>
              </a:rPr>
              <a:t> no </a:t>
            </a:r>
            <a:r>
              <a:rPr lang="en-IE" dirty="0" err="1">
                <a:solidFill>
                  <a:schemeClr val="bg2">
                    <a:lumMod val="50000"/>
                  </a:schemeClr>
                </a:solidFill>
              </a:rPr>
              <a:t>recinto</a:t>
            </a:r>
            <a:r>
              <a:rPr lang="en-IE" dirty="0">
                <a:solidFill>
                  <a:schemeClr val="bg2">
                    <a:lumMod val="50000"/>
                  </a:schemeClr>
                </a:solidFill>
              </a:rPr>
              <a:t> </a:t>
            </a:r>
            <a:r>
              <a:rPr lang="en-IE" dirty="0" err="1">
                <a:solidFill>
                  <a:schemeClr val="bg2">
                    <a:lumMod val="50000"/>
                  </a:schemeClr>
                </a:solidFill>
              </a:rPr>
              <a:t>protegido</a:t>
            </a:r>
            <a:r>
              <a:rPr lang="en-IE" dirty="0">
                <a:solidFill>
                  <a:schemeClr val="bg2">
                    <a:lumMod val="50000"/>
                  </a:schemeClr>
                </a:solidFill>
              </a:rPr>
              <a:t> do King House, Boyle, </a:t>
            </a:r>
            <a:r>
              <a:rPr lang="en-IE" dirty="0" err="1">
                <a:solidFill>
                  <a:schemeClr val="bg2">
                    <a:lumMod val="50000"/>
                  </a:schemeClr>
                </a:solidFill>
              </a:rPr>
              <a:t>realiza</a:t>
            </a:r>
            <a:r>
              <a:rPr lang="en-IE" dirty="0">
                <a:solidFill>
                  <a:schemeClr val="bg2">
                    <a:lumMod val="50000"/>
                  </a:schemeClr>
                </a:solidFill>
              </a:rPr>
              <a:t>-se </a:t>
            </a:r>
            <a:r>
              <a:rPr lang="en-IE" dirty="0" err="1">
                <a:solidFill>
                  <a:schemeClr val="bg2">
                    <a:lumMod val="50000"/>
                  </a:schemeClr>
                </a:solidFill>
              </a:rPr>
              <a:t>todos</a:t>
            </a:r>
            <a:r>
              <a:rPr lang="en-IE" dirty="0">
                <a:solidFill>
                  <a:schemeClr val="bg2">
                    <a:lumMod val="50000"/>
                  </a:schemeClr>
                </a:solidFill>
              </a:rPr>
              <a:t> </a:t>
            </a:r>
            <a:r>
              <a:rPr lang="en-IE" dirty="0" err="1">
                <a:solidFill>
                  <a:schemeClr val="bg2">
                    <a:lumMod val="50000"/>
                  </a:schemeClr>
                </a:solidFill>
              </a:rPr>
              <a:t>os</a:t>
            </a:r>
            <a:r>
              <a:rPr lang="en-IE" dirty="0">
                <a:solidFill>
                  <a:schemeClr val="bg2">
                    <a:lumMod val="50000"/>
                  </a:schemeClr>
                </a:solidFill>
              </a:rPr>
              <a:t> </a:t>
            </a:r>
            <a:r>
              <a:rPr lang="en-IE" dirty="0" err="1">
                <a:solidFill>
                  <a:schemeClr val="bg2">
                    <a:lumMod val="50000"/>
                  </a:schemeClr>
                </a:solidFill>
              </a:rPr>
              <a:t>sábados</a:t>
            </a:r>
            <a:r>
              <a:rPr lang="en-IE" dirty="0">
                <a:solidFill>
                  <a:schemeClr val="bg2">
                    <a:lumMod val="50000"/>
                  </a:schemeClr>
                </a:solidFill>
              </a:rPr>
              <a:t> das 10h </a:t>
            </a:r>
            <a:r>
              <a:rPr lang="en-IE" dirty="0" err="1">
                <a:solidFill>
                  <a:schemeClr val="bg2">
                    <a:lumMod val="50000"/>
                  </a:schemeClr>
                </a:solidFill>
              </a:rPr>
              <a:t>às</a:t>
            </a:r>
            <a:r>
              <a:rPr lang="en-IE" dirty="0">
                <a:solidFill>
                  <a:schemeClr val="bg2">
                    <a:lumMod val="50000"/>
                  </a:schemeClr>
                </a:solidFill>
              </a:rPr>
              <a:t> 14h.</a:t>
            </a:r>
          </a:p>
          <a:p>
            <a:r>
              <a:rPr lang="en-IE" dirty="0">
                <a:solidFill>
                  <a:srgbClr val="7F4182"/>
                </a:solidFill>
              </a:rPr>
              <a:t>“</a:t>
            </a:r>
            <a:r>
              <a:rPr lang="en-IE" dirty="0" err="1">
                <a:solidFill>
                  <a:srgbClr val="7F4182"/>
                </a:solidFill>
              </a:rPr>
              <a:t>Revelou</a:t>
            </a:r>
            <a:r>
              <a:rPr lang="en-IE" dirty="0">
                <a:solidFill>
                  <a:srgbClr val="7F4182"/>
                </a:solidFill>
              </a:rPr>
              <a:t>-se </a:t>
            </a:r>
            <a:r>
              <a:rPr lang="en-IE" dirty="0" err="1">
                <a:solidFill>
                  <a:srgbClr val="7F4182"/>
                </a:solidFill>
              </a:rPr>
              <a:t>como</a:t>
            </a:r>
            <a:r>
              <a:rPr lang="en-IE" dirty="0">
                <a:solidFill>
                  <a:srgbClr val="7F4182"/>
                </a:solidFill>
              </a:rPr>
              <a:t> </a:t>
            </a:r>
            <a:r>
              <a:rPr lang="en-IE" dirty="0" err="1">
                <a:solidFill>
                  <a:srgbClr val="7F4182"/>
                </a:solidFill>
              </a:rPr>
              <a:t>uma</a:t>
            </a:r>
            <a:r>
              <a:rPr lang="en-IE" dirty="0">
                <a:solidFill>
                  <a:srgbClr val="7F4182"/>
                </a:solidFill>
              </a:rPr>
              <a:t> das </a:t>
            </a:r>
            <a:r>
              <a:rPr lang="en-IE" dirty="0" err="1">
                <a:solidFill>
                  <a:srgbClr val="7F4182"/>
                </a:solidFill>
              </a:rPr>
              <a:t>histórias</a:t>
            </a:r>
            <a:r>
              <a:rPr lang="en-IE" dirty="0">
                <a:solidFill>
                  <a:srgbClr val="7F4182"/>
                </a:solidFill>
              </a:rPr>
              <a:t> de </a:t>
            </a:r>
            <a:r>
              <a:rPr lang="en-IE" dirty="0" err="1">
                <a:solidFill>
                  <a:srgbClr val="7F4182"/>
                </a:solidFill>
              </a:rPr>
              <a:t>sucesso</a:t>
            </a:r>
            <a:r>
              <a:rPr lang="en-IE" dirty="0">
                <a:solidFill>
                  <a:srgbClr val="7F4182"/>
                </a:solidFill>
              </a:rPr>
              <a:t> do </a:t>
            </a:r>
            <a:r>
              <a:rPr lang="en-IE" dirty="0" err="1">
                <a:solidFill>
                  <a:srgbClr val="7F4182"/>
                </a:solidFill>
              </a:rPr>
              <a:t>Noroeste</a:t>
            </a:r>
            <a:r>
              <a:rPr lang="en-IE" dirty="0">
                <a:solidFill>
                  <a:srgbClr val="7F4182"/>
                </a:solidFill>
              </a:rPr>
              <a:t>", de </a:t>
            </a:r>
            <a:r>
              <a:rPr lang="en-IE" dirty="0" err="1">
                <a:solidFill>
                  <a:srgbClr val="7F4182"/>
                </a:solidFill>
              </a:rPr>
              <a:t>acordo</a:t>
            </a:r>
            <a:r>
              <a:rPr lang="en-IE" dirty="0">
                <a:solidFill>
                  <a:srgbClr val="7F4182"/>
                </a:solidFill>
              </a:rPr>
              <a:t> com o The Bridgestone Irish Food Guide.</a:t>
            </a:r>
          </a:p>
          <a:p>
            <a:r>
              <a:rPr lang="en-IE" dirty="0"/>
              <a:t>O Mercado </a:t>
            </a:r>
            <a:r>
              <a:rPr lang="en-IE" dirty="0" err="1"/>
              <a:t>Agrícola</a:t>
            </a:r>
            <a:r>
              <a:rPr lang="en-IE" dirty="0"/>
              <a:t> de Boyle, </a:t>
            </a:r>
            <a:r>
              <a:rPr lang="en-IE" dirty="0" err="1"/>
              <a:t>vencedor</a:t>
            </a:r>
            <a:r>
              <a:rPr lang="en-IE" dirty="0"/>
              <a:t> do Bridgestone Award, </a:t>
            </a:r>
            <a:r>
              <a:rPr lang="en-IE" dirty="0" err="1"/>
              <a:t>oferece</a:t>
            </a:r>
            <a:r>
              <a:rPr lang="en-IE" dirty="0"/>
              <a:t> </a:t>
            </a:r>
            <a:r>
              <a:rPr lang="en-IE" dirty="0" err="1"/>
              <a:t>uma</a:t>
            </a:r>
            <a:r>
              <a:rPr lang="en-IE" dirty="0"/>
              <a:t> </a:t>
            </a:r>
            <a:r>
              <a:rPr lang="en-IE" dirty="0" err="1"/>
              <a:t>excelente</a:t>
            </a:r>
            <a:r>
              <a:rPr lang="en-IE" dirty="0"/>
              <a:t> </a:t>
            </a:r>
            <a:r>
              <a:rPr lang="en-IE" dirty="0" err="1"/>
              <a:t>gama</a:t>
            </a:r>
            <a:r>
              <a:rPr lang="en-IE" dirty="0"/>
              <a:t> de </a:t>
            </a:r>
            <a:r>
              <a:rPr lang="en-IE" dirty="0" err="1"/>
              <a:t>produtos</a:t>
            </a:r>
            <a:r>
              <a:rPr lang="en-IE" dirty="0"/>
              <a:t> </a:t>
            </a:r>
            <a:r>
              <a:rPr lang="en-IE" dirty="0" err="1"/>
              <a:t>locais</a:t>
            </a:r>
            <a:r>
              <a:rPr lang="en-IE" dirty="0"/>
              <a:t>, frescos, </a:t>
            </a:r>
            <a:r>
              <a:rPr lang="en-IE" dirty="0" err="1"/>
              <a:t>saudáveis</a:t>
            </a:r>
            <a:r>
              <a:rPr lang="en-IE" dirty="0"/>
              <a:t> e </a:t>
            </a:r>
            <a:r>
              <a:rPr lang="en-IE" dirty="0" err="1"/>
              <a:t>saudáveis</a:t>
            </a:r>
            <a:r>
              <a:rPr lang="en-IE" dirty="0"/>
              <a:t>, </a:t>
            </a:r>
            <a:r>
              <a:rPr lang="en-IE" dirty="0" err="1"/>
              <a:t>incluindo</a:t>
            </a:r>
            <a:r>
              <a:rPr lang="en-IE" dirty="0"/>
              <a:t> </a:t>
            </a:r>
            <a:r>
              <a:rPr lang="en-IE" dirty="0" err="1"/>
              <a:t>vegetais</a:t>
            </a:r>
            <a:r>
              <a:rPr lang="en-IE" dirty="0"/>
              <a:t> da </a:t>
            </a:r>
            <a:r>
              <a:rPr lang="en-IE" dirty="0" err="1"/>
              <a:t>época</a:t>
            </a:r>
            <a:r>
              <a:rPr lang="en-IE" dirty="0"/>
              <a:t>, carne </a:t>
            </a:r>
            <a:r>
              <a:rPr lang="en-IE" dirty="0" err="1"/>
              <a:t>biológica</a:t>
            </a:r>
            <a:r>
              <a:rPr lang="en-IE" dirty="0"/>
              <a:t> e </a:t>
            </a:r>
            <a:r>
              <a:rPr lang="en-IE" dirty="0" err="1"/>
              <a:t>aves</a:t>
            </a:r>
            <a:r>
              <a:rPr lang="en-IE" dirty="0"/>
              <a:t>, bolos </a:t>
            </a:r>
            <a:r>
              <a:rPr lang="en-IE" dirty="0" err="1"/>
              <a:t>caseiros</a:t>
            </a:r>
            <a:r>
              <a:rPr lang="en-IE" dirty="0"/>
              <a:t>, </a:t>
            </a:r>
            <a:r>
              <a:rPr lang="en-IE" dirty="0" err="1"/>
              <a:t>sumos</a:t>
            </a:r>
            <a:r>
              <a:rPr lang="en-IE" dirty="0"/>
              <a:t> de </a:t>
            </a:r>
            <a:r>
              <a:rPr lang="en-IE" dirty="0" err="1"/>
              <a:t>fruta</a:t>
            </a:r>
            <a:r>
              <a:rPr lang="en-IE" dirty="0"/>
              <a:t>, </a:t>
            </a:r>
            <a:r>
              <a:rPr lang="en-IE" dirty="0" err="1"/>
              <a:t>compotas</a:t>
            </a:r>
            <a:r>
              <a:rPr lang="en-IE" dirty="0"/>
              <a:t>, </a:t>
            </a:r>
            <a:r>
              <a:rPr lang="en-IE" dirty="0" err="1"/>
              <a:t>molhos</a:t>
            </a:r>
            <a:r>
              <a:rPr lang="en-IE" dirty="0"/>
              <a:t>, </a:t>
            </a:r>
            <a:r>
              <a:rPr lang="en-IE" dirty="0" err="1"/>
              <a:t>pães</a:t>
            </a:r>
            <a:r>
              <a:rPr lang="en-IE" dirty="0"/>
              <a:t> </a:t>
            </a:r>
            <a:r>
              <a:rPr lang="en-IE" dirty="0" err="1"/>
              <a:t>sem</a:t>
            </a:r>
            <a:r>
              <a:rPr lang="en-IE" dirty="0"/>
              <a:t> </a:t>
            </a:r>
            <a:r>
              <a:rPr lang="en-IE" dirty="0" err="1"/>
              <a:t>glúten</a:t>
            </a:r>
            <a:r>
              <a:rPr lang="en-IE" dirty="0"/>
              <a:t> e trigo e </a:t>
            </a:r>
            <a:r>
              <a:rPr lang="en-IE" dirty="0" err="1"/>
              <a:t>peixe</a:t>
            </a:r>
            <a:r>
              <a:rPr lang="en-IE" dirty="0"/>
              <a:t> fresco, entre </a:t>
            </a:r>
            <a:r>
              <a:rPr lang="en-IE" dirty="0" err="1"/>
              <a:t>outros.As</a:t>
            </a:r>
            <a:r>
              <a:rPr lang="en-IE" dirty="0"/>
              <a:t> </a:t>
            </a:r>
            <a:r>
              <a:rPr lang="en-IE" dirty="0" err="1"/>
              <a:t>distâncias</a:t>
            </a:r>
            <a:r>
              <a:rPr lang="en-IE" dirty="0"/>
              <a:t> </a:t>
            </a:r>
            <a:r>
              <a:rPr lang="en-IE" dirty="0" err="1"/>
              <a:t>alimentares</a:t>
            </a:r>
            <a:r>
              <a:rPr lang="en-IE" dirty="0"/>
              <a:t> </a:t>
            </a:r>
            <a:r>
              <a:rPr lang="en-IE" dirty="0" err="1"/>
              <a:t>mínimas</a:t>
            </a:r>
            <a:r>
              <a:rPr lang="en-IE" dirty="0"/>
              <a:t> </a:t>
            </a:r>
            <a:r>
              <a:rPr lang="en-IE" dirty="0" err="1"/>
              <a:t>destes</a:t>
            </a:r>
            <a:r>
              <a:rPr lang="en-IE" dirty="0"/>
              <a:t> </a:t>
            </a:r>
            <a:r>
              <a:rPr lang="en-IE" dirty="0" err="1"/>
              <a:t>produtos</a:t>
            </a:r>
            <a:r>
              <a:rPr lang="en-IE" dirty="0"/>
              <a:t> </a:t>
            </a:r>
            <a:r>
              <a:rPr lang="en-IE" dirty="0" err="1"/>
              <a:t>implicam</a:t>
            </a:r>
            <a:r>
              <a:rPr lang="en-IE" dirty="0"/>
              <a:t> a </a:t>
            </a:r>
            <a:r>
              <a:rPr lang="en-IE" dirty="0" err="1"/>
              <a:t>redução</a:t>
            </a:r>
            <a:r>
              <a:rPr lang="en-IE" dirty="0"/>
              <a:t> da </a:t>
            </a:r>
            <a:r>
              <a:rPr lang="en-IE" dirty="0" err="1"/>
              <a:t>pegada</a:t>
            </a:r>
            <a:r>
              <a:rPr lang="en-IE" dirty="0"/>
              <a:t> de </a:t>
            </a:r>
            <a:r>
              <a:rPr lang="en-IE" dirty="0" err="1"/>
              <a:t>carbono</a:t>
            </a:r>
            <a:r>
              <a:rPr lang="en-IE" dirty="0"/>
              <a:t>, </a:t>
            </a:r>
            <a:r>
              <a:rPr lang="en-IE" dirty="0" err="1"/>
              <a:t>bem</a:t>
            </a:r>
            <a:r>
              <a:rPr lang="en-IE" dirty="0"/>
              <a:t> </a:t>
            </a:r>
            <a:r>
              <a:rPr lang="en-IE" dirty="0" err="1"/>
              <a:t>como</a:t>
            </a:r>
            <a:r>
              <a:rPr lang="en-IE" dirty="0"/>
              <a:t> </a:t>
            </a:r>
            <a:r>
              <a:rPr lang="en-IE" dirty="0" err="1"/>
              <a:t>uma</a:t>
            </a:r>
            <a:r>
              <a:rPr lang="en-IE" dirty="0"/>
              <a:t> </a:t>
            </a:r>
            <a:r>
              <a:rPr lang="en-IE" dirty="0" err="1"/>
              <a:t>alimentação</a:t>
            </a:r>
            <a:r>
              <a:rPr lang="en-IE" dirty="0"/>
              <a:t> </a:t>
            </a:r>
            <a:r>
              <a:rPr lang="en-IE" dirty="0" err="1"/>
              <a:t>saudável</a:t>
            </a:r>
            <a:r>
              <a:rPr lang="en-IE" dirty="0"/>
              <a:t> </a:t>
            </a:r>
            <a:r>
              <a:rPr lang="en-IE" dirty="0" err="1"/>
              <a:t>ao</a:t>
            </a:r>
            <a:r>
              <a:rPr lang="en-IE" dirty="0"/>
              <a:t> </a:t>
            </a:r>
            <a:r>
              <a:rPr lang="en-IE" dirty="0" err="1"/>
              <a:t>escolher</a:t>
            </a:r>
            <a:r>
              <a:rPr lang="en-IE" dirty="0"/>
              <a:t> </a:t>
            </a:r>
            <a:r>
              <a:rPr lang="en-IE" dirty="0" err="1"/>
              <a:t>alimentos</a:t>
            </a:r>
            <a:r>
              <a:rPr lang="en-IE" dirty="0"/>
              <a:t> </a:t>
            </a:r>
            <a:r>
              <a:rPr lang="en-IE" dirty="0" err="1"/>
              <a:t>locais</a:t>
            </a:r>
            <a:r>
              <a:rPr lang="en-IE" dirty="0"/>
              <a:t> </a:t>
            </a:r>
            <a:r>
              <a:rPr lang="en-IE" dirty="0" err="1"/>
              <a:t>sazonalmente</a:t>
            </a:r>
            <a:r>
              <a:rPr lang="en-IE" dirty="0"/>
              <a:t>. </a:t>
            </a:r>
            <a:endParaRPr lang="en-IE" dirty="0">
              <a:solidFill>
                <a:srgbClr val="7F4182"/>
              </a:solidFill>
            </a:endParaRPr>
          </a:p>
          <a:p>
            <a:r>
              <a:rPr lang="en-IE" dirty="0">
                <a:solidFill>
                  <a:srgbClr val="7F4182"/>
                </a:solidFill>
              </a:rPr>
              <a:t>SAIBA MAIS AQUI: </a:t>
            </a:r>
            <a:r>
              <a:rPr lang="en-IE" dirty="0">
                <a:solidFill>
                  <a:srgbClr val="7F4182"/>
                </a:solidFill>
                <a:hlinkClick r:id="rId4"/>
              </a:rPr>
              <a:t>https://www.facebook.com/BoyleMarket/</a:t>
            </a:r>
            <a:r>
              <a:rPr lang="en-IE" dirty="0">
                <a:solidFill>
                  <a:srgbClr val="7F4182"/>
                </a:solidFill>
              </a:rPr>
              <a:t> </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3873837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675586" y="1821082"/>
            <a:ext cx="6516414" cy="5036918"/>
          </a:xfrm>
        </p:spPr>
        <p:txBody>
          <a:bodyPr/>
          <a:lstStyle/>
          <a:p>
            <a:r>
              <a:rPr lang="en-IE" dirty="0"/>
              <a:t>O Placemaking </a:t>
            </a:r>
            <a:r>
              <a:rPr lang="en-IE" dirty="0" err="1"/>
              <a:t>tem</a:t>
            </a:r>
            <a:r>
              <a:rPr lang="en-IE" dirty="0"/>
              <a:t> um </a:t>
            </a:r>
            <a:r>
              <a:rPr lang="en-IE" dirty="0" err="1"/>
              <a:t>papel</a:t>
            </a:r>
            <a:r>
              <a:rPr lang="en-IE" dirty="0"/>
              <a:t> fundamental no </a:t>
            </a:r>
            <a:r>
              <a:rPr lang="en-IE" dirty="0" err="1"/>
              <a:t>planeamento</a:t>
            </a:r>
            <a:r>
              <a:rPr lang="en-IE" dirty="0"/>
              <a:t> e </a:t>
            </a:r>
            <a:r>
              <a:rPr lang="en-IE" dirty="0" err="1"/>
              <a:t>desenvolvimento</a:t>
            </a:r>
            <a:r>
              <a:rPr lang="en-IE" dirty="0"/>
              <a:t> das </a:t>
            </a:r>
            <a:r>
              <a:rPr lang="en-IE" dirty="0" err="1"/>
              <a:t>Áreas</a:t>
            </a:r>
            <a:r>
              <a:rPr lang="en-IE" dirty="0"/>
              <a:t> </a:t>
            </a:r>
            <a:r>
              <a:rPr lang="en-IE" dirty="0" err="1"/>
              <a:t>Urbanas</a:t>
            </a:r>
            <a:r>
              <a:rPr lang="en-IE" dirty="0"/>
              <a:t>. </a:t>
            </a:r>
            <a:r>
              <a:rPr lang="en-IE" dirty="0" err="1"/>
              <a:t>Enquanto</a:t>
            </a:r>
            <a:r>
              <a:rPr lang="en-IE" dirty="0"/>
              <a:t> </a:t>
            </a:r>
            <a:r>
              <a:rPr lang="en-IE" dirty="0" err="1"/>
              <a:t>regeneradores</a:t>
            </a:r>
            <a:r>
              <a:rPr lang="en-IE" dirty="0"/>
              <a:t> de </a:t>
            </a:r>
            <a:r>
              <a:rPr lang="en-IE" dirty="0" err="1"/>
              <a:t>comunidades</a:t>
            </a:r>
            <a:r>
              <a:rPr lang="en-IE" dirty="0"/>
              <a:t>, </a:t>
            </a:r>
            <a:r>
              <a:rPr lang="en-IE" dirty="0" err="1"/>
              <a:t>é</a:t>
            </a:r>
            <a:r>
              <a:rPr lang="en-IE" dirty="0"/>
              <a:t> </a:t>
            </a:r>
            <a:r>
              <a:rPr lang="en-IE" dirty="0" err="1"/>
              <a:t>importante</a:t>
            </a:r>
            <a:r>
              <a:rPr lang="en-IE" dirty="0"/>
              <a:t> </a:t>
            </a:r>
            <a:r>
              <a:rPr lang="en-IE" dirty="0" err="1"/>
              <a:t>saber</a:t>
            </a:r>
            <a:r>
              <a:rPr lang="en-IE" dirty="0"/>
              <a:t> que </a:t>
            </a:r>
            <a:r>
              <a:rPr lang="en-IE" dirty="0" err="1"/>
              <a:t>temos</a:t>
            </a:r>
            <a:r>
              <a:rPr lang="en-IE" dirty="0"/>
              <a:t> a </a:t>
            </a:r>
            <a:r>
              <a:rPr lang="en-IE" dirty="0" err="1"/>
              <a:t>capacidade</a:t>
            </a:r>
            <a:r>
              <a:rPr lang="en-IE" dirty="0"/>
              <a:t> de </a:t>
            </a:r>
            <a:r>
              <a:rPr lang="en-IE" dirty="0" err="1"/>
              <a:t>fazer</a:t>
            </a:r>
            <a:r>
              <a:rPr lang="en-IE" dirty="0"/>
              <a:t> </a:t>
            </a:r>
            <a:r>
              <a:rPr lang="en-IE" dirty="0" err="1"/>
              <a:t>escolhas</a:t>
            </a:r>
            <a:r>
              <a:rPr lang="en-IE" dirty="0"/>
              <a:t> </a:t>
            </a:r>
            <a:r>
              <a:rPr lang="en-IE" dirty="0" err="1"/>
              <a:t>diferentes</a:t>
            </a:r>
            <a:r>
              <a:rPr lang="en-IE" dirty="0"/>
              <a:t> - </a:t>
            </a:r>
            <a:r>
              <a:rPr lang="en-IE" dirty="0" err="1"/>
              <a:t>começando</a:t>
            </a:r>
            <a:r>
              <a:rPr lang="en-IE" dirty="0"/>
              <a:t>, por </a:t>
            </a:r>
            <a:r>
              <a:rPr lang="en-IE" dirty="0" err="1"/>
              <a:t>exemplo</a:t>
            </a:r>
            <a:r>
              <a:rPr lang="en-IE" dirty="0"/>
              <a:t>, pela </a:t>
            </a:r>
            <a:r>
              <a:rPr lang="en-IE" dirty="0" err="1"/>
              <a:t>decisão</a:t>
            </a:r>
            <a:r>
              <a:rPr lang="en-IE" dirty="0"/>
              <a:t> de </a:t>
            </a:r>
            <a:r>
              <a:rPr lang="en-IE" dirty="0" err="1"/>
              <a:t>conceber</a:t>
            </a:r>
            <a:r>
              <a:rPr lang="en-IE" dirty="0"/>
              <a:t> as </a:t>
            </a:r>
            <a:r>
              <a:rPr lang="en-IE" dirty="0" err="1"/>
              <a:t>ruas</a:t>
            </a:r>
            <a:r>
              <a:rPr lang="en-IE" dirty="0"/>
              <a:t> </a:t>
            </a:r>
            <a:r>
              <a:rPr lang="en-IE" dirty="0" err="1"/>
              <a:t>enquanto</a:t>
            </a:r>
            <a:r>
              <a:rPr lang="en-IE" dirty="0"/>
              <a:t> </a:t>
            </a:r>
            <a:r>
              <a:rPr lang="en-IE" dirty="0" err="1"/>
              <a:t>espaços</a:t>
            </a:r>
            <a:r>
              <a:rPr lang="en-IE" dirty="0"/>
              <a:t> </a:t>
            </a:r>
            <a:r>
              <a:rPr lang="en-IE" dirty="0" err="1"/>
              <a:t>cómodos</a:t>
            </a:r>
            <a:r>
              <a:rPr lang="en-IE" dirty="0"/>
              <a:t> e </a:t>
            </a:r>
            <a:r>
              <a:rPr lang="en-IE" dirty="0" err="1"/>
              <a:t>seguros</a:t>
            </a:r>
            <a:r>
              <a:rPr lang="en-IE" dirty="0"/>
              <a:t> para </a:t>
            </a:r>
            <a:r>
              <a:rPr lang="en-IE" dirty="0" err="1"/>
              <a:t>peões</a:t>
            </a:r>
            <a:r>
              <a:rPr lang="en-IE" dirty="0"/>
              <a:t>. </a:t>
            </a:r>
          </a:p>
          <a:p>
            <a:r>
              <a:rPr lang="en-IE" dirty="0" err="1"/>
              <a:t>Projetos</a:t>
            </a:r>
            <a:r>
              <a:rPr lang="en-IE" dirty="0"/>
              <a:t> de Placemaking Standard </a:t>
            </a:r>
            <a:r>
              <a:rPr lang="en-IE" dirty="0" err="1"/>
              <a:t>em</a:t>
            </a:r>
            <a:r>
              <a:rPr lang="en-IE" dirty="0"/>
              <a:t> </a:t>
            </a:r>
            <a:r>
              <a:rPr lang="en-IE" dirty="0" err="1"/>
              <a:t>Áreas</a:t>
            </a:r>
            <a:r>
              <a:rPr lang="en-IE" dirty="0"/>
              <a:t> </a:t>
            </a:r>
            <a:r>
              <a:rPr lang="en-IE" dirty="0" err="1"/>
              <a:t>Urbanas</a:t>
            </a:r>
            <a:r>
              <a:rPr lang="en-IE" dirty="0"/>
              <a:t> </a:t>
            </a:r>
            <a:r>
              <a:rPr lang="en-IE" dirty="0" err="1"/>
              <a:t>pode</a:t>
            </a:r>
            <a:r>
              <a:rPr lang="en-IE" dirty="0"/>
              <a:t> </a:t>
            </a:r>
            <a:r>
              <a:rPr lang="en-IE" dirty="0" err="1"/>
              <a:t>incluir</a:t>
            </a:r>
            <a:r>
              <a:rPr lang="en-IE" dirty="0"/>
              <a:t> </a:t>
            </a:r>
            <a:r>
              <a:rPr lang="en-IE" dirty="0" err="1"/>
              <a:t>melhoria</a:t>
            </a:r>
            <a:r>
              <a:rPr lang="en-IE" dirty="0"/>
              <a:t> de </a:t>
            </a:r>
            <a:r>
              <a:rPr lang="en-IE" dirty="0" err="1"/>
              <a:t>ruas</a:t>
            </a:r>
            <a:r>
              <a:rPr lang="en-IE" dirty="0"/>
              <a:t> e </a:t>
            </a:r>
            <a:r>
              <a:rPr lang="en-IE" dirty="0" err="1"/>
              <a:t>fachadas</a:t>
            </a:r>
            <a:r>
              <a:rPr lang="en-IE" dirty="0"/>
              <a:t> de </a:t>
            </a:r>
            <a:r>
              <a:rPr lang="en-IE" dirty="0" err="1"/>
              <a:t>edifícios</a:t>
            </a:r>
            <a:r>
              <a:rPr lang="en-IE" dirty="0"/>
              <a:t>, de </a:t>
            </a:r>
            <a:r>
              <a:rPr lang="en-IE" dirty="0" err="1"/>
              <a:t>parques</a:t>
            </a:r>
            <a:r>
              <a:rPr lang="en-IE" dirty="0"/>
              <a:t> </a:t>
            </a:r>
            <a:r>
              <a:rPr lang="en-IE" dirty="0" err="1"/>
              <a:t>ou</a:t>
            </a:r>
            <a:r>
              <a:rPr lang="en-IE" dirty="0"/>
              <a:t> outros </a:t>
            </a:r>
            <a:r>
              <a:rPr lang="en-IE" dirty="0" err="1"/>
              <a:t>projetos</a:t>
            </a:r>
            <a:r>
              <a:rPr lang="en-IE" dirty="0"/>
              <a:t> multi-</a:t>
            </a:r>
            <a:r>
              <a:rPr lang="en-IE" dirty="0" err="1"/>
              <a:t>usos</a:t>
            </a:r>
            <a:r>
              <a:rPr lang="en-IE" dirty="0"/>
              <a:t> de </a:t>
            </a:r>
            <a:r>
              <a:rPr lang="en-IE" dirty="0" err="1"/>
              <a:t>pequena</a:t>
            </a:r>
            <a:r>
              <a:rPr lang="en-IE" dirty="0"/>
              <a:t> </a:t>
            </a:r>
            <a:r>
              <a:rPr lang="en-IE" dirty="0" err="1"/>
              <a:t>escala</a:t>
            </a:r>
            <a:r>
              <a:rPr lang="en-IE" dirty="0"/>
              <a:t>.</a:t>
            </a:r>
          </a:p>
          <a:p>
            <a:endParaRPr lang="en-IE" dirty="0"/>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normAutofit fontScale="92500" lnSpcReduction="20000"/>
          </a:bodyPr>
          <a:lstStyle/>
          <a:p>
            <a:r>
              <a:rPr lang="en-IE" b="1" i="0" dirty="0">
                <a:solidFill>
                  <a:srgbClr val="7F4182"/>
                </a:solidFill>
                <a:effectLst/>
                <a:latin typeface="Roboto"/>
              </a:rPr>
              <a:t>Placemaking </a:t>
            </a:r>
            <a:r>
              <a:rPr lang="en-IE" b="1" dirty="0">
                <a:solidFill>
                  <a:srgbClr val="7F4182"/>
                </a:solidFill>
                <a:latin typeface="Roboto"/>
              </a:rPr>
              <a:t>Standard das </a:t>
            </a:r>
            <a:r>
              <a:rPr lang="en-IE" b="1" dirty="0" err="1">
                <a:solidFill>
                  <a:srgbClr val="7F4182"/>
                </a:solidFill>
                <a:latin typeface="Roboto"/>
              </a:rPr>
              <a:t>áreas</a:t>
            </a:r>
            <a:r>
              <a:rPr lang="en-IE" b="1" dirty="0">
                <a:solidFill>
                  <a:srgbClr val="7F4182"/>
                </a:solidFill>
                <a:latin typeface="Roboto"/>
              </a:rPr>
              <a:t> </a:t>
            </a:r>
            <a:r>
              <a:rPr lang="en-IE" b="1" dirty="0" err="1">
                <a:solidFill>
                  <a:srgbClr val="7F4182"/>
                </a:solidFill>
                <a:latin typeface="Roboto"/>
              </a:rPr>
              <a:t>urbanas</a:t>
            </a:r>
            <a:endParaRPr lang="en-IE" dirty="0"/>
          </a:p>
        </p:txBody>
      </p:sp>
      <p:pic>
        <p:nvPicPr>
          <p:cNvPr id="8" name="Picture Placeholder 7" descr="A group of people sitting at a picnic table&#10;&#10;Description automatically generated">
            <a:extLst>
              <a:ext uri="{FF2B5EF4-FFF2-40B4-BE49-F238E27FC236}">
                <a16:creationId xmlns:a16="http://schemas.microsoft.com/office/drawing/2014/main" id="{D5341DF4-E63F-4E44-B260-2DE1A8D9109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21459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riding bikes on a city street&#10;&#10;Description automatically generated">
            <a:extLst>
              <a:ext uri="{FF2B5EF4-FFF2-40B4-BE49-F238E27FC236}">
                <a16:creationId xmlns:a16="http://schemas.microsoft.com/office/drawing/2014/main" id="{9B8BB742-50E0-4FA4-A4EB-0C0229425A0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a:solidFill>
                  <a:schemeClr val="bg1"/>
                </a:solidFill>
              </a:rPr>
              <a:t>O </a:t>
            </a:r>
            <a:r>
              <a:rPr lang="en-IE" dirty="0" err="1">
                <a:solidFill>
                  <a:schemeClr val="bg1"/>
                </a:solidFill>
              </a:rPr>
              <a:t>Pedestrianismo</a:t>
            </a:r>
            <a:r>
              <a:rPr lang="en-IE" dirty="0">
                <a:solidFill>
                  <a:schemeClr val="bg1"/>
                </a:solidFill>
              </a:rPr>
              <a:t> </a:t>
            </a:r>
            <a:r>
              <a:rPr lang="en-IE" dirty="0" err="1">
                <a:solidFill>
                  <a:schemeClr val="bg1"/>
                </a:solidFill>
              </a:rPr>
              <a:t>é</a:t>
            </a:r>
            <a:r>
              <a:rPr lang="en-IE" dirty="0">
                <a:solidFill>
                  <a:schemeClr val="bg1"/>
                </a:solidFill>
              </a:rPr>
              <a:t> </a:t>
            </a:r>
            <a:r>
              <a:rPr lang="en-IE" dirty="0" err="1">
                <a:solidFill>
                  <a:schemeClr val="bg1"/>
                </a:solidFill>
              </a:rPr>
              <a:t>uma</a:t>
            </a:r>
            <a:r>
              <a:rPr lang="en-IE" dirty="0">
                <a:solidFill>
                  <a:schemeClr val="bg1"/>
                </a:solidFill>
              </a:rPr>
              <a:t> das </a:t>
            </a:r>
            <a:r>
              <a:rPr lang="en-IE" dirty="0" err="1">
                <a:solidFill>
                  <a:schemeClr val="bg1"/>
                </a:solidFill>
              </a:rPr>
              <a:t>prioridades</a:t>
            </a:r>
            <a:r>
              <a:rPr lang="en-IE" dirty="0">
                <a:solidFill>
                  <a:schemeClr val="bg1"/>
                </a:solidFill>
              </a:rPr>
              <a:t> </a:t>
            </a:r>
            <a:r>
              <a:rPr lang="en-IE" dirty="0" err="1">
                <a:solidFill>
                  <a:schemeClr val="bg1"/>
                </a:solidFill>
              </a:rPr>
              <a:t>centrais</a:t>
            </a:r>
            <a:r>
              <a:rPr lang="en-IE" dirty="0">
                <a:solidFill>
                  <a:schemeClr val="bg1"/>
                </a:solidFill>
              </a:rPr>
              <a:t> </a:t>
            </a:r>
            <a:r>
              <a:rPr lang="en-IE" dirty="0" err="1">
                <a:solidFill>
                  <a:schemeClr val="bg1"/>
                </a:solidFill>
              </a:rPr>
              <a:t>em</a:t>
            </a:r>
            <a:r>
              <a:rPr lang="en-IE" dirty="0">
                <a:solidFill>
                  <a:schemeClr val="bg1"/>
                </a:solidFill>
              </a:rPr>
              <a:t> </a:t>
            </a:r>
            <a:r>
              <a:rPr lang="en-IE" dirty="0" err="1">
                <a:solidFill>
                  <a:schemeClr val="bg1"/>
                </a:solidFill>
              </a:rPr>
              <a:t>Londres</a:t>
            </a:r>
            <a:r>
              <a:rPr lang="en-IE" dirty="0">
                <a:solidFill>
                  <a:schemeClr val="bg1"/>
                </a:solidFill>
              </a:rPr>
              <a:t>, </a:t>
            </a:r>
            <a:r>
              <a:rPr lang="en-IE" dirty="0" err="1">
                <a:solidFill>
                  <a:schemeClr val="bg1"/>
                </a:solidFill>
              </a:rPr>
              <a:t>Reino</a:t>
            </a:r>
            <a:r>
              <a:rPr lang="en-IE" dirty="0">
                <a:solidFill>
                  <a:schemeClr val="bg1"/>
                </a:solidFill>
              </a:rPr>
              <a:t> </a:t>
            </a:r>
            <a:r>
              <a:rPr lang="en-IE" dirty="0" err="1">
                <a:solidFill>
                  <a:schemeClr val="bg1"/>
                </a:solidFill>
              </a:rPr>
              <a:t>Unido</a:t>
            </a:r>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4876785"/>
          </a:xfrm>
        </p:spPr>
        <p:txBody>
          <a:bodyPr/>
          <a:lstStyle/>
          <a:p>
            <a:r>
              <a:rPr lang="en-IE" dirty="0"/>
              <a:t>A </a:t>
            </a:r>
            <a:r>
              <a:rPr lang="en-IE" dirty="0" err="1"/>
              <a:t>cidade</a:t>
            </a:r>
            <a:r>
              <a:rPr lang="en-IE" dirty="0"/>
              <a:t> de </a:t>
            </a:r>
            <a:r>
              <a:rPr lang="en-IE" dirty="0" err="1"/>
              <a:t>Londres</a:t>
            </a:r>
            <a:r>
              <a:rPr lang="en-IE" dirty="0"/>
              <a:t> </a:t>
            </a:r>
            <a:r>
              <a:rPr lang="en-IE" dirty="0" err="1"/>
              <a:t>apresenta</a:t>
            </a:r>
            <a:r>
              <a:rPr lang="en-IE" dirty="0"/>
              <a:t> </a:t>
            </a:r>
            <a:r>
              <a:rPr lang="en-IE" dirty="0" err="1"/>
              <a:t>uma</a:t>
            </a:r>
            <a:r>
              <a:rPr lang="en-IE" dirty="0"/>
              <a:t> das </a:t>
            </a:r>
            <a:r>
              <a:rPr lang="en-IE" dirty="0" err="1"/>
              <a:t>concentrações</a:t>
            </a:r>
            <a:r>
              <a:rPr lang="en-IE" dirty="0"/>
              <a:t> de </a:t>
            </a:r>
            <a:r>
              <a:rPr lang="en-IE" dirty="0" err="1"/>
              <a:t>peões</a:t>
            </a:r>
            <a:r>
              <a:rPr lang="en-IE" dirty="0"/>
              <a:t> </a:t>
            </a:r>
            <a:r>
              <a:rPr lang="en-IE" dirty="0" err="1"/>
              <a:t>mais</a:t>
            </a:r>
            <a:r>
              <a:rPr lang="en-IE" dirty="0"/>
              <a:t> </a:t>
            </a:r>
            <a:r>
              <a:rPr lang="en-IE" dirty="0" err="1"/>
              <a:t>elevadas</a:t>
            </a:r>
            <a:r>
              <a:rPr lang="en-IE" dirty="0"/>
              <a:t> do </a:t>
            </a:r>
            <a:r>
              <a:rPr lang="en-IE" dirty="0" err="1"/>
              <a:t>mundo</a:t>
            </a:r>
            <a:r>
              <a:rPr lang="en-IE" dirty="0"/>
              <a:t>, com 51% das </a:t>
            </a:r>
            <a:r>
              <a:rPr lang="en-IE" dirty="0" err="1"/>
              <a:t>pessoas</a:t>
            </a:r>
            <a:r>
              <a:rPr lang="en-IE" dirty="0"/>
              <a:t> a </a:t>
            </a:r>
            <a:r>
              <a:rPr lang="en-IE" dirty="0" err="1"/>
              <a:t>deslocarem</a:t>
            </a:r>
            <a:r>
              <a:rPr lang="en-IE" dirty="0"/>
              <a:t>-se a </a:t>
            </a:r>
            <a:r>
              <a:rPr lang="en-IE" dirty="0" err="1"/>
              <a:t>pé</a:t>
            </a:r>
            <a:r>
              <a:rPr lang="en-IE" dirty="0"/>
              <a:t> </a:t>
            </a:r>
            <a:r>
              <a:rPr lang="en-IE" dirty="0" err="1"/>
              <a:t>em</a:t>
            </a:r>
            <a:r>
              <a:rPr lang="en-IE" dirty="0"/>
              <a:t> </a:t>
            </a:r>
            <a:r>
              <a:rPr lang="en-IE" dirty="0" err="1"/>
              <a:t>apenas</a:t>
            </a:r>
            <a:r>
              <a:rPr lang="en-IE" dirty="0"/>
              <a:t> 9% do </a:t>
            </a:r>
            <a:r>
              <a:rPr lang="en-IE" dirty="0" err="1"/>
              <a:t>espaço</a:t>
            </a:r>
            <a:r>
              <a:rPr lang="en-IE" dirty="0"/>
              <a:t> </a:t>
            </a:r>
            <a:r>
              <a:rPr lang="en-IE" dirty="0" err="1"/>
              <a:t>rodoviário</a:t>
            </a:r>
            <a:r>
              <a:rPr lang="en-IE" dirty="0"/>
              <a:t>. </a:t>
            </a:r>
          </a:p>
          <a:p>
            <a:r>
              <a:rPr lang="en-IE" dirty="0"/>
              <a:t>A City of London Corporation </a:t>
            </a:r>
            <a:r>
              <a:rPr lang="en-IE" dirty="0" err="1"/>
              <a:t>baniu</a:t>
            </a:r>
            <a:r>
              <a:rPr lang="en-IE" dirty="0"/>
              <a:t> </a:t>
            </a:r>
            <a:r>
              <a:rPr lang="en-IE" dirty="0" err="1"/>
              <a:t>recentemente</a:t>
            </a:r>
            <a:r>
              <a:rPr lang="en-IE" dirty="0"/>
              <a:t> </a:t>
            </a:r>
            <a:r>
              <a:rPr lang="en-IE" dirty="0" err="1"/>
              <a:t>todos</a:t>
            </a:r>
            <a:r>
              <a:rPr lang="en-IE" dirty="0"/>
              <a:t> </a:t>
            </a:r>
            <a:r>
              <a:rPr lang="en-IE" dirty="0" err="1"/>
              <a:t>os</a:t>
            </a:r>
            <a:r>
              <a:rPr lang="en-IE" dirty="0"/>
              <a:t> </a:t>
            </a:r>
            <a:r>
              <a:rPr lang="en-IE" dirty="0" err="1"/>
              <a:t>transportes</a:t>
            </a:r>
            <a:r>
              <a:rPr lang="en-IE" dirty="0"/>
              <a:t> </a:t>
            </a:r>
            <a:r>
              <a:rPr lang="en-IE" dirty="0" err="1"/>
              <a:t>em</a:t>
            </a:r>
            <a:r>
              <a:rPr lang="en-IE" dirty="0"/>
              <a:t> </a:t>
            </a:r>
            <a:r>
              <a:rPr lang="en-IE" dirty="0" err="1"/>
              <a:t>dias</a:t>
            </a:r>
            <a:r>
              <a:rPr lang="en-IE" dirty="0"/>
              <a:t> </a:t>
            </a:r>
            <a:r>
              <a:rPr lang="en-IE" dirty="0" err="1"/>
              <a:t>úteis</a:t>
            </a:r>
            <a:r>
              <a:rPr lang="en-IE" dirty="0"/>
              <a:t> - </a:t>
            </a:r>
            <a:r>
              <a:rPr lang="en-IE" dirty="0" err="1"/>
              <a:t>exceto</a:t>
            </a:r>
            <a:r>
              <a:rPr lang="en-IE" dirty="0"/>
              <a:t> </a:t>
            </a:r>
            <a:r>
              <a:rPr lang="en-IE" dirty="0" err="1"/>
              <a:t>autocarros</a:t>
            </a:r>
            <a:r>
              <a:rPr lang="en-IE" dirty="0"/>
              <a:t>, </a:t>
            </a:r>
            <a:r>
              <a:rPr lang="en-IE" dirty="0" err="1"/>
              <a:t>bicicletas</a:t>
            </a:r>
            <a:r>
              <a:rPr lang="en-IE" dirty="0"/>
              <a:t> e </a:t>
            </a:r>
            <a:r>
              <a:rPr lang="en-IE" dirty="0" err="1"/>
              <a:t>peões</a:t>
            </a:r>
            <a:r>
              <a:rPr lang="en-IE" dirty="0"/>
              <a:t> </a:t>
            </a:r>
            <a:r>
              <a:rPr lang="en-IE" dirty="0" err="1"/>
              <a:t>nos</a:t>
            </a:r>
            <a:r>
              <a:rPr lang="en-IE" dirty="0"/>
              <a:t> - do </a:t>
            </a:r>
            <a:r>
              <a:rPr lang="en-IE" dirty="0" err="1"/>
              <a:t>perigoso</a:t>
            </a:r>
            <a:r>
              <a:rPr lang="en-IE" dirty="0"/>
              <a:t> </a:t>
            </a:r>
            <a:r>
              <a:rPr lang="en-IE" dirty="0" err="1"/>
              <a:t>cruzamento</a:t>
            </a:r>
            <a:r>
              <a:rPr lang="en-IE" dirty="0"/>
              <a:t> com o Banco (</a:t>
            </a:r>
            <a:r>
              <a:rPr lang="en-IE" dirty="0" err="1"/>
              <a:t>foto</a:t>
            </a:r>
            <a:r>
              <a:rPr lang="en-IE" dirty="0"/>
              <a:t> </a:t>
            </a:r>
            <a:r>
              <a:rPr lang="en-IE" dirty="0" err="1"/>
              <a:t>acima</a:t>
            </a:r>
            <a:r>
              <a:rPr lang="en-IE" dirty="0"/>
              <a:t>) – </a:t>
            </a:r>
            <a:r>
              <a:rPr lang="en-IE" dirty="0" err="1"/>
              <a:t>onde</a:t>
            </a:r>
            <a:r>
              <a:rPr lang="en-IE" dirty="0"/>
              <a:t> </a:t>
            </a:r>
            <a:r>
              <a:rPr lang="en-IE" dirty="0" err="1"/>
              <a:t>já</a:t>
            </a:r>
            <a:r>
              <a:rPr lang="en-IE" dirty="0"/>
              <a:t> </a:t>
            </a:r>
            <a:r>
              <a:rPr lang="en-IE" dirty="0" err="1"/>
              <a:t>ocorreram</a:t>
            </a:r>
            <a:r>
              <a:rPr lang="en-IE" dirty="0"/>
              <a:t> 107 </a:t>
            </a:r>
            <a:r>
              <a:rPr lang="en-IE" dirty="0" err="1"/>
              <a:t>acidentes</a:t>
            </a:r>
            <a:r>
              <a:rPr lang="en-IE" dirty="0"/>
              <a:t>, </a:t>
            </a:r>
            <a:r>
              <a:rPr lang="en-IE" dirty="0" err="1"/>
              <a:t>incluindo</a:t>
            </a:r>
            <a:r>
              <a:rPr lang="en-IE" dirty="0"/>
              <a:t> </a:t>
            </a:r>
            <a:r>
              <a:rPr lang="en-IE" dirty="0" err="1"/>
              <a:t>duas</a:t>
            </a:r>
            <a:r>
              <a:rPr lang="en-IE" dirty="0"/>
              <a:t> </a:t>
            </a:r>
            <a:r>
              <a:rPr lang="en-IE" dirty="0" err="1"/>
              <a:t>mortes</a:t>
            </a:r>
            <a:r>
              <a:rPr lang="en-IE" dirty="0"/>
              <a:t> entre 2012 e 2016.</a:t>
            </a:r>
          </a:p>
          <a:p>
            <a:endParaRPr lang="en-IE" dirty="0"/>
          </a:p>
          <a:p>
            <a:r>
              <a:rPr lang="en-IE" dirty="0">
                <a:solidFill>
                  <a:srgbClr val="7F4182"/>
                </a:solidFill>
              </a:rPr>
              <a:t>SAIBA MAIS AQUI: </a:t>
            </a:r>
            <a:r>
              <a:rPr lang="en-IE" dirty="0">
                <a:solidFill>
                  <a:srgbClr val="7F4182"/>
                </a:solidFill>
                <a:hlinkClick r:id="rId4"/>
              </a:rPr>
              <a:t>What would a truly walkable city look like</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154303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8" y="198511"/>
            <a:ext cx="7440136" cy="1035161"/>
          </a:xfrm>
          <a:solidFill>
            <a:srgbClr val="7F4182"/>
          </a:solidFill>
        </p:spPr>
        <p:txBody>
          <a:bodyPr>
            <a:noAutofit/>
          </a:bodyPr>
          <a:lstStyle/>
          <a:p>
            <a:r>
              <a:rPr lang="en-IE" dirty="0" err="1">
                <a:solidFill>
                  <a:schemeClr val="bg1"/>
                </a:solidFill>
              </a:rPr>
              <a:t>Pedestrianismo</a:t>
            </a:r>
            <a:r>
              <a:rPr lang="en-IE" dirty="0">
                <a:solidFill>
                  <a:schemeClr val="bg1"/>
                </a:solidFill>
              </a:rPr>
              <a:t> - </a:t>
            </a:r>
            <a:r>
              <a:rPr lang="en-IE" dirty="0" err="1">
                <a:solidFill>
                  <a:schemeClr val="bg1"/>
                </a:solidFill>
              </a:rPr>
              <a:t>uma</a:t>
            </a:r>
            <a:r>
              <a:rPr lang="en-IE" dirty="0">
                <a:solidFill>
                  <a:schemeClr val="bg1"/>
                </a:solidFill>
              </a:rPr>
              <a:t> </a:t>
            </a:r>
            <a:r>
              <a:rPr lang="en-IE" dirty="0" err="1">
                <a:solidFill>
                  <a:schemeClr val="bg1"/>
                </a:solidFill>
              </a:rPr>
              <a:t>abordagem</a:t>
            </a:r>
            <a:r>
              <a:rPr lang="en-IE" dirty="0">
                <a:solidFill>
                  <a:schemeClr val="bg1"/>
                </a:solidFill>
              </a:rPr>
              <a:t> </a:t>
            </a:r>
            <a:r>
              <a:rPr lang="en-IE" dirty="0" err="1">
                <a:solidFill>
                  <a:schemeClr val="bg1"/>
                </a:solidFill>
              </a:rPr>
              <a:t>prática</a:t>
            </a:r>
            <a:r>
              <a:rPr lang="en-IE" dirty="0">
                <a:solidFill>
                  <a:schemeClr val="bg1"/>
                </a:solidFill>
              </a:rPr>
              <a:t> que </a:t>
            </a:r>
            <a:r>
              <a:rPr lang="en-IE" dirty="0" err="1">
                <a:solidFill>
                  <a:schemeClr val="bg1"/>
                </a:solidFill>
              </a:rPr>
              <a:t>é</a:t>
            </a:r>
            <a:r>
              <a:rPr lang="en-IE" dirty="0">
                <a:solidFill>
                  <a:schemeClr val="bg1"/>
                </a:solidFill>
              </a:rPr>
              <a:t> boa para </a:t>
            </a:r>
            <a:r>
              <a:rPr lang="en-IE" dirty="0" err="1">
                <a:solidFill>
                  <a:schemeClr val="bg1"/>
                </a:solidFill>
              </a:rPr>
              <a:t>todos</a:t>
            </a:r>
            <a:r>
              <a:rPr lang="en-IE" dirty="0">
                <a:solidFill>
                  <a:schemeClr val="bg1"/>
                </a:solidFill>
              </a:rPr>
              <a:t>!</a:t>
            </a: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516194" y="1339171"/>
            <a:ext cx="7166867" cy="5518829"/>
          </a:xfrm>
        </p:spPr>
        <p:txBody>
          <a:bodyPr/>
          <a:lstStyle/>
          <a:p>
            <a:r>
              <a:rPr lang="en-IE" dirty="0"/>
              <a:t>A </a:t>
            </a:r>
            <a:r>
              <a:rPr lang="en-IE" dirty="0" err="1"/>
              <a:t>criação</a:t>
            </a:r>
            <a:r>
              <a:rPr lang="en-IE" dirty="0"/>
              <a:t> do </a:t>
            </a:r>
            <a:r>
              <a:rPr lang="en-IE" dirty="0" err="1"/>
              <a:t>ambiente</a:t>
            </a:r>
            <a:r>
              <a:rPr lang="en-IE" dirty="0"/>
              <a:t> </a:t>
            </a:r>
            <a:r>
              <a:rPr lang="en-IE" dirty="0" err="1"/>
              <a:t>edificado</a:t>
            </a:r>
            <a:r>
              <a:rPr lang="en-IE" dirty="0"/>
              <a:t> de </a:t>
            </a:r>
            <a:r>
              <a:rPr lang="en-IE" dirty="0" err="1"/>
              <a:t>uma</a:t>
            </a:r>
            <a:r>
              <a:rPr lang="en-IE" dirty="0"/>
              <a:t> </a:t>
            </a:r>
            <a:r>
              <a:rPr lang="en-IE" dirty="0" err="1"/>
              <a:t>comunidade</a:t>
            </a:r>
            <a:r>
              <a:rPr lang="en-IE" dirty="0"/>
              <a:t> </a:t>
            </a:r>
            <a:r>
              <a:rPr lang="en-IE" dirty="0" err="1"/>
              <a:t>pode</a:t>
            </a:r>
            <a:r>
              <a:rPr lang="en-IE" dirty="0"/>
              <a:t> </a:t>
            </a:r>
            <a:r>
              <a:rPr lang="en-IE" dirty="0" err="1"/>
              <a:t>tornar</a:t>
            </a:r>
            <a:r>
              <a:rPr lang="en-IE" dirty="0"/>
              <a:t>-se o factor </a:t>
            </a:r>
            <a:r>
              <a:rPr lang="en-IE" dirty="0" err="1"/>
              <a:t>determinante</a:t>
            </a:r>
            <a:r>
              <a:rPr lang="en-IE" dirty="0"/>
              <a:t> entre um </a:t>
            </a:r>
            <a:r>
              <a:rPr lang="en-IE" dirty="0" err="1"/>
              <a:t>estilo</a:t>
            </a:r>
            <a:r>
              <a:rPr lang="en-IE" dirty="0"/>
              <a:t> de </a:t>
            </a:r>
            <a:r>
              <a:rPr lang="en-IE" dirty="0" err="1"/>
              <a:t>vida</a:t>
            </a:r>
            <a:r>
              <a:rPr lang="en-IE" dirty="0"/>
              <a:t> </a:t>
            </a:r>
            <a:r>
              <a:rPr lang="en-IE" dirty="0" err="1"/>
              <a:t>saudável</a:t>
            </a:r>
            <a:r>
              <a:rPr lang="en-IE" dirty="0"/>
              <a:t> e </a:t>
            </a:r>
            <a:r>
              <a:rPr lang="en-IE" dirty="0" err="1"/>
              <a:t>ativo</a:t>
            </a:r>
            <a:r>
              <a:rPr lang="en-IE" dirty="0"/>
              <a:t> </a:t>
            </a:r>
            <a:r>
              <a:rPr lang="en-IE" dirty="0" err="1"/>
              <a:t>ou</a:t>
            </a:r>
            <a:r>
              <a:rPr lang="en-IE" dirty="0"/>
              <a:t> um </a:t>
            </a:r>
            <a:r>
              <a:rPr lang="en-IE" dirty="0" err="1"/>
              <a:t>estilo</a:t>
            </a:r>
            <a:r>
              <a:rPr lang="en-IE" dirty="0"/>
              <a:t> de </a:t>
            </a:r>
            <a:r>
              <a:rPr lang="en-IE" dirty="0" err="1"/>
              <a:t>vida</a:t>
            </a:r>
            <a:r>
              <a:rPr lang="en-IE" dirty="0"/>
              <a:t> </a:t>
            </a:r>
            <a:r>
              <a:rPr lang="en-IE" dirty="0" err="1"/>
              <a:t>marcado</a:t>
            </a:r>
            <a:r>
              <a:rPr lang="en-IE" dirty="0"/>
              <a:t> por </a:t>
            </a:r>
            <a:r>
              <a:rPr lang="en-IE" dirty="0" err="1"/>
              <a:t>uma</a:t>
            </a:r>
            <a:r>
              <a:rPr lang="en-IE" dirty="0"/>
              <a:t> </a:t>
            </a:r>
            <a:r>
              <a:rPr lang="en-IE" dirty="0" err="1"/>
              <a:t>mobilidade</a:t>
            </a:r>
            <a:r>
              <a:rPr lang="en-IE" dirty="0"/>
              <a:t> </a:t>
            </a:r>
            <a:r>
              <a:rPr lang="en-IE" dirty="0" err="1"/>
              <a:t>limitada</a:t>
            </a:r>
            <a:r>
              <a:rPr lang="en-IE" dirty="0"/>
              <a:t> e </a:t>
            </a:r>
            <a:r>
              <a:rPr lang="en-IE" dirty="0" err="1"/>
              <a:t>elevados</a:t>
            </a:r>
            <a:r>
              <a:rPr lang="en-IE" dirty="0"/>
              <a:t> </a:t>
            </a:r>
            <a:r>
              <a:rPr lang="en-IE" dirty="0" err="1"/>
              <a:t>níveis</a:t>
            </a:r>
            <a:r>
              <a:rPr lang="en-IE" dirty="0"/>
              <a:t> de </a:t>
            </a:r>
            <a:r>
              <a:rPr lang="en-IE" dirty="0" err="1"/>
              <a:t>isolamento</a:t>
            </a:r>
            <a:r>
              <a:rPr lang="en-IE" dirty="0"/>
              <a:t> social. </a:t>
            </a:r>
          </a:p>
          <a:p>
            <a:r>
              <a:rPr lang="en-IE" dirty="0"/>
              <a:t>O </a:t>
            </a:r>
            <a:r>
              <a:rPr lang="en-IE" dirty="0" err="1"/>
              <a:t>pedestrianismo</a:t>
            </a:r>
            <a:r>
              <a:rPr lang="en-IE" dirty="0"/>
              <a:t> </a:t>
            </a:r>
            <a:r>
              <a:rPr lang="en-IE" dirty="0" err="1"/>
              <a:t>tem</a:t>
            </a:r>
            <a:r>
              <a:rPr lang="en-IE" dirty="0"/>
              <a:t> </a:t>
            </a:r>
            <a:r>
              <a:rPr lang="en-IE" dirty="0" err="1"/>
              <a:t>em</a:t>
            </a:r>
            <a:r>
              <a:rPr lang="en-IE" dirty="0"/>
              <a:t> </a:t>
            </a:r>
            <a:r>
              <a:rPr lang="en-IE" dirty="0" err="1"/>
              <a:t>consideração</a:t>
            </a:r>
            <a:r>
              <a:rPr lang="en-IE" dirty="0"/>
              <a:t> a </a:t>
            </a:r>
            <a:r>
              <a:rPr lang="en-IE" dirty="0" err="1"/>
              <a:t>disposição</a:t>
            </a:r>
            <a:r>
              <a:rPr lang="en-IE" dirty="0"/>
              <a:t> das </a:t>
            </a:r>
            <a:r>
              <a:rPr lang="en-IE" dirty="0" err="1"/>
              <a:t>estradas</a:t>
            </a:r>
            <a:r>
              <a:rPr lang="en-IE" dirty="0"/>
              <a:t> e </a:t>
            </a:r>
            <a:r>
              <a:rPr lang="en-IE" dirty="0" err="1"/>
              <a:t>ruas</a:t>
            </a:r>
            <a:r>
              <a:rPr lang="en-IE" dirty="0"/>
              <a:t>, a </a:t>
            </a:r>
            <a:r>
              <a:rPr lang="en-IE" dirty="0" err="1"/>
              <a:t>manutenção</a:t>
            </a:r>
            <a:r>
              <a:rPr lang="en-IE" dirty="0"/>
              <a:t> das vias </a:t>
            </a:r>
            <a:r>
              <a:rPr lang="en-IE" dirty="0" err="1"/>
              <a:t>pedonais</a:t>
            </a:r>
            <a:r>
              <a:rPr lang="en-IE" dirty="0"/>
              <a:t>, </a:t>
            </a:r>
            <a:r>
              <a:rPr lang="en-IE" dirty="0" err="1"/>
              <a:t>os</a:t>
            </a:r>
            <a:r>
              <a:rPr lang="en-IE" dirty="0"/>
              <a:t> </a:t>
            </a:r>
            <a:r>
              <a:rPr lang="en-IE" dirty="0" err="1"/>
              <a:t>pontos</a:t>
            </a:r>
            <a:r>
              <a:rPr lang="en-IE" dirty="0"/>
              <a:t> de </a:t>
            </a:r>
            <a:r>
              <a:rPr lang="en-IE" dirty="0" err="1"/>
              <a:t>passagem</a:t>
            </a:r>
            <a:r>
              <a:rPr lang="en-IE" dirty="0"/>
              <a:t>, o </a:t>
            </a:r>
            <a:r>
              <a:rPr lang="en-IE" dirty="0" err="1"/>
              <a:t>estacionamento</a:t>
            </a:r>
            <a:r>
              <a:rPr lang="en-IE" dirty="0"/>
              <a:t>, o </a:t>
            </a:r>
            <a:r>
              <a:rPr lang="en-IE" dirty="0" err="1"/>
              <a:t>ambiente</a:t>
            </a:r>
            <a:r>
              <a:rPr lang="en-IE" dirty="0"/>
              <a:t> </a:t>
            </a:r>
            <a:r>
              <a:rPr lang="en-IE" dirty="0" err="1"/>
              <a:t>geral</a:t>
            </a:r>
            <a:r>
              <a:rPr lang="en-IE" dirty="0"/>
              <a:t> das </a:t>
            </a:r>
            <a:r>
              <a:rPr lang="en-IE" dirty="0" err="1"/>
              <a:t>ruas</a:t>
            </a:r>
            <a:r>
              <a:rPr lang="en-IE" dirty="0"/>
              <a:t> e </a:t>
            </a:r>
            <a:r>
              <a:rPr lang="en-IE" dirty="0" err="1"/>
              <a:t>cidades</a:t>
            </a:r>
            <a:r>
              <a:rPr lang="en-IE" dirty="0"/>
              <a:t> e a </a:t>
            </a:r>
            <a:r>
              <a:rPr lang="en-IE" dirty="0" err="1"/>
              <a:t>acessibilidade</a:t>
            </a:r>
            <a:r>
              <a:rPr lang="en-IE" dirty="0"/>
              <a:t> dos </a:t>
            </a:r>
            <a:r>
              <a:rPr lang="en-IE" dirty="0" err="1"/>
              <a:t>Espaços</a:t>
            </a:r>
            <a:r>
              <a:rPr lang="en-IE" dirty="0"/>
              <a:t> e </a:t>
            </a:r>
            <a:r>
              <a:rPr lang="en-IE" dirty="0" err="1"/>
              <a:t>edifícios</a:t>
            </a:r>
            <a:r>
              <a:rPr lang="en-IE" dirty="0"/>
              <a:t> </a:t>
            </a:r>
            <a:r>
              <a:rPr lang="en-IE" dirty="0" err="1"/>
              <a:t>públicos</a:t>
            </a:r>
            <a:r>
              <a:rPr lang="en-IE" dirty="0"/>
              <a:t>.</a:t>
            </a:r>
          </a:p>
          <a:p>
            <a:r>
              <a:rPr lang="en-IE" dirty="0"/>
              <a:t>A </a:t>
            </a:r>
            <a:r>
              <a:rPr lang="en-IE" dirty="0" err="1"/>
              <a:t>capacidade</a:t>
            </a:r>
            <a:r>
              <a:rPr lang="en-IE" dirty="0"/>
              <a:t> de </a:t>
            </a:r>
            <a:r>
              <a:rPr lang="en-IE" dirty="0" err="1"/>
              <a:t>caminhar</a:t>
            </a:r>
            <a:r>
              <a:rPr lang="en-IE" dirty="0"/>
              <a:t> </a:t>
            </a:r>
            <a:r>
              <a:rPr lang="en-IE" dirty="0" err="1"/>
              <a:t>em</a:t>
            </a:r>
            <a:r>
              <a:rPr lang="en-IE" dirty="0"/>
              <a:t> </a:t>
            </a:r>
            <a:r>
              <a:rPr lang="en-IE" dirty="0" err="1"/>
              <a:t>aldeias</a:t>
            </a:r>
            <a:r>
              <a:rPr lang="en-IE" dirty="0"/>
              <a:t>, </a:t>
            </a:r>
            <a:r>
              <a:rPr lang="en-IE" dirty="0" err="1"/>
              <a:t>vilas</a:t>
            </a:r>
            <a:r>
              <a:rPr lang="en-IE" dirty="0"/>
              <a:t> e </a:t>
            </a:r>
            <a:r>
              <a:rPr lang="en-IE" dirty="0" err="1"/>
              <a:t>cidades</a:t>
            </a:r>
            <a:r>
              <a:rPr lang="en-IE" dirty="0"/>
              <a:t> </a:t>
            </a:r>
            <a:r>
              <a:rPr lang="en-IE" dirty="0" err="1"/>
              <a:t>é</a:t>
            </a:r>
            <a:r>
              <a:rPr lang="en-IE" dirty="0"/>
              <a:t> fundamental para </a:t>
            </a:r>
            <a:r>
              <a:rPr lang="en-IE" dirty="0" err="1"/>
              <a:t>assegurar</a:t>
            </a:r>
            <a:r>
              <a:rPr lang="en-IE" dirty="0"/>
              <a:t> que as </a:t>
            </a:r>
            <a:r>
              <a:rPr lang="en-IE" dirty="0" err="1"/>
              <a:t>pessoas</a:t>
            </a:r>
            <a:r>
              <a:rPr lang="en-IE" dirty="0"/>
              <a:t> </a:t>
            </a:r>
            <a:r>
              <a:rPr lang="en-IE" dirty="0" err="1"/>
              <a:t>possam</a:t>
            </a:r>
            <a:r>
              <a:rPr lang="en-IE" dirty="0"/>
              <a:t> circular </a:t>
            </a:r>
            <a:r>
              <a:rPr lang="en-IE" dirty="0" err="1"/>
              <a:t>na</a:t>
            </a:r>
            <a:r>
              <a:rPr lang="en-IE" dirty="0"/>
              <a:t> </a:t>
            </a:r>
            <a:r>
              <a:rPr lang="en-IE" dirty="0" err="1"/>
              <a:t>sua</a:t>
            </a:r>
            <a:r>
              <a:rPr lang="en-IE" dirty="0"/>
              <a:t> </a:t>
            </a:r>
            <a:r>
              <a:rPr lang="en-IE" dirty="0" err="1"/>
              <a:t>área</a:t>
            </a:r>
            <a:r>
              <a:rPr lang="en-IE" dirty="0"/>
              <a:t> local e </a:t>
            </a:r>
            <a:r>
              <a:rPr lang="en-IE" dirty="0" err="1"/>
              <a:t>participar</a:t>
            </a:r>
            <a:r>
              <a:rPr lang="en-IE" dirty="0"/>
              <a:t> </a:t>
            </a:r>
            <a:r>
              <a:rPr lang="en-IE" dirty="0" err="1"/>
              <a:t>na</a:t>
            </a:r>
            <a:r>
              <a:rPr lang="en-IE" dirty="0"/>
              <a:t> </a:t>
            </a:r>
            <a:r>
              <a:rPr lang="en-IE" dirty="0" err="1"/>
              <a:t>vida</a:t>
            </a:r>
            <a:r>
              <a:rPr lang="en-IE" dirty="0"/>
              <a:t> social, </a:t>
            </a:r>
            <a:r>
              <a:rPr lang="en-IE" dirty="0" err="1"/>
              <a:t>cívica</a:t>
            </a:r>
            <a:r>
              <a:rPr lang="en-IE" dirty="0"/>
              <a:t> e </a:t>
            </a:r>
            <a:r>
              <a:rPr lang="en-IE" dirty="0" err="1"/>
              <a:t>comunitária</a:t>
            </a:r>
            <a:r>
              <a:rPr lang="en-IE" dirty="0"/>
              <a:t>.</a:t>
            </a:r>
          </a:p>
          <a:p>
            <a:endParaRPr lang="en-IE" dirty="0"/>
          </a:p>
        </p:txBody>
      </p:sp>
      <p:pic>
        <p:nvPicPr>
          <p:cNvPr id="7" name="Picture 6">
            <a:hlinkClick r:id="rId2"/>
            <a:extLst>
              <a:ext uri="{FF2B5EF4-FFF2-40B4-BE49-F238E27FC236}">
                <a16:creationId xmlns:a16="http://schemas.microsoft.com/office/drawing/2014/main" id="{D6423D87-2622-46D2-A46B-0BF25E3E13F3}"/>
              </a:ext>
            </a:extLst>
          </p:cNvPr>
          <p:cNvPicPr>
            <a:picLocks noChangeAspect="1"/>
          </p:cNvPicPr>
          <p:nvPr/>
        </p:nvPicPr>
        <p:blipFill>
          <a:blip r:embed="rId3"/>
          <a:stretch>
            <a:fillRect/>
          </a:stretch>
        </p:blipFill>
        <p:spPr>
          <a:xfrm>
            <a:off x="7938063" y="230832"/>
            <a:ext cx="3980668" cy="5675985"/>
          </a:xfrm>
          <a:prstGeom prst="rect">
            <a:avLst/>
          </a:prstGeom>
        </p:spPr>
      </p:pic>
      <p:sp>
        <p:nvSpPr>
          <p:cNvPr id="10" name="TextBox 9">
            <a:hlinkClick r:id="rId2"/>
            <a:extLst>
              <a:ext uri="{FF2B5EF4-FFF2-40B4-BE49-F238E27FC236}">
                <a16:creationId xmlns:a16="http://schemas.microsoft.com/office/drawing/2014/main" id="{F6E331DC-195C-43A3-9769-C95AC76C94C7}"/>
              </a:ext>
            </a:extLst>
          </p:cNvPr>
          <p:cNvSpPr txBox="1"/>
          <p:nvPr/>
        </p:nvSpPr>
        <p:spPr>
          <a:xfrm>
            <a:off x="7683062" y="5226784"/>
            <a:ext cx="4508938" cy="1477328"/>
          </a:xfrm>
          <a:prstGeom prst="rect">
            <a:avLst/>
          </a:prstGeom>
          <a:solidFill>
            <a:srgbClr val="7F4182"/>
          </a:solidFill>
        </p:spPr>
        <p:txBody>
          <a:bodyPr wrap="square" rtlCol="0">
            <a:spAutoFit/>
          </a:bodyPr>
          <a:lstStyle/>
          <a:p>
            <a:pPr algn="ctr"/>
            <a:r>
              <a:rPr lang="en-IE" dirty="0">
                <a:solidFill>
                  <a:schemeClr val="bg1"/>
                </a:solidFill>
              </a:rPr>
              <a:t>Clique para </a:t>
            </a:r>
            <a:r>
              <a:rPr lang="en-IE" dirty="0" err="1">
                <a:solidFill>
                  <a:schemeClr val="bg1"/>
                </a:solidFill>
              </a:rPr>
              <a:t>ler</a:t>
            </a:r>
            <a:r>
              <a:rPr lang="en-IE" dirty="0">
                <a:solidFill>
                  <a:schemeClr val="bg1"/>
                </a:solidFill>
              </a:rPr>
              <a:t> </a:t>
            </a:r>
            <a:r>
              <a:rPr lang="en-IE" dirty="0" err="1">
                <a:solidFill>
                  <a:schemeClr val="bg1"/>
                </a:solidFill>
              </a:rPr>
              <a:t>este</a:t>
            </a:r>
            <a:r>
              <a:rPr lang="en-IE" dirty="0">
                <a:solidFill>
                  <a:schemeClr val="bg1"/>
                </a:solidFill>
              </a:rPr>
              <a:t> </a:t>
            </a:r>
            <a:r>
              <a:rPr lang="en-IE" dirty="0" err="1">
                <a:solidFill>
                  <a:schemeClr val="bg1"/>
                </a:solidFill>
              </a:rPr>
              <a:t>relatório</a:t>
            </a:r>
            <a:r>
              <a:rPr lang="en-IE" dirty="0">
                <a:solidFill>
                  <a:schemeClr val="bg1"/>
                </a:solidFill>
              </a:rPr>
              <a:t> da Age Friendly Ireland e do Centre for Excellence in Universal Design </a:t>
            </a:r>
            <a:r>
              <a:rPr lang="en-IE" dirty="0" err="1">
                <a:solidFill>
                  <a:schemeClr val="bg1"/>
                </a:solidFill>
              </a:rPr>
              <a:t>sobre</a:t>
            </a:r>
            <a:r>
              <a:rPr lang="en-IE" dirty="0">
                <a:solidFill>
                  <a:schemeClr val="bg1"/>
                </a:solidFill>
              </a:rPr>
              <a:t> </a:t>
            </a:r>
            <a:r>
              <a:rPr lang="en-IE" dirty="0" err="1">
                <a:solidFill>
                  <a:schemeClr val="bg1"/>
                </a:solidFill>
              </a:rPr>
              <a:t>os</a:t>
            </a:r>
            <a:r>
              <a:rPr lang="en-IE" dirty="0">
                <a:solidFill>
                  <a:schemeClr val="bg1"/>
                </a:solidFill>
              </a:rPr>
              <a:t> </a:t>
            </a:r>
            <a:r>
              <a:rPr lang="en-IE" dirty="0" err="1">
                <a:solidFill>
                  <a:schemeClr val="bg1"/>
                </a:solidFill>
              </a:rPr>
              <a:t>resultados</a:t>
            </a:r>
            <a:r>
              <a:rPr lang="en-IE" dirty="0">
                <a:solidFill>
                  <a:schemeClr val="bg1"/>
                </a:solidFill>
              </a:rPr>
              <a:t> das </a:t>
            </a:r>
            <a:r>
              <a:rPr lang="en-IE" dirty="0" err="1">
                <a:solidFill>
                  <a:schemeClr val="bg1"/>
                </a:solidFill>
              </a:rPr>
              <a:t>Auditorias</a:t>
            </a:r>
            <a:r>
              <a:rPr lang="en-IE" dirty="0">
                <a:solidFill>
                  <a:schemeClr val="bg1"/>
                </a:solidFill>
              </a:rPr>
              <a:t> </a:t>
            </a:r>
            <a:r>
              <a:rPr lang="en-IE" dirty="0" err="1">
                <a:solidFill>
                  <a:schemeClr val="bg1"/>
                </a:solidFill>
              </a:rPr>
              <a:t>sobre</a:t>
            </a:r>
            <a:r>
              <a:rPr lang="en-IE" dirty="0">
                <a:solidFill>
                  <a:schemeClr val="bg1"/>
                </a:solidFill>
              </a:rPr>
              <a:t> </a:t>
            </a:r>
            <a:r>
              <a:rPr lang="en-IE" dirty="0" err="1">
                <a:solidFill>
                  <a:schemeClr val="bg1"/>
                </a:solidFill>
              </a:rPr>
              <a:t>Pedestrianismo</a:t>
            </a:r>
            <a:r>
              <a:rPr lang="en-IE" dirty="0">
                <a:solidFill>
                  <a:schemeClr val="bg1"/>
                </a:solidFill>
              </a:rPr>
              <a:t> </a:t>
            </a:r>
            <a:r>
              <a:rPr lang="en-IE" dirty="0" err="1">
                <a:solidFill>
                  <a:schemeClr val="bg1"/>
                </a:solidFill>
              </a:rPr>
              <a:t>realizadas</a:t>
            </a:r>
            <a:r>
              <a:rPr lang="en-IE" dirty="0">
                <a:solidFill>
                  <a:schemeClr val="bg1"/>
                </a:solidFill>
              </a:rPr>
              <a:t> </a:t>
            </a:r>
            <a:r>
              <a:rPr lang="en-IE" dirty="0" err="1">
                <a:solidFill>
                  <a:schemeClr val="bg1"/>
                </a:solidFill>
              </a:rPr>
              <a:t>na</a:t>
            </a:r>
            <a:r>
              <a:rPr lang="en-IE" dirty="0">
                <a:solidFill>
                  <a:schemeClr val="bg1"/>
                </a:solidFill>
              </a:rPr>
              <a:t> </a:t>
            </a:r>
            <a:r>
              <a:rPr lang="en-IE" dirty="0" err="1">
                <a:solidFill>
                  <a:schemeClr val="bg1"/>
                </a:solidFill>
              </a:rPr>
              <a:t>Irlanda</a:t>
            </a:r>
            <a:r>
              <a:rPr lang="en-IE" dirty="0">
                <a:solidFill>
                  <a:schemeClr val="bg1"/>
                </a:solidFill>
              </a:rPr>
              <a:t> </a:t>
            </a:r>
            <a:r>
              <a:rPr lang="en-IE" dirty="0" err="1">
                <a:solidFill>
                  <a:schemeClr val="bg1"/>
                </a:solidFill>
              </a:rPr>
              <a:t>em</a:t>
            </a:r>
            <a:r>
              <a:rPr lang="en-IE" dirty="0">
                <a:solidFill>
                  <a:schemeClr val="bg1"/>
                </a:solidFill>
              </a:rPr>
              <a:t> 2014</a:t>
            </a:r>
          </a:p>
        </p:txBody>
      </p:sp>
    </p:spTree>
    <p:extLst>
      <p:ext uri="{BB962C8B-B14F-4D97-AF65-F5344CB8AC3E}">
        <p14:creationId xmlns:p14="http://schemas.microsoft.com/office/powerpoint/2010/main" val="631911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542951"/>
            <a:ext cx="7742559" cy="1149215"/>
          </a:xfrm>
          <a:solidFill>
            <a:srgbClr val="7F4182"/>
          </a:solidFill>
        </p:spPr>
        <p:txBody>
          <a:bodyPr>
            <a:noAutofit/>
          </a:bodyPr>
          <a:lstStyle/>
          <a:p>
            <a:r>
              <a:rPr lang="en-IE" dirty="0" err="1">
                <a:solidFill>
                  <a:schemeClr val="bg1"/>
                </a:solidFill>
              </a:rPr>
              <a:t>Criação</a:t>
            </a:r>
            <a:r>
              <a:rPr lang="en-IE" dirty="0">
                <a:solidFill>
                  <a:schemeClr val="bg1"/>
                </a:solidFill>
              </a:rPr>
              <a:t> de </a:t>
            </a:r>
            <a:r>
              <a:rPr lang="en-IE" dirty="0" err="1">
                <a:solidFill>
                  <a:schemeClr val="bg1"/>
                </a:solidFill>
              </a:rPr>
              <a:t>espaços</a:t>
            </a:r>
            <a:r>
              <a:rPr lang="en-IE" dirty="0">
                <a:solidFill>
                  <a:schemeClr val="bg1"/>
                </a:solidFill>
              </a:rPr>
              <a:t> </a:t>
            </a:r>
            <a:r>
              <a:rPr lang="en-IE" dirty="0" err="1">
                <a:solidFill>
                  <a:schemeClr val="bg1"/>
                </a:solidFill>
              </a:rPr>
              <a:t>recreativos</a:t>
            </a:r>
            <a:r>
              <a:rPr lang="en-IE" dirty="0">
                <a:solidFill>
                  <a:schemeClr val="bg1"/>
                </a:solidFill>
              </a:rPr>
              <a:t> </a:t>
            </a:r>
            <a:r>
              <a:rPr lang="en-IE" dirty="0" err="1">
                <a:solidFill>
                  <a:schemeClr val="bg1"/>
                </a:solidFill>
              </a:rPr>
              <a:t>em</a:t>
            </a:r>
            <a:r>
              <a:rPr lang="en-IE" dirty="0">
                <a:solidFill>
                  <a:schemeClr val="bg1"/>
                </a:solidFill>
              </a:rPr>
              <a:t> </a:t>
            </a:r>
            <a:r>
              <a:rPr lang="en-IE" dirty="0" err="1">
                <a:solidFill>
                  <a:schemeClr val="bg1"/>
                </a:solidFill>
              </a:rPr>
              <a:t>locais</a:t>
            </a:r>
            <a:r>
              <a:rPr lang="en-IE" dirty="0">
                <a:solidFill>
                  <a:schemeClr val="bg1"/>
                </a:solidFill>
              </a:rPr>
              <a:t> </a:t>
            </a:r>
            <a:r>
              <a:rPr lang="en-IE" dirty="0" err="1">
                <a:solidFill>
                  <a:schemeClr val="bg1"/>
                </a:solidFill>
              </a:rPr>
              <a:t>públicos</a:t>
            </a:r>
            <a:endParaRPr lang="en-IE" dirty="0">
              <a:solidFill>
                <a:schemeClr val="bg1"/>
              </a:solidFill>
            </a:endParaRP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497926" y="1854183"/>
            <a:ext cx="7742560" cy="4745909"/>
          </a:xfrm>
        </p:spPr>
        <p:txBody>
          <a:bodyPr/>
          <a:lstStyle/>
          <a:p>
            <a:r>
              <a:rPr lang="en-IE" dirty="0"/>
              <a:t>O </a:t>
            </a:r>
            <a:r>
              <a:rPr lang="en-IE" dirty="0" err="1"/>
              <a:t>ato</a:t>
            </a:r>
            <a:r>
              <a:rPr lang="en-IE" dirty="0"/>
              <a:t> de </a:t>
            </a:r>
            <a:r>
              <a:rPr lang="en-IE" dirty="0" err="1"/>
              <a:t>brincar</a:t>
            </a:r>
            <a:r>
              <a:rPr lang="en-IE" dirty="0"/>
              <a:t> </a:t>
            </a:r>
            <a:r>
              <a:rPr lang="en-IE" dirty="0" err="1"/>
              <a:t>é</a:t>
            </a:r>
            <a:r>
              <a:rPr lang="en-IE" dirty="0"/>
              <a:t> </a:t>
            </a:r>
            <a:r>
              <a:rPr lang="en-IE" dirty="0" err="1"/>
              <a:t>essencial</a:t>
            </a:r>
            <a:r>
              <a:rPr lang="en-IE" dirty="0"/>
              <a:t> para as </a:t>
            </a:r>
            <a:r>
              <a:rPr lang="en-IE" dirty="0" err="1"/>
              <a:t>crianças</a:t>
            </a:r>
            <a:r>
              <a:rPr lang="en-IE" dirty="0"/>
              <a:t> e </a:t>
            </a:r>
            <a:r>
              <a:rPr lang="en-IE" dirty="0" err="1"/>
              <a:t>jovens</a:t>
            </a:r>
            <a:r>
              <a:rPr lang="en-IE" dirty="0"/>
              <a:t>. </a:t>
            </a:r>
            <a:r>
              <a:rPr lang="en-IE" dirty="0" err="1"/>
              <a:t>É</a:t>
            </a:r>
            <a:r>
              <a:rPr lang="en-IE" dirty="0"/>
              <a:t> algo </a:t>
            </a:r>
            <a:r>
              <a:rPr lang="en-IE" dirty="0" err="1"/>
              <a:t>intrínseco</a:t>
            </a:r>
            <a:r>
              <a:rPr lang="en-IE" dirty="0"/>
              <a:t> a </a:t>
            </a:r>
            <a:r>
              <a:rPr lang="en-IE" dirty="0" err="1"/>
              <a:t>uma</a:t>
            </a:r>
            <a:r>
              <a:rPr lang="en-IE" dirty="0"/>
              <a:t> </a:t>
            </a:r>
            <a:r>
              <a:rPr lang="en-IE" dirty="0" err="1"/>
              <a:t>infância</a:t>
            </a:r>
            <a:r>
              <a:rPr lang="en-IE" dirty="0"/>
              <a:t> </a:t>
            </a:r>
            <a:r>
              <a:rPr lang="en-IE" dirty="0" err="1"/>
              <a:t>saudável</a:t>
            </a:r>
            <a:r>
              <a:rPr lang="en-IE" dirty="0"/>
              <a:t>, </a:t>
            </a:r>
            <a:r>
              <a:rPr lang="en-IE" dirty="0" err="1"/>
              <a:t>uma</a:t>
            </a:r>
            <a:r>
              <a:rPr lang="en-IE" dirty="0"/>
              <a:t> </a:t>
            </a:r>
            <a:r>
              <a:rPr lang="en-IE" dirty="0" err="1"/>
              <a:t>vez</a:t>
            </a:r>
            <a:r>
              <a:rPr lang="en-IE" dirty="0"/>
              <a:t> que </a:t>
            </a:r>
            <a:r>
              <a:rPr lang="en-IE" dirty="0" err="1"/>
              <a:t>atividades</a:t>
            </a:r>
            <a:r>
              <a:rPr lang="en-IE" dirty="0"/>
              <a:t> </a:t>
            </a:r>
            <a:r>
              <a:rPr lang="en-IE" dirty="0" err="1"/>
              <a:t>lúdicas</a:t>
            </a:r>
            <a:r>
              <a:rPr lang="en-IE" dirty="0"/>
              <a:t> de </a:t>
            </a:r>
            <a:r>
              <a:rPr lang="en-IE" dirty="0" err="1"/>
              <a:t>alta</a:t>
            </a:r>
            <a:r>
              <a:rPr lang="en-IE" dirty="0"/>
              <a:t> </a:t>
            </a:r>
            <a:r>
              <a:rPr lang="en-IE" dirty="0" err="1"/>
              <a:t>qualidade</a:t>
            </a:r>
            <a:r>
              <a:rPr lang="en-IE" dirty="0"/>
              <a:t> </a:t>
            </a:r>
            <a:r>
              <a:rPr lang="en-IE" dirty="0" err="1"/>
              <a:t>oferecem</a:t>
            </a:r>
            <a:r>
              <a:rPr lang="en-IE" dirty="0"/>
              <a:t> um </a:t>
            </a:r>
            <a:r>
              <a:rPr lang="en-IE" dirty="0" err="1"/>
              <a:t>caminho</a:t>
            </a:r>
            <a:r>
              <a:rPr lang="en-IE" dirty="0"/>
              <a:t> para a </a:t>
            </a:r>
            <a:r>
              <a:rPr lang="en-IE" dirty="0" err="1"/>
              <a:t>aptidão</a:t>
            </a:r>
            <a:r>
              <a:rPr lang="en-IE" dirty="0"/>
              <a:t> </a:t>
            </a:r>
            <a:r>
              <a:rPr lang="en-IE" dirty="0" err="1"/>
              <a:t>física</a:t>
            </a:r>
            <a:r>
              <a:rPr lang="en-IE" dirty="0"/>
              <a:t>, social e </a:t>
            </a:r>
            <a:r>
              <a:rPr lang="en-IE" dirty="0" err="1"/>
              <a:t>emocional</a:t>
            </a:r>
            <a:r>
              <a:rPr lang="en-IE" dirty="0"/>
              <a:t>. </a:t>
            </a:r>
          </a:p>
          <a:p>
            <a:r>
              <a:rPr lang="en-IE" dirty="0"/>
              <a:t>Para as </a:t>
            </a:r>
            <a:r>
              <a:rPr lang="en-IE" dirty="0" err="1"/>
              <a:t>famílias</a:t>
            </a:r>
            <a:r>
              <a:rPr lang="en-IE" dirty="0"/>
              <a:t>, </a:t>
            </a:r>
            <a:r>
              <a:rPr lang="en-IE" dirty="0" err="1"/>
              <a:t>os</a:t>
            </a:r>
            <a:r>
              <a:rPr lang="en-IE" dirty="0"/>
              <a:t> </a:t>
            </a:r>
            <a:r>
              <a:rPr lang="en-IE" dirty="0" err="1"/>
              <a:t>espaços</a:t>
            </a:r>
            <a:r>
              <a:rPr lang="en-IE" dirty="0"/>
              <a:t> </a:t>
            </a:r>
            <a:r>
              <a:rPr lang="en-IE" dirty="0" err="1"/>
              <a:t>lúdicos</a:t>
            </a:r>
            <a:r>
              <a:rPr lang="en-IE" dirty="0"/>
              <a:t> </a:t>
            </a:r>
            <a:r>
              <a:rPr lang="en-IE" dirty="0" err="1"/>
              <a:t>oferecem</a:t>
            </a:r>
            <a:r>
              <a:rPr lang="en-IE" dirty="0"/>
              <a:t> um local </a:t>
            </a:r>
            <a:r>
              <a:rPr lang="en-IE" dirty="0" err="1"/>
              <a:t>seguro</a:t>
            </a:r>
            <a:r>
              <a:rPr lang="en-IE" dirty="0"/>
              <a:t> para a </a:t>
            </a:r>
            <a:r>
              <a:rPr lang="en-IE" dirty="0" err="1"/>
              <a:t>interação</a:t>
            </a:r>
            <a:r>
              <a:rPr lang="en-IE" dirty="0"/>
              <a:t> social. </a:t>
            </a:r>
            <a:r>
              <a:rPr lang="en-IE" dirty="0" err="1"/>
              <a:t>Acima</a:t>
            </a:r>
            <a:r>
              <a:rPr lang="en-IE" dirty="0"/>
              <a:t> de </a:t>
            </a:r>
            <a:r>
              <a:rPr lang="en-IE" dirty="0" err="1"/>
              <a:t>tudo</a:t>
            </a:r>
            <a:r>
              <a:rPr lang="en-IE" dirty="0"/>
              <a:t>, um </a:t>
            </a:r>
            <a:r>
              <a:rPr lang="en-IE" dirty="0" err="1"/>
              <a:t>espaço</a:t>
            </a:r>
            <a:r>
              <a:rPr lang="en-IE" dirty="0"/>
              <a:t> </a:t>
            </a:r>
            <a:r>
              <a:rPr lang="en-IE" dirty="0" err="1"/>
              <a:t>lúdico</a:t>
            </a:r>
            <a:r>
              <a:rPr lang="en-IE" dirty="0"/>
              <a:t> </a:t>
            </a:r>
            <a:r>
              <a:rPr lang="en-IE" dirty="0" err="1"/>
              <a:t>bem</a:t>
            </a:r>
            <a:r>
              <a:rPr lang="en-IE" dirty="0"/>
              <a:t> </a:t>
            </a:r>
            <a:r>
              <a:rPr lang="en-IE" dirty="0" err="1"/>
              <a:t>concebido</a:t>
            </a:r>
            <a:r>
              <a:rPr lang="en-IE" dirty="0"/>
              <a:t> </a:t>
            </a:r>
            <a:r>
              <a:rPr lang="en-IE" dirty="0" err="1"/>
              <a:t>promove</a:t>
            </a:r>
            <a:r>
              <a:rPr lang="en-IE" dirty="0"/>
              <a:t> o </a:t>
            </a:r>
            <a:r>
              <a:rPr lang="en-IE" dirty="0" err="1"/>
              <a:t>bem-estar</a:t>
            </a:r>
            <a:r>
              <a:rPr lang="en-IE" dirty="0"/>
              <a:t> das </a:t>
            </a:r>
            <a:r>
              <a:rPr lang="en-IE" dirty="0" err="1"/>
              <a:t>criança</a:t>
            </a:r>
            <a:r>
              <a:rPr lang="en-IE" dirty="0"/>
              <a:t> e </a:t>
            </a:r>
            <a:r>
              <a:rPr lang="en-IE" dirty="0" err="1"/>
              <a:t>jovens</a:t>
            </a:r>
            <a:r>
              <a:rPr lang="en-IE" dirty="0"/>
              <a:t> </a:t>
            </a:r>
            <a:r>
              <a:rPr lang="en-IE" dirty="0" err="1"/>
              <a:t>nos</a:t>
            </a:r>
            <a:r>
              <a:rPr lang="en-IE" dirty="0"/>
              <a:t> </a:t>
            </a:r>
            <a:r>
              <a:rPr lang="en-IE" dirty="0" err="1"/>
              <a:t>bairros</a:t>
            </a:r>
            <a:r>
              <a:rPr lang="en-IE" dirty="0"/>
              <a:t> </a:t>
            </a:r>
            <a:r>
              <a:rPr lang="en-IE" dirty="0" err="1"/>
              <a:t>locais</a:t>
            </a:r>
            <a:r>
              <a:rPr lang="en-IE" dirty="0"/>
              <a:t>.  </a:t>
            </a:r>
          </a:p>
          <a:p>
            <a:r>
              <a:rPr lang="en-IE" dirty="0" err="1"/>
              <a:t>Vejamos</a:t>
            </a:r>
            <a:r>
              <a:rPr lang="en-IE" dirty="0"/>
              <a:t> as </a:t>
            </a:r>
            <a:r>
              <a:rPr lang="en-IE" dirty="0" err="1"/>
              <a:t>estratégias</a:t>
            </a:r>
            <a:r>
              <a:rPr lang="en-IE" dirty="0"/>
              <a:t> de </a:t>
            </a:r>
            <a:r>
              <a:rPr lang="en-IE" dirty="0" err="1"/>
              <a:t>intergração</a:t>
            </a:r>
            <a:r>
              <a:rPr lang="en-IE" dirty="0"/>
              <a:t> de </a:t>
            </a:r>
            <a:r>
              <a:rPr lang="en-IE" dirty="0" err="1"/>
              <a:t>ludotecas</a:t>
            </a:r>
            <a:r>
              <a:rPr lang="en-IE" dirty="0"/>
              <a:t> no </a:t>
            </a:r>
            <a:r>
              <a:rPr lang="en-IE" dirty="0" err="1"/>
              <a:t>processo</a:t>
            </a:r>
            <a:r>
              <a:rPr lang="en-IE" dirty="0"/>
              <a:t> de placemaking, </a:t>
            </a:r>
            <a:r>
              <a:rPr lang="en-IE" dirty="0" err="1"/>
              <a:t>bem</a:t>
            </a:r>
            <a:r>
              <a:rPr lang="en-IE" dirty="0"/>
              <a:t> </a:t>
            </a:r>
            <a:r>
              <a:rPr lang="en-IE" dirty="0" err="1"/>
              <a:t>como</a:t>
            </a:r>
            <a:r>
              <a:rPr lang="en-IE" dirty="0"/>
              <a:t> as </a:t>
            </a:r>
            <a:r>
              <a:rPr lang="en-IE" dirty="0" err="1"/>
              <a:t>comunidades</a:t>
            </a:r>
            <a:r>
              <a:rPr lang="en-IE" dirty="0"/>
              <a:t> que </a:t>
            </a:r>
            <a:r>
              <a:rPr lang="en-IE" dirty="0" err="1"/>
              <a:t>adotaram</a:t>
            </a:r>
            <a:r>
              <a:rPr lang="en-IE" dirty="0"/>
              <a:t> </a:t>
            </a:r>
            <a:r>
              <a:rPr lang="en-IE" dirty="0" err="1"/>
              <a:t>abordagens</a:t>
            </a:r>
            <a:r>
              <a:rPr lang="en-IE" dirty="0"/>
              <a:t> </a:t>
            </a:r>
            <a:r>
              <a:rPr lang="en-IE" dirty="0" err="1"/>
              <a:t>inovadoras</a:t>
            </a:r>
            <a:r>
              <a:rPr lang="en-IE" dirty="0"/>
              <a:t>.</a:t>
            </a:r>
          </a:p>
        </p:txBody>
      </p:sp>
      <p:pic>
        <p:nvPicPr>
          <p:cNvPr id="6" name="Picture 5" descr="A person riding a horse jumping over a fence&#10;&#10;Description automatically generated">
            <a:extLst>
              <a:ext uri="{FF2B5EF4-FFF2-40B4-BE49-F238E27FC236}">
                <a16:creationId xmlns:a16="http://schemas.microsoft.com/office/drawing/2014/main" id="{D269C07A-46D6-4327-8101-1ECCB0093112}"/>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387255" y="136239"/>
            <a:ext cx="3657600" cy="2743200"/>
          </a:xfrm>
          <a:prstGeom prst="rect">
            <a:avLst/>
          </a:prstGeom>
        </p:spPr>
      </p:pic>
      <p:pic>
        <p:nvPicPr>
          <p:cNvPr id="9" name="Picture 8" descr="A picture containing person, group, playing, young&#10;&#10;Description automatically generated">
            <a:extLst>
              <a:ext uri="{FF2B5EF4-FFF2-40B4-BE49-F238E27FC236}">
                <a16:creationId xmlns:a16="http://schemas.microsoft.com/office/drawing/2014/main" id="{0DB25DF3-7241-4558-9840-735D346E79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7255" y="2958468"/>
            <a:ext cx="3607813" cy="3883967"/>
          </a:xfrm>
          <a:prstGeom prst="rect">
            <a:avLst/>
          </a:prstGeom>
        </p:spPr>
      </p:pic>
      <p:sp>
        <p:nvSpPr>
          <p:cNvPr id="5" name="TextBox 4">
            <a:extLst>
              <a:ext uri="{FF2B5EF4-FFF2-40B4-BE49-F238E27FC236}">
                <a16:creationId xmlns:a16="http://schemas.microsoft.com/office/drawing/2014/main" id="{2EDF03C4-B095-4EE8-AE5B-CB543A5065DE}"/>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IDEIA DE PLACEMAKING STANDARD</a:t>
            </a:r>
          </a:p>
        </p:txBody>
      </p:sp>
    </p:spTree>
    <p:extLst>
      <p:ext uri="{BB962C8B-B14F-4D97-AF65-F5344CB8AC3E}">
        <p14:creationId xmlns:p14="http://schemas.microsoft.com/office/powerpoint/2010/main" val="154826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Play Park!">
            <a:hlinkClick r:id="" action="ppaction://media"/>
            <a:extLst>
              <a:ext uri="{FF2B5EF4-FFF2-40B4-BE49-F238E27FC236}">
                <a16:creationId xmlns:a16="http://schemas.microsoft.com/office/drawing/2014/main" id="{08768E7C-20B4-421B-873D-0049B945EA71}"/>
              </a:ext>
            </a:extLst>
          </p:cNvPr>
          <p:cNvPicPr>
            <a:picLocks noRot="1" noChangeAspect="1"/>
          </p:cNvPicPr>
          <p:nvPr>
            <a:videoFile r:link="rId1"/>
          </p:nvPr>
        </p:nvPicPr>
        <p:blipFill>
          <a:blip r:embed="rId3"/>
          <a:stretch>
            <a:fillRect/>
          </a:stretch>
        </p:blipFill>
        <p:spPr>
          <a:xfrm>
            <a:off x="1687285" y="27137"/>
            <a:ext cx="9154887" cy="5149624"/>
          </a:xfrm>
          <a:prstGeom prst="rect">
            <a:avLst/>
          </a:prstGeom>
        </p:spPr>
      </p:pic>
      <p:sp>
        <p:nvSpPr>
          <p:cNvPr id="3" name="TextBox 2">
            <a:extLst>
              <a:ext uri="{FF2B5EF4-FFF2-40B4-BE49-F238E27FC236}">
                <a16:creationId xmlns:a16="http://schemas.microsoft.com/office/drawing/2014/main" id="{B28ED31A-1890-46DB-940D-EC34562BCA6D}"/>
              </a:ext>
            </a:extLst>
          </p:cNvPr>
          <p:cNvSpPr txBox="1"/>
          <p:nvPr/>
        </p:nvSpPr>
        <p:spPr>
          <a:xfrm>
            <a:off x="130629" y="5176761"/>
            <a:ext cx="11930742" cy="1569660"/>
          </a:xfrm>
          <a:prstGeom prst="rect">
            <a:avLst/>
          </a:prstGeom>
          <a:solidFill>
            <a:srgbClr val="7F4182"/>
          </a:solidFill>
        </p:spPr>
        <p:txBody>
          <a:bodyPr wrap="square" rtlCol="0">
            <a:spAutoFit/>
          </a:bodyPr>
          <a:lstStyle/>
          <a:p>
            <a:pPr algn="ctr"/>
            <a:r>
              <a:rPr lang="en-IE" sz="2400" dirty="0">
                <a:solidFill>
                  <a:schemeClr val="bg1"/>
                </a:solidFill>
              </a:rPr>
              <a:t>Este </a:t>
            </a:r>
            <a:r>
              <a:rPr lang="en-IE" sz="2400" dirty="0" err="1">
                <a:solidFill>
                  <a:schemeClr val="bg1"/>
                </a:solidFill>
              </a:rPr>
              <a:t>vídeo</a:t>
            </a:r>
            <a:r>
              <a:rPr lang="en-IE" sz="2400" dirty="0">
                <a:solidFill>
                  <a:schemeClr val="bg1"/>
                </a:solidFill>
              </a:rPr>
              <a:t> </a:t>
            </a:r>
            <a:r>
              <a:rPr lang="en-IE" sz="2400" dirty="0" err="1">
                <a:solidFill>
                  <a:schemeClr val="bg1"/>
                </a:solidFill>
              </a:rPr>
              <a:t>apresenta</a:t>
            </a:r>
            <a:r>
              <a:rPr lang="en-IE" sz="2400" dirty="0">
                <a:solidFill>
                  <a:schemeClr val="bg1"/>
                </a:solidFill>
              </a:rPr>
              <a:t> o Ballyfermot Play and Skate Park, </a:t>
            </a:r>
            <a:r>
              <a:rPr lang="en-IE" sz="2400" dirty="0" err="1">
                <a:solidFill>
                  <a:schemeClr val="bg1"/>
                </a:solidFill>
              </a:rPr>
              <a:t>desenvolvido</a:t>
            </a:r>
            <a:r>
              <a:rPr lang="en-IE" sz="2400" dirty="0">
                <a:solidFill>
                  <a:schemeClr val="bg1"/>
                </a:solidFill>
              </a:rPr>
              <a:t> pela </a:t>
            </a:r>
            <a:r>
              <a:rPr lang="en-IE" sz="2400" dirty="0" err="1">
                <a:solidFill>
                  <a:schemeClr val="bg1"/>
                </a:solidFill>
              </a:rPr>
              <a:t>Fundação</a:t>
            </a:r>
            <a:r>
              <a:rPr lang="en-IE" sz="2400" dirty="0">
                <a:solidFill>
                  <a:schemeClr val="bg1"/>
                </a:solidFill>
              </a:rPr>
              <a:t> </a:t>
            </a:r>
            <a:r>
              <a:rPr lang="en-IE" sz="2400" dirty="0" err="1">
                <a:solidFill>
                  <a:schemeClr val="bg1"/>
                </a:solidFill>
              </a:rPr>
              <a:t>Irlandesa</a:t>
            </a:r>
            <a:r>
              <a:rPr lang="en-IE" sz="2400" dirty="0">
                <a:solidFill>
                  <a:schemeClr val="bg1"/>
                </a:solidFill>
              </a:rPr>
              <a:t> de </a:t>
            </a:r>
            <a:r>
              <a:rPr lang="en-IE" sz="2400" dirty="0" err="1">
                <a:solidFill>
                  <a:schemeClr val="bg1"/>
                </a:solidFill>
              </a:rPr>
              <a:t>Arquitetura</a:t>
            </a:r>
            <a:r>
              <a:rPr lang="en-IE" sz="2400" dirty="0">
                <a:solidFill>
                  <a:schemeClr val="bg1"/>
                </a:solidFill>
              </a:rPr>
              <a:t>, </a:t>
            </a:r>
            <a:r>
              <a:rPr lang="en-IE" sz="2400" dirty="0" err="1">
                <a:solidFill>
                  <a:schemeClr val="bg1"/>
                </a:solidFill>
              </a:rPr>
              <a:t>em</a:t>
            </a:r>
            <a:r>
              <a:rPr lang="en-IE" sz="2400" dirty="0">
                <a:solidFill>
                  <a:schemeClr val="bg1"/>
                </a:solidFill>
              </a:rPr>
              <a:t> </a:t>
            </a:r>
            <a:r>
              <a:rPr lang="en-IE" sz="2400" dirty="0" err="1">
                <a:solidFill>
                  <a:schemeClr val="bg1"/>
                </a:solidFill>
              </a:rPr>
              <a:t>colaboração</a:t>
            </a:r>
            <a:r>
              <a:rPr lang="en-IE" sz="2400" dirty="0">
                <a:solidFill>
                  <a:schemeClr val="bg1"/>
                </a:solidFill>
              </a:rPr>
              <a:t> com a </a:t>
            </a:r>
            <a:r>
              <a:rPr lang="en-IE" sz="2400" dirty="0" err="1">
                <a:solidFill>
                  <a:schemeClr val="bg1"/>
                </a:solidFill>
              </a:rPr>
              <a:t>Fundação</a:t>
            </a:r>
            <a:r>
              <a:rPr lang="en-IE" sz="2400" dirty="0">
                <a:solidFill>
                  <a:schemeClr val="bg1"/>
                </a:solidFill>
              </a:rPr>
              <a:t> Matheson e a </a:t>
            </a:r>
            <a:r>
              <a:rPr lang="en-IE" sz="2400" dirty="0" err="1">
                <a:solidFill>
                  <a:schemeClr val="bg1"/>
                </a:solidFill>
              </a:rPr>
              <a:t>Câmara</a:t>
            </a:r>
            <a:r>
              <a:rPr lang="en-IE" sz="2400" dirty="0">
                <a:solidFill>
                  <a:schemeClr val="bg1"/>
                </a:solidFill>
              </a:rPr>
              <a:t> Municipal de Dublin, </a:t>
            </a:r>
            <a:r>
              <a:rPr lang="en-IE" sz="2400" dirty="0" err="1">
                <a:solidFill>
                  <a:schemeClr val="bg1"/>
                </a:solidFill>
              </a:rPr>
              <a:t>recorrendo</a:t>
            </a:r>
            <a:r>
              <a:rPr lang="en-IE" sz="2400" dirty="0">
                <a:solidFill>
                  <a:schemeClr val="bg1"/>
                </a:solidFill>
              </a:rPr>
              <a:t> a um </a:t>
            </a:r>
            <a:r>
              <a:rPr lang="en-IE" sz="2400" dirty="0" err="1">
                <a:solidFill>
                  <a:schemeClr val="bg1"/>
                </a:solidFill>
              </a:rPr>
              <a:t>Processo</a:t>
            </a:r>
            <a:r>
              <a:rPr lang="en-IE" sz="2400" dirty="0">
                <a:solidFill>
                  <a:schemeClr val="bg1"/>
                </a:solidFill>
              </a:rPr>
              <a:t> de Design People First. </a:t>
            </a:r>
            <a:r>
              <a:rPr lang="en-IE" sz="2400" dirty="0" err="1">
                <a:solidFill>
                  <a:schemeClr val="bg1"/>
                </a:solidFill>
              </a:rPr>
              <a:t>É</a:t>
            </a:r>
            <a:r>
              <a:rPr lang="en-IE" sz="2400" dirty="0">
                <a:solidFill>
                  <a:schemeClr val="bg1"/>
                </a:solidFill>
              </a:rPr>
              <a:t> um </a:t>
            </a:r>
            <a:r>
              <a:rPr lang="en-IE" sz="2400" dirty="0" err="1">
                <a:solidFill>
                  <a:schemeClr val="bg1"/>
                </a:solidFill>
              </a:rPr>
              <a:t>excelente</a:t>
            </a:r>
            <a:r>
              <a:rPr lang="en-IE" sz="2400" dirty="0">
                <a:solidFill>
                  <a:schemeClr val="bg1"/>
                </a:solidFill>
              </a:rPr>
              <a:t> </a:t>
            </a:r>
            <a:r>
              <a:rPr lang="en-IE" sz="2400" dirty="0" err="1">
                <a:solidFill>
                  <a:schemeClr val="bg1"/>
                </a:solidFill>
              </a:rPr>
              <a:t>exemplo</a:t>
            </a:r>
            <a:r>
              <a:rPr lang="en-IE" sz="2400" dirty="0">
                <a:solidFill>
                  <a:schemeClr val="bg1"/>
                </a:solidFill>
              </a:rPr>
              <a:t> de um </a:t>
            </a:r>
            <a:r>
              <a:rPr lang="en-IE" sz="2400" dirty="0" err="1">
                <a:solidFill>
                  <a:schemeClr val="bg1"/>
                </a:solidFill>
              </a:rPr>
              <a:t>projeto</a:t>
            </a:r>
            <a:r>
              <a:rPr lang="en-IE" sz="2400" dirty="0">
                <a:solidFill>
                  <a:schemeClr val="bg1"/>
                </a:solidFill>
              </a:rPr>
              <a:t> de </a:t>
            </a:r>
            <a:r>
              <a:rPr lang="en-IE" sz="2400" dirty="0" err="1">
                <a:solidFill>
                  <a:schemeClr val="bg1"/>
                </a:solidFill>
              </a:rPr>
              <a:t>regeneração</a:t>
            </a:r>
            <a:r>
              <a:rPr lang="en-IE" sz="2400" dirty="0">
                <a:solidFill>
                  <a:schemeClr val="bg1"/>
                </a:solidFill>
              </a:rPr>
              <a:t> social com Placemaking </a:t>
            </a:r>
            <a:r>
              <a:rPr lang="en-IE" sz="2400" dirty="0" err="1">
                <a:solidFill>
                  <a:schemeClr val="bg1"/>
                </a:solidFill>
              </a:rPr>
              <a:t>na</a:t>
            </a:r>
            <a:r>
              <a:rPr lang="en-IE" sz="2400" dirty="0">
                <a:solidFill>
                  <a:schemeClr val="bg1"/>
                </a:solidFill>
              </a:rPr>
              <a:t> </a:t>
            </a:r>
            <a:r>
              <a:rPr lang="en-IE" sz="2400" dirty="0" err="1">
                <a:solidFill>
                  <a:schemeClr val="bg1"/>
                </a:solidFill>
              </a:rPr>
              <a:t>sua</a:t>
            </a:r>
            <a:r>
              <a:rPr lang="en-IE" sz="2400" dirty="0">
                <a:solidFill>
                  <a:schemeClr val="bg1"/>
                </a:solidFill>
              </a:rPr>
              <a:t> </a:t>
            </a:r>
            <a:r>
              <a:rPr lang="en-IE" sz="2400" dirty="0" err="1">
                <a:solidFill>
                  <a:schemeClr val="bg1"/>
                </a:solidFill>
              </a:rPr>
              <a:t>essência</a:t>
            </a:r>
            <a:r>
              <a:rPr lang="en-IE" sz="2400" dirty="0">
                <a:solidFill>
                  <a:schemeClr val="bg1"/>
                </a:solidFill>
              </a:rPr>
              <a:t>.</a:t>
            </a:r>
          </a:p>
        </p:txBody>
      </p:sp>
    </p:spTree>
    <p:extLst>
      <p:ext uri="{BB962C8B-B14F-4D97-AF65-F5344CB8AC3E}">
        <p14:creationId xmlns:p14="http://schemas.microsoft.com/office/powerpoint/2010/main" val="150835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DD1C4-85DB-4D0E-8DBB-8D35FB67E89D}"/>
              </a:ext>
            </a:extLst>
          </p:cNvPr>
          <p:cNvSpPr>
            <a:spLocks noGrp="1"/>
          </p:cNvSpPr>
          <p:nvPr>
            <p:ph type="body" sz="quarter" idx="25"/>
          </p:nvPr>
        </p:nvSpPr>
        <p:spPr>
          <a:xfrm>
            <a:off x="332508" y="4359891"/>
            <a:ext cx="11545518" cy="1730666"/>
          </a:xfrm>
        </p:spPr>
        <p:txBody>
          <a:bodyPr>
            <a:normAutofit/>
          </a:bodyPr>
          <a:lstStyle/>
          <a:p>
            <a:r>
              <a:rPr lang="en-IE" dirty="0"/>
              <a:t>O que </a:t>
            </a:r>
            <a:r>
              <a:rPr lang="en-IE" dirty="0" err="1"/>
              <a:t>é</a:t>
            </a:r>
            <a:r>
              <a:rPr lang="en-IE" dirty="0"/>
              <a:t> o Placemaking e qual o </a:t>
            </a:r>
            <a:r>
              <a:rPr lang="en-IE" dirty="0" err="1"/>
              <a:t>seu</a:t>
            </a:r>
            <a:r>
              <a:rPr lang="en-IE" dirty="0"/>
              <a:t> </a:t>
            </a:r>
            <a:r>
              <a:rPr lang="en-IE" dirty="0" err="1"/>
              <a:t>papel</a:t>
            </a:r>
            <a:r>
              <a:rPr lang="en-IE" dirty="0"/>
              <a:t> </a:t>
            </a:r>
            <a:r>
              <a:rPr lang="en-IE" dirty="0" err="1"/>
              <a:t>na</a:t>
            </a:r>
            <a:r>
              <a:rPr lang="en-IE" dirty="0"/>
              <a:t> </a:t>
            </a:r>
            <a:r>
              <a:rPr lang="en-IE" dirty="0" err="1"/>
              <a:t>regeneração</a:t>
            </a:r>
            <a:r>
              <a:rPr lang="en-IE" dirty="0"/>
              <a:t> </a:t>
            </a:r>
            <a:r>
              <a:rPr lang="en-IE" dirty="0" err="1"/>
              <a:t>económica</a:t>
            </a:r>
            <a:r>
              <a:rPr lang="en-IE" dirty="0"/>
              <a:t>, social, </a:t>
            </a:r>
            <a:r>
              <a:rPr lang="en-IE" dirty="0" err="1"/>
              <a:t>ambiental</a:t>
            </a:r>
            <a:r>
              <a:rPr lang="en-IE" dirty="0"/>
              <a:t> e de </a:t>
            </a:r>
            <a:r>
              <a:rPr lang="en-IE" dirty="0" err="1"/>
              <a:t>sustentabilidade</a:t>
            </a:r>
            <a:r>
              <a:rPr lang="en-IE" dirty="0"/>
              <a:t>?</a:t>
            </a:r>
          </a:p>
        </p:txBody>
      </p:sp>
      <p:sp>
        <p:nvSpPr>
          <p:cNvPr id="3" name="Text Placeholder 2">
            <a:extLst>
              <a:ext uri="{FF2B5EF4-FFF2-40B4-BE49-F238E27FC236}">
                <a16:creationId xmlns:a16="http://schemas.microsoft.com/office/drawing/2014/main" id="{BE7D1380-6FA3-4E01-8A87-8223993449D4}"/>
              </a:ext>
            </a:extLst>
          </p:cNvPr>
          <p:cNvSpPr>
            <a:spLocks noGrp="1"/>
          </p:cNvSpPr>
          <p:nvPr>
            <p:ph type="body" sz="quarter" idx="20"/>
          </p:nvPr>
        </p:nvSpPr>
        <p:spPr>
          <a:xfrm>
            <a:off x="-1" y="3132652"/>
            <a:ext cx="12072551" cy="1119830"/>
          </a:xfrm>
        </p:spPr>
        <p:txBody>
          <a:bodyPr/>
          <a:lstStyle/>
          <a:p>
            <a:r>
              <a:rPr lang="en-IE" sz="4800" dirty="0"/>
              <a:t>INTRO: Placemaking – um </a:t>
            </a:r>
            <a:r>
              <a:rPr lang="en-IE" sz="4800" dirty="0" err="1"/>
              <a:t>Processo</a:t>
            </a:r>
            <a:r>
              <a:rPr lang="en-IE" sz="4800" dirty="0"/>
              <a:t> </a:t>
            </a:r>
            <a:r>
              <a:rPr lang="en-IE" sz="4800" dirty="0" err="1"/>
              <a:t>Transformativo</a:t>
            </a:r>
            <a:r>
              <a:rPr lang="en-IE" sz="4800" dirty="0"/>
              <a:t> para a </a:t>
            </a:r>
            <a:r>
              <a:rPr lang="en-IE" sz="4800" dirty="0" err="1"/>
              <a:t>Regeneração</a:t>
            </a:r>
            <a:r>
              <a:rPr lang="en-IE" sz="4800" dirty="0"/>
              <a:t> </a:t>
            </a:r>
            <a:r>
              <a:rPr lang="en-IE" sz="4800" dirty="0" err="1"/>
              <a:t>Comunitária</a:t>
            </a:r>
            <a:endParaRPr lang="en-IE" sz="4800" dirty="0"/>
          </a:p>
        </p:txBody>
      </p:sp>
      <p:pic>
        <p:nvPicPr>
          <p:cNvPr id="7" name="Picture Placeholder 6" descr="A group of people in a park&#10;&#10;Description automatically generated">
            <a:extLst>
              <a:ext uri="{FF2B5EF4-FFF2-40B4-BE49-F238E27FC236}">
                <a16:creationId xmlns:a16="http://schemas.microsoft.com/office/drawing/2014/main" id="{2C516D57-9491-41A3-8DA4-91667002C5C4}"/>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735462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7333A-7CA1-4FC2-BC24-B60CE7A5ED48}"/>
              </a:ext>
            </a:extLst>
          </p:cNvPr>
          <p:cNvSpPr>
            <a:spLocks noGrp="1"/>
          </p:cNvSpPr>
          <p:nvPr>
            <p:ph type="body" sz="quarter" idx="20"/>
          </p:nvPr>
        </p:nvSpPr>
        <p:spPr>
          <a:xfrm>
            <a:off x="437630" y="2157413"/>
            <a:ext cx="11333955" cy="4559910"/>
          </a:xfrm>
        </p:spPr>
        <p:txBody>
          <a:bodyPr/>
          <a:lstStyle/>
          <a:p>
            <a:pPr marL="457200" indent="-457200">
              <a:buAutoNum type="arabicPeriod"/>
            </a:pPr>
            <a:r>
              <a:rPr lang="en-IE" dirty="0" err="1"/>
              <a:t>Conceber</a:t>
            </a:r>
            <a:r>
              <a:rPr lang="en-IE" dirty="0"/>
              <a:t> </a:t>
            </a:r>
            <a:r>
              <a:rPr lang="en-IE" dirty="0" err="1"/>
              <a:t>áreas</a:t>
            </a:r>
            <a:r>
              <a:rPr lang="en-IE" dirty="0"/>
              <a:t> </a:t>
            </a:r>
            <a:r>
              <a:rPr lang="en-IE" dirty="0" err="1"/>
              <a:t>recreativas</a:t>
            </a:r>
            <a:r>
              <a:rPr lang="en-IE" dirty="0"/>
              <a:t> que se </a:t>
            </a:r>
            <a:r>
              <a:rPr lang="en-IE" dirty="0" err="1"/>
              <a:t>adaptem</a:t>
            </a:r>
            <a:r>
              <a:rPr lang="en-IE" dirty="0"/>
              <a:t> </a:t>
            </a:r>
            <a:r>
              <a:rPr lang="en-IE" dirty="0" err="1"/>
              <a:t>ao</a:t>
            </a:r>
            <a:r>
              <a:rPr lang="en-IE" dirty="0"/>
              <a:t> </a:t>
            </a:r>
            <a:r>
              <a:rPr lang="en-IE" dirty="0" err="1"/>
              <a:t>seu</a:t>
            </a:r>
            <a:r>
              <a:rPr lang="en-IE" dirty="0"/>
              <a:t> </a:t>
            </a:r>
            <a:r>
              <a:rPr lang="en-IE" dirty="0" err="1"/>
              <a:t>ambiente</a:t>
            </a:r>
            <a:endParaRPr lang="en-IE" dirty="0"/>
          </a:p>
          <a:p>
            <a:pPr marL="457200" indent="-457200">
              <a:buAutoNum type="arabicPeriod"/>
            </a:pPr>
            <a:r>
              <a:rPr lang="en-IE" dirty="0" err="1"/>
              <a:t>Localizar</a:t>
            </a:r>
            <a:r>
              <a:rPr lang="en-IE" dirty="0"/>
              <a:t> </a:t>
            </a:r>
            <a:r>
              <a:rPr lang="en-IE" dirty="0" err="1"/>
              <a:t>espaços</a:t>
            </a:r>
            <a:r>
              <a:rPr lang="en-IE" dirty="0"/>
              <a:t> </a:t>
            </a:r>
            <a:r>
              <a:rPr lang="en-IE" dirty="0" err="1"/>
              <a:t>recreativos</a:t>
            </a:r>
            <a:r>
              <a:rPr lang="en-IE" dirty="0"/>
              <a:t> </a:t>
            </a:r>
            <a:r>
              <a:rPr lang="en-IE" dirty="0" err="1"/>
              <a:t>nos</a:t>
            </a:r>
            <a:r>
              <a:rPr lang="en-IE" dirty="0"/>
              <a:t> </a:t>
            </a:r>
            <a:r>
              <a:rPr lang="en-IE" dirty="0" err="1"/>
              <a:t>locais</a:t>
            </a:r>
            <a:r>
              <a:rPr lang="en-IE" dirty="0"/>
              <a:t> </a:t>
            </a:r>
            <a:r>
              <a:rPr lang="en-IE" dirty="0" err="1"/>
              <a:t>onde</a:t>
            </a:r>
            <a:r>
              <a:rPr lang="en-IE" dirty="0"/>
              <a:t> as </a:t>
            </a:r>
            <a:r>
              <a:rPr lang="en-IE" dirty="0" err="1"/>
              <a:t>crianças</a:t>
            </a:r>
            <a:r>
              <a:rPr lang="en-IE" dirty="0"/>
              <a:t> </a:t>
            </a:r>
            <a:r>
              <a:rPr lang="en-IE" dirty="0" err="1"/>
              <a:t>brincariam</a:t>
            </a:r>
            <a:r>
              <a:rPr lang="en-IE" dirty="0"/>
              <a:t> </a:t>
            </a:r>
            <a:r>
              <a:rPr lang="en-IE" dirty="0" err="1"/>
              <a:t>naturalmente</a:t>
            </a:r>
            <a:endParaRPr lang="en-IE" dirty="0"/>
          </a:p>
          <a:p>
            <a:pPr marL="457200" indent="-457200">
              <a:buAutoNum type="arabicPeriod"/>
            </a:pPr>
            <a:r>
              <a:rPr lang="en-IE" dirty="0"/>
              <a:t>Design </a:t>
            </a:r>
            <a:r>
              <a:rPr lang="en-IE" dirty="0" err="1"/>
              <a:t>tendo</a:t>
            </a:r>
            <a:r>
              <a:rPr lang="en-IE" dirty="0"/>
              <a:t> </a:t>
            </a:r>
            <a:r>
              <a:rPr lang="en-IE" dirty="0" err="1"/>
              <a:t>em</a:t>
            </a:r>
            <a:r>
              <a:rPr lang="en-IE" dirty="0"/>
              <a:t> </a:t>
            </a:r>
            <a:r>
              <a:rPr lang="en-IE" dirty="0" err="1"/>
              <a:t>conta</a:t>
            </a:r>
            <a:r>
              <a:rPr lang="en-IE" dirty="0"/>
              <a:t> a </a:t>
            </a:r>
            <a:r>
              <a:rPr lang="en-IE" dirty="0" err="1"/>
              <a:t>natureza</a:t>
            </a:r>
            <a:r>
              <a:rPr lang="en-IE" dirty="0"/>
              <a:t> - </a:t>
            </a:r>
            <a:r>
              <a:rPr lang="en-IE" dirty="0" err="1"/>
              <a:t>montes</a:t>
            </a:r>
            <a:r>
              <a:rPr lang="en-IE" dirty="0"/>
              <a:t> de </a:t>
            </a:r>
            <a:r>
              <a:rPr lang="en-IE" dirty="0" err="1"/>
              <a:t>erva</a:t>
            </a:r>
            <a:r>
              <a:rPr lang="en-IE" dirty="0"/>
              <a:t>, </a:t>
            </a:r>
            <a:r>
              <a:rPr lang="en-IE" dirty="0" err="1"/>
              <a:t>plantação</a:t>
            </a:r>
            <a:r>
              <a:rPr lang="en-IE" dirty="0"/>
              <a:t>, toros e </a:t>
            </a:r>
            <a:r>
              <a:rPr lang="en-IE" dirty="0" err="1"/>
              <a:t>rochas</a:t>
            </a:r>
            <a:r>
              <a:rPr lang="en-IE" dirty="0"/>
              <a:t> </a:t>
            </a:r>
          </a:p>
          <a:p>
            <a:pPr marL="457200" indent="-457200">
              <a:buAutoNum type="arabicPeriod"/>
            </a:pPr>
            <a:r>
              <a:rPr lang="en-IE" dirty="0" err="1"/>
              <a:t>Concebidos</a:t>
            </a:r>
            <a:r>
              <a:rPr lang="en-IE" dirty="0"/>
              <a:t> de forma a que as </a:t>
            </a:r>
            <a:r>
              <a:rPr lang="en-IE" dirty="0" err="1"/>
              <a:t>crianças</a:t>
            </a:r>
            <a:r>
              <a:rPr lang="en-IE" dirty="0"/>
              <a:t> </a:t>
            </a:r>
            <a:r>
              <a:rPr lang="en-IE" dirty="0" err="1"/>
              <a:t>possam</a:t>
            </a:r>
            <a:r>
              <a:rPr lang="en-IE" dirty="0"/>
              <a:t> </a:t>
            </a:r>
            <a:r>
              <a:rPr lang="en-IE" dirty="0" err="1"/>
              <a:t>brincar</a:t>
            </a:r>
            <a:r>
              <a:rPr lang="en-IE" dirty="0"/>
              <a:t> de </a:t>
            </a:r>
            <a:r>
              <a:rPr lang="en-IE" dirty="0" err="1"/>
              <a:t>diferentes</a:t>
            </a:r>
            <a:r>
              <a:rPr lang="en-IE" dirty="0"/>
              <a:t> </a:t>
            </a:r>
            <a:r>
              <a:rPr lang="en-IE" dirty="0" err="1"/>
              <a:t>formas</a:t>
            </a:r>
            <a:r>
              <a:rPr lang="en-IE" dirty="0"/>
              <a:t> </a:t>
            </a:r>
          </a:p>
          <a:p>
            <a:pPr marL="457200" indent="-457200">
              <a:buAutoNum type="arabicPeriod"/>
            </a:pPr>
            <a:r>
              <a:rPr lang="en-IE" dirty="0" err="1"/>
              <a:t>Concebê</a:t>
            </a:r>
            <a:r>
              <a:rPr lang="en-IE" dirty="0"/>
              <a:t>-los para que </a:t>
            </a:r>
            <a:r>
              <a:rPr lang="en-IE" dirty="0" err="1"/>
              <a:t>crianças</a:t>
            </a:r>
            <a:r>
              <a:rPr lang="en-IE" dirty="0"/>
              <a:t> de </a:t>
            </a:r>
            <a:r>
              <a:rPr lang="en-IE" dirty="0" err="1"/>
              <a:t>todas</a:t>
            </a:r>
            <a:r>
              <a:rPr lang="en-IE" dirty="0"/>
              <a:t> as </a:t>
            </a:r>
            <a:r>
              <a:rPr lang="en-IE" dirty="0" err="1"/>
              <a:t>idades</a:t>
            </a:r>
            <a:r>
              <a:rPr lang="en-IE" dirty="0"/>
              <a:t>, e com </a:t>
            </a:r>
            <a:r>
              <a:rPr lang="en-IE" dirty="0" err="1"/>
              <a:t>diferentes</a:t>
            </a:r>
            <a:r>
              <a:rPr lang="en-IE" dirty="0"/>
              <a:t> </a:t>
            </a:r>
            <a:r>
              <a:rPr lang="en-IE" dirty="0" err="1"/>
              <a:t>capacidades</a:t>
            </a:r>
            <a:r>
              <a:rPr lang="en-IE" dirty="0"/>
              <a:t>, </a:t>
            </a:r>
            <a:r>
              <a:rPr lang="en-IE" dirty="0" err="1"/>
              <a:t>possam</a:t>
            </a:r>
            <a:r>
              <a:rPr lang="en-IE" dirty="0"/>
              <a:t> </a:t>
            </a:r>
            <a:r>
              <a:rPr lang="en-IE" dirty="0" err="1"/>
              <a:t>brincar</a:t>
            </a:r>
            <a:r>
              <a:rPr lang="en-IE" dirty="0"/>
              <a:t> juntas - bons </a:t>
            </a:r>
            <a:r>
              <a:rPr lang="en-IE" dirty="0" err="1"/>
              <a:t>espaços</a:t>
            </a:r>
            <a:r>
              <a:rPr lang="en-IE" dirty="0"/>
              <a:t> </a:t>
            </a:r>
            <a:r>
              <a:rPr lang="en-IE" dirty="0" err="1"/>
              <a:t>recreativos</a:t>
            </a:r>
            <a:r>
              <a:rPr lang="en-IE" dirty="0"/>
              <a:t> </a:t>
            </a:r>
            <a:r>
              <a:rPr lang="en-IE" dirty="0" err="1"/>
              <a:t>evitam</a:t>
            </a:r>
            <a:r>
              <a:rPr lang="en-IE" dirty="0"/>
              <a:t> a </a:t>
            </a:r>
            <a:r>
              <a:rPr lang="en-IE" dirty="0" err="1"/>
              <a:t>segregação</a:t>
            </a:r>
            <a:r>
              <a:rPr lang="en-IE" dirty="0"/>
              <a:t> das </a:t>
            </a:r>
            <a:r>
              <a:rPr lang="en-IE" dirty="0" err="1"/>
              <a:t>crianças</a:t>
            </a:r>
            <a:endParaRPr lang="en-IE" dirty="0"/>
          </a:p>
          <a:p>
            <a:pPr marL="457200" indent="-457200">
              <a:buAutoNum type="arabicPeriod"/>
            </a:pPr>
            <a:r>
              <a:rPr lang="en-IE" dirty="0" err="1"/>
              <a:t>Concebê</a:t>
            </a:r>
            <a:r>
              <a:rPr lang="en-IE" dirty="0"/>
              <a:t>-los para </a:t>
            </a:r>
            <a:r>
              <a:rPr lang="en-IE" dirty="0" err="1"/>
              <a:t>permitir</a:t>
            </a:r>
            <a:r>
              <a:rPr lang="en-IE" dirty="0"/>
              <a:t> </a:t>
            </a:r>
            <a:r>
              <a:rPr lang="en-IE" dirty="0" err="1"/>
              <a:t>às</a:t>
            </a:r>
            <a:r>
              <a:rPr lang="en-IE" dirty="0"/>
              <a:t> </a:t>
            </a:r>
            <a:r>
              <a:rPr lang="en-IE" dirty="0" err="1"/>
              <a:t>crianças</a:t>
            </a:r>
            <a:r>
              <a:rPr lang="en-IE" dirty="0"/>
              <a:t> </a:t>
            </a:r>
            <a:r>
              <a:rPr lang="en-IE" dirty="0" err="1"/>
              <a:t>desafiarem</a:t>
            </a:r>
            <a:r>
              <a:rPr lang="en-IE" dirty="0"/>
              <a:t>-se de </a:t>
            </a:r>
            <a:r>
              <a:rPr lang="en-IE" dirty="0" err="1"/>
              <a:t>todas</a:t>
            </a:r>
            <a:r>
              <a:rPr lang="en-IE" dirty="0"/>
              <a:t> as </a:t>
            </a:r>
            <a:r>
              <a:rPr lang="en-IE" dirty="0" err="1"/>
              <a:t>formas</a:t>
            </a:r>
            <a:r>
              <a:rPr lang="en-IE" dirty="0"/>
              <a:t> (e.g. </a:t>
            </a:r>
            <a:r>
              <a:rPr lang="en-IE" dirty="0" err="1"/>
              <a:t>física</a:t>
            </a:r>
            <a:r>
              <a:rPr lang="en-IE" dirty="0"/>
              <a:t>, </a:t>
            </a:r>
            <a:r>
              <a:rPr lang="en-IE" dirty="0" err="1"/>
              <a:t>cognitiva</a:t>
            </a:r>
            <a:r>
              <a:rPr lang="en-IE" dirty="0"/>
              <a:t>, social) </a:t>
            </a:r>
          </a:p>
          <a:p>
            <a:pPr marL="457200" indent="-457200">
              <a:buAutoNum type="arabicPeriod"/>
            </a:pPr>
            <a:r>
              <a:rPr lang="en-IE" dirty="0" err="1"/>
              <a:t>Concebê</a:t>
            </a:r>
            <a:r>
              <a:rPr lang="en-IE" dirty="0"/>
              <a:t>-los de forma </a:t>
            </a:r>
            <a:r>
              <a:rPr lang="en-IE" dirty="0" err="1"/>
              <a:t>flexível</a:t>
            </a:r>
            <a:r>
              <a:rPr lang="en-IE" dirty="0"/>
              <a:t> e </a:t>
            </a:r>
            <a:r>
              <a:rPr lang="en-IE" dirty="0" err="1"/>
              <a:t>capaz</a:t>
            </a:r>
            <a:r>
              <a:rPr lang="en-IE" dirty="0"/>
              <a:t> de </a:t>
            </a:r>
            <a:r>
              <a:rPr lang="en-IE" dirty="0" err="1"/>
              <a:t>evoluir</a:t>
            </a:r>
            <a:r>
              <a:rPr lang="en-IE" dirty="0"/>
              <a:t> </a:t>
            </a:r>
            <a:r>
              <a:rPr lang="en-IE" dirty="0" err="1"/>
              <a:t>à</a:t>
            </a:r>
            <a:r>
              <a:rPr lang="en-IE" dirty="0"/>
              <a:t> </a:t>
            </a:r>
            <a:r>
              <a:rPr lang="en-IE" dirty="0" err="1"/>
              <a:t>medida</a:t>
            </a:r>
            <a:r>
              <a:rPr lang="en-IE" dirty="0"/>
              <a:t> que as </a:t>
            </a:r>
            <a:r>
              <a:rPr lang="en-IE" dirty="0" err="1"/>
              <a:t>crianças</a:t>
            </a:r>
            <a:r>
              <a:rPr lang="en-IE" dirty="0"/>
              <a:t> </a:t>
            </a:r>
            <a:r>
              <a:rPr lang="en-IE" dirty="0" err="1"/>
              <a:t>crescem</a:t>
            </a:r>
            <a:r>
              <a:rPr lang="en-IE" dirty="0"/>
              <a:t> - </a:t>
            </a:r>
            <a:r>
              <a:rPr lang="en-IE" dirty="0" err="1"/>
              <a:t>adicionar</a:t>
            </a:r>
            <a:r>
              <a:rPr lang="en-IE" dirty="0"/>
              <a:t> </a:t>
            </a:r>
            <a:r>
              <a:rPr lang="en-IE" dirty="0" err="1"/>
              <a:t>algum</a:t>
            </a:r>
            <a:r>
              <a:rPr lang="en-IE" dirty="0"/>
              <a:t> '</a:t>
            </a:r>
            <a:r>
              <a:rPr lang="en-IE" dirty="0" err="1"/>
              <a:t>espaço</a:t>
            </a:r>
            <a:r>
              <a:rPr lang="en-IE" dirty="0"/>
              <a:t> </a:t>
            </a:r>
            <a:r>
              <a:rPr lang="en-IE" dirty="0" err="1"/>
              <a:t>frouxo</a:t>
            </a:r>
            <a:r>
              <a:rPr lang="en-IE" dirty="0"/>
              <a:t>' </a:t>
            </a:r>
            <a:r>
              <a:rPr lang="en-IE" dirty="0" err="1"/>
              <a:t>ao</a:t>
            </a:r>
            <a:r>
              <a:rPr lang="en-IE" dirty="0"/>
              <a:t> layout - </a:t>
            </a:r>
            <a:r>
              <a:rPr lang="en-IE" dirty="0" err="1"/>
              <a:t>áreas</a:t>
            </a:r>
            <a:r>
              <a:rPr lang="en-IE" dirty="0"/>
              <a:t> </a:t>
            </a:r>
            <a:r>
              <a:rPr lang="en-IE" dirty="0" err="1"/>
              <a:t>sem</a:t>
            </a:r>
            <a:r>
              <a:rPr lang="en-IE" dirty="0"/>
              <a:t> </a:t>
            </a:r>
            <a:r>
              <a:rPr lang="en-IE" dirty="0" err="1"/>
              <a:t>função</a:t>
            </a:r>
            <a:r>
              <a:rPr lang="en-IE" dirty="0"/>
              <a:t> </a:t>
            </a:r>
            <a:r>
              <a:rPr lang="en-IE" dirty="0" err="1"/>
              <a:t>predefinida</a:t>
            </a:r>
            <a:r>
              <a:rPr lang="en-IE" dirty="0"/>
              <a:t> - </a:t>
            </a:r>
            <a:r>
              <a:rPr lang="en-IE" dirty="0" err="1"/>
              <a:t>pode</a:t>
            </a:r>
            <a:r>
              <a:rPr lang="en-IE" dirty="0"/>
              <a:t> </a:t>
            </a:r>
            <a:r>
              <a:rPr lang="en-IE" dirty="0" err="1"/>
              <a:t>ajudar</a:t>
            </a:r>
            <a:r>
              <a:rPr lang="en-IE" dirty="0"/>
              <a:t> a </a:t>
            </a:r>
            <a:r>
              <a:rPr lang="en-IE" dirty="0" err="1"/>
              <a:t>introduzir</a:t>
            </a:r>
            <a:r>
              <a:rPr lang="en-IE" dirty="0"/>
              <a:t> o </a:t>
            </a:r>
            <a:r>
              <a:rPr lang="en-IE" dirty="0" err="1"/>
              <a:t>potencial</a:t>
            </a:r>
            <a:r>
              <a:rPr lang="en-IE" dirty="0"/>
              <a:t> de </a:t>
            </a:r>
            <a:r>
              <a:rPr lang="en-IE" dirty="0" err="1"/>
              <a:t>mudança</a:t>
            </a:r>
            <a:r>
              <a:rPr lang="en-IE" dirty="0"/>
              <a:t> e </a:t>
            </a:r>
            <a:r>
              <a:rPr lang="en-IE" dirty="0" err="1"/>
              <a:t>evolução</a:t>
            </a:r>
            <a:r>
              <a:rPr lang="en-IE" dirty="0"/>
              <a:t>. </a:t>
            </a:r>
          </a:p>
        </p:txBody>
      </p:sp>
      <p:sp>
        <p:nvSpPr>
          <p:cNvPr id="3" name="Text Placeholder 2">
            <a:extLst>
              <a:ext uri="{FF2B5EF4-FFF2-40B4-BE49-F238E27FC236}">
                <a16:creationId xmlns:a16="http://schemas.microsoft.com/office/drawing/2014/main" id="{220FBF6C-C454-49D1-8603-D37A63BB19D0}"/>
              </a:ext>
            </a:extLst>
          </p:cNvPr>
          <p:cNvSpPr>
            <a:spLocks noGrp="1"/>
          </p:cNvSpPr>
          <p:nvPr>
            <p:ph type="body" sz="quarter" idx="22"/>
          </p:nvPr>
        </p:nvSpPr>
        <p:spPr/>
        <p:txBody>
          <a:bodyPr>
            <a:normAutofit fontScale="92500" lnSpcReduction="20000"/>
          </a:bodyPr>
          <a:lstStyle/>
          <a:p>
            <a:r>
              <a:rPr lang="en-IE" dirty="0">
                <a:solidFill>
                  <a:srgbClr val="7F4182"/>
                </a:solidFill>
              </a:rPr>
              <a:t>7 </a:t>
            </a:r>
            <a:r>
              <a:rPr lang="en-IE" dirty="0" err="1">
                <a:solidFill>
                  <a:srgbClr val="7F4182"/>
                </a:solidFill>
              </a:rPr>
              <a:t>Dicas</a:t>
            </a:r>
            <a:r>
              <a:rPr lang="en-IE" dirty="0">
                <a:solidFill>
                  <a:srgbClr val="7F4182"/>
                </a:solidFill>
              </a:rPr>
              <a:t> </a:t>
            </a:r>
            <a:r>
              <a:rPr lang="en-IE" dirty="0" err="1">
                <a:solidFill>
                  <a:srgbClr val="7F4182"/>
                </a:solidFill>
              </a:rPr>
              <a:t>na</a:t>
            </a:r>
            <a:r>
              <a:rPr lang="en-IE" dirty="0">
                <a:solidFill>
                  <a:srgbClr val="7F4182"/>
                </a:solidFill>
              </a:rPr>
              <a:t> </a:t>
            </a:r>
            <a:r>
              <a:rPr lang="en-IE" dirty="0" err="1">
                <a:solidFill>
                  <a:srgbClr val="7F4182"/>
                </a:solidFill>
              </a:rPr>
              <a:t>Criação</a:t>
            </a:r>
            <a:r>
              <a:rPr lang="en-IE" dirty="0">
                <a:solidFill>
                  <a:srgbClr val="7F4182"/>
                </a:solidFill>
              </a:rPr>
              <a:t> de </a:t>
            </a:r>
            <a:r>
              <a:rPr lang="en-IE" dirty="0" err="1">
                <a:solidFill>
                  <a:srgbClr val="7F4182"/>
                </a:solidFill>
              </a:rPr>
              <a:t>Espaços</a:t>
            </a:r>
            <a:r>
              <a:rPr lang="en-IE" dirty="0">
                <a:solidFill>
                  <a:srgbClr val="7F4182"/>
                </a:solidFill>
              </a:rPr>
              <a:t> </a:t>
            </a:r>
            <a:r>
              <a:rPr lang="en-IE" dirty="0" err="1">
                <a:solidFill>
                  <a:srgbClr val="7F4182"/>
                </a:solidFill>
              </a:rPr>
              <a:t>Recreativos</a:t>
            </a:r>
            <a:endParaRPr lang="en-IE" dirty="0">
              <a:solidFill>
                <a:srgbClr val="7F4182"/>
              </a:solidFill>
            </a:endParaRPr>
          </a:p>
        </p:txBody>
      </p:sp>
    </p:spTree>
    <p:extLst>
      <p:ext uri="{BB962C8B-B14F-4D97-AF65-F5344CB8AC3E}">
        <p14:creationId xmlns:p14="http://schemas.microsoft.com/office/powerpoint/2010/main" val="52861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riding bikes down a street&#10;&#10;Description automatically generated">
            <a:extLst>
              <a:ext uri="{FF2B5EF4-FFF2-40B4-BE49-F238E27FC236}">
                <a16:creationId xmlns:a16="http://schemas.microsoft.com/office/drawing/2014/main" id="{31A5B816-0CDD-49B8-9DD0-AFFE1B749DF7}"/>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954107"/>
          </a:xfrm>
          <a:prstGeom prst="rect">
            <a:avLst/>
          </a:prstGeom>
          <a:solidFill>
            <a:srgbClr val="BA0A94"/>
          </a:solidFill>
        </p:spPr>
        <p:txBody>
          <a:bodyPr wrap="square" rtlCol="0">
            <a:spAutoFit/>
          </a:bodyPr>
          <a:lstStyle/>
          <a:p>
            <a:pPr algn="r"/>
            <a:r>
              <a:rPr lang="en-IE" sz="28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err="1">
                <a:solidFill>
                  <a:schemeClr val="bg1"/>
                </a:solidFill>
              </a:rPr>
              <a:t>Brincar</a:t>
            </a:r>
            <a:r>
              <a:rPr lang="en-IE" dirty="0">
                <a:solidFill>
                  <a:schemeClr val="bg1"/>
                </a:solidFill>
              </a:rPr>
              <a:t> </a:t>
            </a:r>
            <a:r>
              <a:rPr lang="en-IE" dirty="0" err="1">
                <a:solidFill>
                  <a:schemeClr val="bg1"/>
                </a:solidFill>
              </a:rPr>
              <a:t>acontece</a:t>
            </a:r>
            <a:r>
              <a:rPr lang="en-IE" dirty="0">
                <a:solidFill>
                  <a:schemeClr val="bg1"/>
                </a:solidFill>
              </a:rPr>
              <a:t> </a:t>
            </a:r>
            <a:r>
              <a:rPr lang="en-IE" dirty="0" err="1">
                <a:solidFill>
                  <a:schemeClr val="bg1"/>
                </a:solidFill>
              </a:rPr>
              <a:t>em</a:t>
            </a:r>
            <a:r>
              <a:rPr lang="en-IE" dirty="0">
                <a:solidFill>
                  <a:schemeClr val="bg1"/>
                </a:solidFill>
              </a:rPr>
              <a:t> </a:t>
            </a:r>
            <a:r>
              <a:rPr lang="en-IE" dirty="0" err="1">
                <a:solidFill>
                  <a:schemeClr val="bg1"/>
                </a:solidFill>
              </a:rPr>
              <a:t>todo</a:t>
            </a:r>
            <a:r>
              <a:rPr lang="en-IE" dirty="0">
                <a:solidFill>
                  <a:schemeClr val="bg1"/>
                </a:solidFill>
              </a:rPr>
              <a:t> o </a:t>
            </a:r>
            <a:r>
              <a:rPr lang="en-IE" dirty="0" err="1">
                <a:solidFill>
                  <a:schemeClr val="bg1"/>
                </a:solidFill>
              </a:rPr>
              <a:t>lado</a:t>
            </a:r>
            <a:r>
              <a:rPr lang="en-IE" dirty="0">
                <a:solidFill>
                  <a:schemeClr val="bg1"/>
                </a:solidFill>
              </a:rPr>
              <a:t> </a:t>
            </a:r>
            <a:r>
              <a:rPr lang="en-IE" dirty="0" err="1">
                <a:solidFill>
                  <a:schemeClr val="bg1"/>
                </a:solidFill>
              </a:rPr>
              <a:t>em</a:t>
            </a:r>
            <a:r>
              <a:rPr lang="en-IE" dirty="0">
                <a:solidFill>
                  <a:schemeClr val="bg1"/>
                </a:solidFill>
              </a:rPr>
              <a:t> Vauban, </a:t>
            </a:r>
            <a:r>
              <a:rPr lang="en-IE" dirty="0" err="1">
                <a:solidFill>
                  <a:schemeClr val="bg1"/>
                </a:solidFill>
              </a:rPr>
              <a:t>Alemanha</a:t>
            </a:r>
            <a:endParaRPr lang="en-IE" dirty="0">
              <a:solidFill>
                <a:schemeClr val="bg1"/>
              </a:solidFill>
            </a:endParaRPr>
          </a:p>
          <a:p>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5018096"/>
          </a:xfrm>
        </p:spPr>
        <p:txBody>
          <a:bodyPr/>
          <a:lstStyle/>
          <a:p>
            <a:r>
              <a:rPr lang="en-IE" dirty="0" err="1"/>
              <a:t>Há</a:t>
            </a:r>
            <a:r>
              <a:rPr lang="en-IE" dirty="0"/>
              <a:t> </a:t>
            </a:r>
            <a:r>
              <a:rPr lang="en-IE" dirty="0" err="1"/>
              <a:t>uma</a:t>
            </a:r>
            <a:r>
              <a:rPr lang="en-IE" dirty="0"/>
              <a:t> </a:t>
            </a:r>
            <a:r>
              <a:rPr lang="en-IE" dirty="0" err="1"/>
              <a:t>compreensão</a:t>
            </a:r>
            <a:r>
              <a:rPr lang="en-IE" dirty="0"/>
              <a:t> </a:t>
            </a:r>
            <a:r>
              <a:rPr lang="en-IE" dirty="0" err="1"/>
              <a:t>acrescida</a:t>
            </a:r>
            <a:r>
              <a:rPr lang="en-IE" dirty="0"/>
              <a:t> de que a </a:t>
            </a:r>
            <a:r>
              <a:rPr lang="en-IE" dirty="0" err="1"/>
              <a:t>recreação</a:t>
            </a:r>
            <a:r>
              <a:rPr lang="en-IE" dirty="0"/>
              <a:t> </a:t>
            </a:r>
            <a:r>
              <a:rPr lang="en-IE" dirty="0" err="1"/>
              <a:t>não</a:t>
            </a:r>
            <a:r>
              <a:rPr lang="en-IE" dirty="0"/>
              <a:t> se </a:t>
            </a:r>
            <a:r>
              <a:rPr lang="en-IE" dirty="0" err="1"/>
              <a:t>realiza</a:t>
            </a:r>
            <a:r>
              <a:rPr lang="en-IE" dirty="0"/>
              <a:t> </a:t>
            </a:r>
            <a:r>
              <a:rPr lang="en-IE" dirty="0" err="1"/>
              <a:t>apenas</a:t>
            </a:r>
            <a:r>
              <a:rPr lang="en-IE" dirty="0"/>
              <a:t> </a:t>
            </a:r>
            <a:r>
              <a:rPr lang="en-IE" dirty="0" err="1"/>
              <a:t>em</a:t>
            </a:r>
            <a:r>
              <a:rPr lang="en-IE" dirty="0"/>
              <a:t> </a:t>
            </a:r>
            <a:r>
              <a:rPr lang="en-IE" dirty="0" err="1"/>
              <a:t>espaços</a:t>
            </a:r>
            <a:r>
              <a:rPr lang="en-IE" dirty="0"/>
              <a:t> de </a:t>
            </a:r>
            <a:r>
              <a:rPr lang="en-IE" dirty="0" err="1"/>
              <a:t>diversão</a:t>
            </a:r>
            <a:r>
              <a:rPr lang="en-IE" dirty="0"/>
              <a:t> </a:t>
            </a:r>
            <a:r>
              <a:rPr lang="en-IE" dirty="0" err="1"/>
              <a:t>designados</a:t>
            </a:r>
            <a:r>
              <a:rPr lang="en-IE" dirty="0"/>
              <a:t>, mas </a:t>
            </a:r>
            <a:r>
              <a:rPr lang="en-IE" dirty="0" err="1"/>
              <a:t>em</a:t>
            </a:r>
            <a:r>
              <a:rPr lang="en-IE" dirty="0"/>
              <a:t> </a:t>
            </a:r>
            <a:r>
              <a:rPr lang="en-IE" dirty="0" err="1"/>
              <a:t>todo</a:t>
            </a:r>
            <a:r>
              <a:rPr lang="en-IE" dirty="0"/>
              <a:t> o </a:t>
            </a:r>
            <a:r>
              <a:rPr lang="en-IE" dirty="0" err="1"/>
              <a:t>ambiente</a:t>
            </a:r>
            <a:r>
              <a:rPr lang="en-IE" dirty="0"/>
              <a:t> que </a:t>
            </a:r>
            <a:r>
              <a:rPr lang="en-IE" dirty="0" err="1"/>
              <a:t>uma</a:t>
            </a:r>
            <a:r>
              <a:rPr lang="en-IE" dirty="0"/>
              <a:t> </a:t>
            </a:r>
            <a:r>
              <a:rPr lang="en-IE" dirty="0" err="1"/>
              <a:t>criança</a:t>
            </a:r>
            <a:r>
              <a:rPr lang="en-IE" dirty="0"/>
              <a:t> </a:t>
            </a:r>
            <a:r>
              <a:rPr lang="en-IE" dirty="0" err="1"/>
              <a:t>ocupa</a:t>
            </a:r>
            <a:r>
              <a:rPr lang="en-IE" dirty="0"/>
              <a:t>. Por </a:t>
            </a:r>
            <a:r>
              <a:rPr lang="en-IE" dirty="0" err="1"/>
              <a:t>exemplo</a:t>
            </a:r>
            <a:r>
              <a:rPr lang="en-IE" dirty="0"/>
              <a:t>, </a:t>
            </a:r>
            <a:r>
              <a:rPr lang="en-IE" dirty="0" err="1"/>
              <a:t>proporcionar</a:t>
            </a:r>
            <a:r>
              <a:rPr lang="en-IE" dirty="0"/>
              <a:t> um </a:t>
            </a:r>
            <a:r>
              <a:rPr lang="en-IE" dirty="0" err="1"/>
              <a:t>espaço</a:t>
            </a:r>
            <a:r>
              <a:rPr lang="en-IE" dirty="0"/>
              <a:t> </a:t>
            </a:r>
            <a:r>
              <a:rPr lang="en-IE" dirty="0" err="1"/>
              <a:t>recreativo</a:t>
            </a:r>
            <a:r>
              <a:rPr lang="en-IE" dirty="0"/>
              <a:t> </a:t>
            </a:r>
            <a:r>
              <a:rPr lang="en-IE" dirty="0" err="1"/>
              <a:t>vedado</a:t>
            </a:r>
            <a:r>
              <a:rPr lang="en-IE" dirty="0"/>
              <a:t> no </a:t>
            </a:r>
            <a:r>
              <a:rPr lang="en-IE" dirty="0" err="1"/>
              <a:t>meio</a:t>
            </a:r>
            <a:r>
              <a:rPr lang="en-IE" dirty="0"/>
              <a:t> de um </a:t>
            </a:r>
            <a:r>
              <a:rPr lang="en-IE" dirty="0" err="1"/>
              <a:t>parque</a:t>
            </a:r>
            <a:r>
              <a:rPr lang="en-IE" dirty="0"/>
              <a:t> </a:t>
            </a:r>
            <a:r>
              <a:rPr lang="en-IE" dirty="0" err="1"/>
              <a:t>habitacional</a:t>
            </a:r>
            <a:r>
              <a:rPr lang="en-IE" dirty="0"/>
              <a:t> </a:t>
            </a:r>
            <a:r>
              <a:rPr lang="en-IE" dirty="0" err="1"/>
              <a:t>não</a:t>
            </a:r>
            <a:r>
              <a:rPr lang="en-IE" dirty="0"/>
              <a:t> </a:t>
            </a:r>
            <a:r>
              <a:rPr lang="en-IE" dirty="0" err="1"/>
              <a:t>é</a:t>
            </a:r>
            <a:r>
              <a:rPr lang="en-IE" dirty="0"/>
              <a:t> </a:t>
            </a:r>
            <a:r>
              <a:rPr lang="en-IE" dirty="0" err="1"/>
              <a:t>adequado</a:t>
            </a:r>
            <a:r>
              <a:rPr lang="en-IE" dirty="0"/>
              <a:t> - </a:t>
            </a:r>
            <a:r>
              <a:rPr lang="en-IE" dirty="0" err="1"/>
              <a:t>todo</a:t>
            </a:r>
            <a:r>
              <a:rPr lang="en-IE" dirty="0"/>
              <a:t> o </a:t>
            </a:r>
            <a:r>
              <a:rPr lang="en-IE" dirty="0" err="1"/>
              <a:t>parque</a:t>
            </a:r>
            <a:r>
              <a:rPr lang="en-IE" dirty="0"/>
              <a:t> </a:t>
            </a:r>
            <a:r>
              <a:rPr lang="en-IE" dirty="0" err="1"/>
              <a:t>deve</a:t>
            </a:r>
            <a:r>
              <a:rPr lang="en-IE" dirty="0"/>
              <a:t> ser </a:t>
            </a:r>
            <a:r>
              <a:rPr lang="en-IE" dirty="0" err="1"/>
              <a:t>jogável</a:t>
            </a:r>
            <a:r>
              <a:rPr lang="en-IE" dirty="0"/>
              <a:t>. Vauban, um "eco-</a:t>
            </a:r>
            <a:r>
              <a:rPr lang="en-IE" dirty="0" err="1"/>
              <a:t>distrito</a:t>
            </a:r>
            <a:r>
              <a:rPr lang="en-IE" dirty="0"/>
              <a:t>" </a:t>
            </a:r>
            <a:r>
              <a:rPr lang="en-IE" dirty="0" err="1"/>
              <a:t>na</a:t>
            </a:r>
            <a:r>
              <a:rPr lang="en-IE" dirty="0"/>
              <a:t> </a:t>
            </a:r>
            <a:r>
              <a:rPr lang="en-IE" dirty="0" err="1"/>
              <a:t>periferia</a:t>
            </a:r>
            <a:r>
              <a:rPr lang="en-IE" dirty="0"/>
              <a:t> de </a:t>
            </a:r>
            <a:r>
              <a:rPr lang="en-IE" dirty="0" err="1"/>
              <a:t>Friburgo</a:t>
            </a:r>
            <a:r>
              <a:rPr lang="en-IE" dirty="0"/>
              <a:t>, </a:t>
            </a:r>
            <a:r>
              <a:rPr lang="en-IE" dirty="0" err="1"/>
              <a:t>na</a:t>
            </a:r>
            <a:r>
              <a:rPr lang="en-IE" dirty="0"/>
              <a:t> </a:t>
            </a:r>
            <a:r>
              <a:rPr lang="en-IE" dirty="0" err="1"/>
              <a:t>Alemanha</a:t>
            </a:r>
            <a:r>
              <a:rPr lang="en-IE" dirty="0"/>
              <a:t>, </a:t>
            </a:r>
            <a:r>
              <a:rPr lang="en-IE" dirty="0" err="1"/>
              <a:t>conseguiu</a:t>
            </a:r>
            <a:r>
              <a:rPr lang="en-IE" dirty="0"/>
              <a:t> </a:t>
            </a:r>
            <a:r>
              <a:rPr lang="en-IE" dirty="0" err="1"/>
              <a:t>isso</a:t>
            </a:r>
            <a:r>
              <a:rPr lang="en-IE" dirty="0"/>
              <a:t>. </a:t>
            </a:r>
          </a:p>
          <a:p>
            <a:r>
              <a:rPr lang="en-IE" dirty="0"/>
              <a:t>O </a:t>
            </a:r>
            <a:r>
              <a:rPr lang="en-IE" dirty="0" err="1"/>
              <a:t>bairro</a:t>
            </a:r>
            <a:r>
              <a:rPr lang="en-IE" dirty="0"/>
              <a:t> </a:t>
            </a:r>
            <a:r>
              <a:rPr lang="en-IE" dirty="0" err="1"/>
              <a:t>é</a:t>
            </a:r>
            <a:r>
              <a:rPr lang="en-IE" dirty="0"/>
              <a:t> </a:t>
            </a:r>
            <a:r>
              <a:rPr lang="en-IE" dirty="0" err="1"/>
              <a:t>praticamente</a:t>
            </a:r>
            <a:r>
              <a:rPr lang="en-IE" dirty="0"/>
              <a:t> livre de </a:t>
            </a:r>
            <a:r>
              <a:rPr lang="en-IE" dirty="0" err="1"/>
              <a:t>carros</a:t>
            </a:r>
            <a:r>
              <a:rPr lang="en-IE" dirty="0"/>
              <a:t>. </a:t>
            </a:r>
            <a:r>
              <a:rPr lang="en-IE" dirty="0" err="1"/>
              <a:t>Existem</a:t>
            </a:r>
            <a:r>
              <a:rPr lang="en-IE" dirty="0"/>
              <a:t> </a:t>
            </a:r>
            <a:r>
              <a:rPr lang="en-IE" dirty="0" err="1"/>
              <a:t>algumas</a:t>
            </a:r>
            <a:r>
              <a:rPr lang="en-IE" dirty="0"/>
              <a:t> </a:t>
            </a:r>
            <a:r>
              <a:rPr lang="en-IE" dirty="0" err="1"/>
              <a:t>estradas</a:t>
            </a:r>
            <a:r>
              <a:rPr lang="en-IE" dirty="0"/>
              <a:t>, com um </a:t>
            </a:r>
            <a:r>
              <a:rPr lang="en-IE" dirty="0" err="1"/>
              <a:t>limite</a:t>
            </a:r>
            <a:r>
              <a:rPr lang="en-IE" dirty="0"/>
              <a:t> de </a:t>
            </a:r>
            <a:r>
              <a:rPr lang="en-IE" dirty="0" err="1"/>
              <a:t>velocidade</a:t>
            </a:r>
            <a:r>
              <a:rPr lang="en-IE" dirty="0"/>
              <a:t> de 5km/h - mas a </a:t>
            </a:r>
            <a:r>
              <a:rPr lang="en-IE" dirty="0" err="1"/>
              <a:t>maior</a:t>
            </a:r>
            <a:r>
              <a:rPr lang="en-IE" dirty="0"/>
              <a:t> </a:t>
            </a:r>
            <a:r>
              <a:rPr lang="en-IE" dirty="0" err="1"/>
              <a:t>parte</a:t>
            </a:r>
            <a:r>
              <a:rPr lang="en-IE" dirty="0"/>
              <a:t> do </a:t>
            </a:r>
            <a:r>
              <a:rPr lang="en-IE" dirty="0" err="1"/>
              <a:t>espaço</a:t>
            </a:r>
            <a:r>
              <a:rPr lang="en-IE" dirty="0"/>
              <a:t> exterior </a:t>
            </a:r>
            <a:r>
              <a:rPr lang="en-IE" dirty="0" err="1"/>
              <a:t>é</a:t>
            </a:r>
            <a:r>
              <a:rPr lang="en-IE" dirty="0"/>
              <a:t> dado a </a:t>
            </a:r>
            <a:r>
              <a:rPr lang="en-IE" dirty="0" err="1"/>
              <a:t>espaços</a:t>
            </a:r>
            <a:r>
              <a:rPr lang="en-IE" dirty="0"/>
              <a:t> </a:t>
            </a:r>
            <a:r>
              <a:rPr lang="en-IE" dirty="0" err="1"/>
              <a:t>verdes</a:t>
            </a:r>
            <a:r>
              <a:rPr lang="en-IE" dirty="0"/>
              <a:t>, </a:t>
            </a:r>
            <a:r>
              <a:rPr lang="en-IE" dirty="0" err="1"/>
              <a:t>amigáveis</a:t>
            </a:r>
            <a:r>
              <a:rPr lang="en-IE" dirty="0"/>
              <a:t> para as </a:t>
            </a:r>
            <a:r>
              <a:rPr lang="en-IE" dirty="0" err="1"/>
              <a:t>crianças</a:t>
            </a:r>
            <a:r>
              <a:rPr lang="en-IE" dirty="0"/>
              <a:t>. </a:t>
            </a:r>
            <a:r>
              <a:rPr lang="en-IE" dirty="0" err="1"/>
              <a:t>Não</a:t>
            </a:r>
            <a:r>
              <a:rPr lang="en-IE" dirty="0"/>
              <a:t> </a:t>
            </a:r>
            <a:r>
              <a:rPr lang="en-IE" dirty="0" err="1"/>
              <a:t>há</a:t>
            </a:r>
            <a:r>
              <a:rPr lang="en-IE" dirty="0"/>
              <a:t> </a:t>
            </a:r>
            <a:r>
              <a:rPr lang="en-IE" dirty="0" err="1"/>
              <a:t>áreas</a:t>
            </a:r>
            <a:r>
              <a:rPr lang="en-IE" dirty="0"/>
              <a:t> de </a:t>
            </a:r>
            <a:r>
              <a:rPr lang="en-IE" dirty="0" err="1"/>
              <a:t>jogo</a:t>
            </a:r>
            <a:r>
              <a:rPr lang="en-IE" dirty="0"/>
              <a:t> </a:t>
            </a:r>
            <a:r>
              <a:rPr lang="en-IE" dirty="0" err="1"/>
              <a:t>definidas</a:t>
            </a:r>
            <a:r>
              <a:rPr lang="en-IE" dirty="0"/>
              <a:t>: as </a:t>
            </a:r>
            <a:r>
              <a:rPr lang="en-IE" dirty="0" err="1"/>
              <a:t>brincadeiras</a:t>
            </a:r>
            <a:r>
              <a:rPr lang="en-IE" dirty="0"/>
              <a:t> </a:t>
            </a:r>
            <a:r>
              <a:rPr lang="en-IE" dirty="0" err="1"/>
              <a:t>acontecem</a:t>
            </a:r>
            <a:r>
              <a:rPr lang="en-IE" dirty="0"/>
              <a:t> </a:t>
            </a:r>
            <a:r>
              <a:rPr lang="en-IE" dirty="0" err="1"/>
              <a:t>em</a:t>
            </a:r>
            <a:r>
              <a:rPr lang="en-IE" dirty="0"/>
              <a:t> </a:t>
            </a:r>
            <a:r>
              <a:rPr lang="en-IE" dirty="0" err="1"/>
              <a:t>todo</a:t>
            </a:r>
            <a:r>
              <a:rPr lang="en-IE" dirty="0"/>
              <a:t> o </a:t>
            </a:r>
            <a:r>
              <a:rPr lang="en-IE" dirty="0" err="1"/>
              <a:t>lado</a:t>
            </a:r>
            <a:r>
              <a:rPr lang="en-IE" dirty="0"/>
              <a:t>. </a:t>
            </a:r>
            <a:r>
              <a:rPr lang="en-IE" dirty="0" err="1"/>
              <a:t>Há</a:t>
            </a:r>
            <a:r>
              <a:rPr lang="en-IE" dirty="0"/>
              <a:t> um areal </a:t>
            </a:r>
            <a:r>
              <a:rPr lang="en-IE" dirty="0" err="1"/>
              <a:t>aqui</a:t>
            </a:r>
            <a:r>
              <a:rPr lang="en-IE" dirty="0"/>
              <a:t>, </a:t>
            </a:r>
            <a:r>
              <a:rPr lang="en-IE" dirty="0" err="1"/>
              <a:t>uma</a:t>
            </a:r>
            <a:r>
              <a:rPr lang="en-IE" dirty="0"/>
              <a:t> </a:t>
            </a:r>
            <a:r>
              <a:rPr lang="en-IE" dirty="0" err="1"/>
              <a:t>rocha</a:t>
            </a:r>
            <a:r>
              <a:rPr lang="en-IE" dirty="0"/>
              <a:t> de </a:t>
            </a:r>
            <a:r>
              <a:rPr lang="en-IE" dirty="0" err="1"/>
              <a:t>escalada</a:t>
            </a:r>
            <a:r>
              <a:rPr lang="en-IE" dirty="0"/>
              <a:t> </a:t>
            </a:r>
            <a:r>
              <a:rPr lang="en-IE" dirty="0" err="1"/>
              <a:t>ali</a:t>
            </a:r>
            <a:r>
              <a:rPr lang="en-IE" dirty="0"/>
              <a:t>, e um </a:t>
            </a:r>
            <a:r>
              <a:rPr lang="en-IE" dirty="0" err="1"/>
              <a:t>baloiço</a:t>
            </a:r>
            <a:r>
              <a:rPr lang="en-IE" dirty="0"/>
              <a:t> </a:t>
            </a:r>
            <a:r>
              <a:rPr lang="en-IE" dirty="0" err="1"/>
              <a:t>escondido</a:t>
            </a:r>
            <a:r>
              <a:rPr lang="en-IE" dirty="0"/>
              <a:t> </a:t>
            </a:r>
            <a:r>
              <a:rPr lang="en-IE" dirty="0" err="1"/>
              <a:t>atrás</a:t>
            </a:r>
            <a:r>
              <a:rPr lang="en-IE" dirty="0"/>
              <a:t> de </a:t>
            </a:r>
            <a:r>
              <a:rPr lang="en-IE" dirty="0" err="1"/>
              <a:t>árvores</a:t>
            </a:r>
            <a:r>
              <a:rPr lang="en-IE" dirty="0"/>
              <a:t>. </a:t>
            </a:r>
            <a:r>
              <a:rPr lang="en-IE" dirty="0" err="1"/>
              <a:t>Ao</a:t>
            </a:r>
            <a:r>
              <a:rPr lang="en-IE" dirty="0"/>
              <a:t> remover a </a:t>
            </a:r>
            <a:r>
              <a:rPr lang="en-IE" dirty="0" err="1"/>
              <a:t>fronteira</a:t>
            </a:r>
            <a:r>
              <a:rPr lang="en-IE" dirty="0"/>
              <a:t> entre </a:t>
            </a:r>
            <a:r>
              <a:rPr lang="en-IE" dirty="0" err="1"/>
              <a:t>jardim</a:t>
            </a:r>
            <a:r>
              <a:rPr lang="en-IE" dirty="0"/>
              <a:t>/ </a:t>
            </a:r>
            <a:r>
              <a:rPr lang="en-IE" dirty="0" err="1"/>
              <a:t>rua</a:t>
            </a:r>
            <a:r>
              <a:rPr lang="en-IE" dirty="0"/>
              <a:t>/</a:t>
            </a:r>
            <a:r>
              <a:rPr lang="en-IE" dirty="0" err="1"/>
              <a:t>parque</a:t>
            </a:r>
            <a:r>
              <a:rPr lang="en-IE" dirty="0"/>
              <a:t>/</a:t>
            </a:r>
            <a:r>
              <a:rPr lang="en-IE" dirty="0" err="1"/>
              <a:t>espaço</a:t>
            </a:r>
            <a:r>
              <a:rPr lang="en-IE" dirty="0"/>
              <a:t> </a:t>
            </a:r>
            <a:r>
              <a:rPr lang="en-IE" dirty="0" err="1"/>
              <a:t>recreativo</a:t>
            </a:r>
            <a:r>
              <a:rPr lang="en-IE" dirty="0"/>
              <a:t>, as </a:t>
            </a:r>
            <a:r>
              <a:rPr lang="en-IE" dirty="0" err="1"/>
              <a:t>crianças</a:t>
            </a:r>
            <a:r>
              <a:rPr lang="en-IE" dirty="0"/>
              <a:t> </a:t>
            </a:r>
            <a:r>
              <a:rPr lang="en-IE" dirty="0" err="1"/>
              <a:t>têm</a:t>
            </a:r>
            <a:r>
              <a:rPr lang="en-IE" dirty="0"/>
              <a:t> </a:t>
            </a:r>
            <a:r>
              <a:rPr lang="en-IE" dirty="0" err="1"/>
              <a:t>uma</a:t>
            </a:r>
            <a:r>
              <a:rPr lang="en-IE" dirty="0"/>
              <a:t> </a:t>
            </a:r>
            <a:r>
              <a:rPr lang="en-IE" dirty="0" err="1"/>
              <a:t>escolha</a:t>
            </a:r>
            <a:r>
              <a:rPr lang="en-IE" dirty="0"/>
              <a:t> </a:t>
            </a:r>
            <a:r>
              <a:rPr lang="en-IE" dirty="0" err="1"/>
              <a:t>muito</a:t>
            </a:r>
            <a:r>
              <a:rPr lang="en-IE" dirty="0"/>
              <a:t> </a:t>
            </a:r>
            <a:r>
              <a:rPr lang="en-IE" dirty="0" err="1"/>
              <a:t>mais</a:t>
            </a:r>
            <a:r>
              <a:rPr lang="en-IE" dirty="0"/>
              <a:t> </a:t>
            </a:r>
            <a:r>
              <a:rPr lang="en-IE" dirty="0" err="1"/>
              <a:t>ampla</a:t>
            </a:r>
            <a:r>
              <a:rPr lang="en-IE" dirty="0"/>
              <a:t> de </a:t>
            </a:r>
            <a:r>
              <a:rPr lang="en-IE" dirty="0" err="1"/>
              <a:t>espaços</a:t>
            </a:r>
            <a:r>
              <a:rPr lang="en-IE" dirty="0"/>
              <a:t> para </a:t>
            </a:r>
            <a:r>
              <a:rPr lang="en-IE" dirty="0" err="1"/>
              <a:t>brincar</a:t>
            </a:r>
            <a:r>
              <a:rPr lang="en-IE" dirty="0"/>
              <a:t>. </a:t>
            </a:r>
            <a:endParaRPr lang="en-IE" dirty="0">
              <a:solidFill>
                <a:srgbClr val="7F4182"/>
              </a:solidFill>
            </a:endParaRPr>
          </a:p>
          <a:p>
            <a:r>
              <a:rPr lang="en-IE" dirty="0">
                <a:solidFill>
                  <a:srgbClr val="7F4182"/>
                </a:solidFill>
              </a:rPr>
              <a:t>SAIBA MAIS AQUI: </a:t>
            </a:r>
            <a:r>
              <a:rPr lang="en-IE" dirty="0">
                <a:hlinkClick r:id="rId4"/>
              </a:rPr>
              <a:t>Designing and planning for play</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49496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989948-AEA1-4D05-8B0D-98D9D5C8E261}"/>
              </a:ext>
            </a:extLst>
          </p:cNvPr>
          <p:cNvSpPr>
            <a:spLocks noGrp="1"/>
          </p:cNvSpPr>
          <p:nvPr>
            <p:ph type="body" sz="quarter" idx="16"/>
          </p:nvPr>
        </p:nvSpPr>
        <p:spPr>
          <a:xfrm>
            <a:off x="362197" y="140180"/>
            <a:ext cx="6642948" cy="926920"/>
          </a:xfrm>
        </p:spPr>
        <p:txBody>
          <a:bodyPr>
            <a:normAutofit fontScale="92500" lnSpcReduction="10000"/>
          </a:bodyPr>
          <a:lstStyle/>
          <a:p>
            <a:pPr algn="l"/>
            <a:r>
              <a:rPr lang="en-IE" dirty="0"/>
              <a:t>PRINCIPAIS TENDÊNCIAS NO PLACEMAKING STANDARD </a:t>
            </a:r>
          </a:p>
        </p:txBody>
      </p:sp>
      <p:sp>
        <p:nvSpPr>
          <p:cNvPr id="3" name="Text Placeholder 2">
            <a:extLst>
              <a:ext uri="{FF2B5EF4-FFF2-40B4-BE49-F238E27FC236}">
                <a16:creationId xmlns:a16="http://schemas.microsoft.com/office/drawing/2014/main" id="{7BE2FD29-C24D-4416-92FA-1F8621660B92}"/>
              </a:ext>
            </a:extLst>
          </p:cNvPr>
          <p:cNvSpPr>
            <a:spLocks noGrp="1"/>
          </p:cNvSpPr>
          <p:nvPr>
            <p:ph type="body" sz="quarter" idx="17"/>
          </p:nvPr>
        </p:nvSpPr>
        <p:spPr>
          <a:xfrm>
            <a:off x="20611" y="1207279"/>
            <a:ext cx="7326120" cy="3947440"/>
          </a:xfrm>
        </p:spPr>
        <p:txBody>
          <a:bodyPr/>
          <a:lstStyle/>
          <a:p>
            <a:pPr marL="457200" indent="-457200" algn="l">
              <a:buAutoNum type="arabicPeriod"/>
            </a:pPr>
            <a:r>
              <a:rPr lang="en-IE" dirty="0" err="1"/>
              <a:t>Pense</a:t>
            </a:r>
            <a:r>
              <a:rPr lang="en-IE" dirty="0"/>
              <a:t> </a:t>
            </a:r>
            <a:r>
              <a:rPr lang="en-IE" dirty="0" err="1"/>
              <a:t>em</a:t>
            </a:r>
            <a:r>
              <a:rPr lang="en-IE" dirty="0"/>
              <a:t> </a:t>
            </a:r>
            <a:r>
              <a:rPr lang="en-IE" dirty="0" err="1"/>
              <a:t>como</a:t>
            </a:r>
            <a:r>
              <a:rPr lang="en-IE" dirty="0"/>
              <a:t> </a:t>
            </a:r>
            <a:r>
              <a:rPr lang="en-IE" dirty="0" err="1"/>
              <a:t>pode</a:t>
            </a:r>
            <a:r>
              <a:rPr lang="en-IE" dirty="0"/>
              <a:t> </a:t>
            </a:r>
            <a:r>
              <a:rPr lang="en-IE" dirty="0" err="1"/>
              <a:t>recuperar</a:t>
            </a:r>
            <a:r>
              <a:rPr lang="en-IE" dirty="0"/>
              <a:t> as </a:t>
            </a:r>
            <a:r>
              <a:rPr lang="en-IE" dirty="0" err="1"/>
              <a:t>ruas</a:t>
            </a:r>
            <a:r>
              <a:rPr lang="en-IE" dirty="0"/>
              <a:t> da </a:t>
            </a:r>
            <a:r>
              <a:rPr lang="en-IE" dirty="0" err="1"/>
              <a:t>sua</a:t>
            </a:r>
            <a:r>
              <a:rPr lang="en-IE" dirty="0"/>
              <a:t> </a:t>
            </a:r>
            <a:r>
              <a:rPr lang="en-IE" dirty="0" err="1"/>
              <a:t>comunidade</a:t>
            </a:r>
            <a:r>
              <a:rPr lang="en-IE" dirty="0"/>
              <a:t> </a:t>
            </a:r>
            <a:r>
              <a:rPr lang="en-IE" dirty="0" err="1"/>
              <a:t>enquanto</a:t>
            </a:r>
            <a:r>
              <a:rPr lang="en-IE" dirty="0"/>
              <a:t> </a:t>
            </a:r>
            <a:r>
              <a:rPr lang="en-IE" dirty="0" err="1"/>
              <a:t>locais</a:t>
            </a:r>
            <a:r>
              <a:rPr lang="en-IE" dirty="0"/>
              <a:t> para as </a:t>
            </a:r>
            <a:r>
              <a:rPr lang="en-IE" dirty="0" err="1"/>
              <a:t>pessoas</a:t>
            </a:r>
            <a:r>
              <a:rPr lang="en-IE" dirty="0"/>
              <a:t> sob </a:t>
            </a:r>
            <a:r>
              <a:rPr lang="en-IE" dirty="0" err="1"/>
              <a:t>diversas</a:t>
            </a:r>
            <a:r>
              <a:rPr lang="en-IE" dirty="0"/>
              <a:t> </a:t>
            </a:r>
            <a:r>
              <a:rPr lang="en-IE" dirty="0" err="1"/>
              <a:t>formas</a:t>
            </a:r>
            <a:r>
              <a:rPr lang="en-IE" dirty="0"/>
              <a:t> - </a:t>
            </a:r>
            <a:r>
              <a:rPr lang="en-IE" dirty="0" err="1"/>
              <a:t>económica</a:t>
            </a:r>
            <a:r>
              <a:rPr lang="en-IE" dirty="0"/>
              <a:t>, </a:t>
            </a:r>
            <a:r>
              <a:rPr lang="en-IE" dirty="0" err="1"/>
              <a:t>ambiental</a:t>
            </a:r>
            <a:r>
              <a:rPr lang="en-IE" dirty="0"/>
              <a:t> e social.</a:t>
            </a:r>
          </a:p>
          <a:p>
            <a:pPr marL="457200" indent="-457200" algn="l">
              <a:buAutoNum type="arabicPeriod"/>
            </a:pPr>
            <a:r>
              <a:rPr lang="en-IE" dirty="0" err="1"/>
              <a:t>Crie</a:t>
            </a:r>
            <a:r>
              <a:rPr lang="en-IE" dirty="0"/>
              <a:t> </a:t>
            </a:r>
            <a:r>
              <a:rPr lang="en-IE" dirty="0" err="1"/>
              <a:t>espaços</a:t>
            </a:r>
            <a:r>
              <a:rPr lang="en-IE" dirty="0"/>
              <a:t> e </a:t>
            </a:r>
            <a:r>
              <a:rPr lang="en-IE" dirty="0" err="1"/>
              <a:t>recursos</a:t>
            </a:r>
            <a:r>
              <a:rPr lang="en-IE" dirty="0"/>
              <a:t> </a:t>
            </a:r>
            <a:r>
              <a:rPr lang="en-IE" dirty="0" err="1"/>
              <a:t>comunitários</a:t>
            </a:r>
            <a:r>
              <a:rPr lang="en-IE" dirty="0"/>
              <a:t> que </a:t>
            </a:r>
            <a:r>
              <a:rPr lang="en-IE" dirty="0" err="1"/>
              <a:t>reúnam</a:t>
            </a:r>
            <a:r>
              <a:rPr lang="en-IE" dirty="0"/>
              <a:t> </a:t>
            </a:r>
            <a:r>
              <a:rPr lang="en-IE" dirty="0" err="1"/>
              <a:t>pessoas</a:t>
            </a:r>
            <a:r>
              <a:rPr lang="en-IE" dirty="0"/>
              <a:t> de </a:t>
            </a:r>
            <a:r>
              <a:rPr lang="en-IE" dirty="0" err="1"/>
              <a:t>todos</a:t>
            </a:r>
            <a:r>
              <a:rPr lang="en-IE" dirty="0"/>
              <a:t> </a:t>
            </a:r>
            <a:r>
              <a:rPr lang="en-IE" dirty="0" err="1"/>
              <a:t>os</a:t>
            </a:r>
            <a:r>
              <a:rPr lang="en-IE" dirty="0"/>
              <a:t> </a:t>
            </a:r>
            <a:r>
              <a:rPr lang="en-IE" dirty="0" err="1"/>
              <a:t>estratos</a:t>
            </a:r>
            <a:r>
              <a:rPr lang="en-IE" dirty="0"/>
              <a:t> </a:t>
            </a:r>
            <a:r>
              <a:rPr lang="en-IE" dirty="0" err="1"/>
              <a:t>sociais</a:t>
            </a:r>
            <a:r>
              <a:rPr lang="en-IE" dirty="0"/>
              <a:t> e </a:t>
            </a:r>
            <a:r>
              <a:rPr lang="en-IE" dirty="0" err="1"/>
              <a:t>económicos</a:t>
            </a:r>
            <a:r>
              <a:rPr lang="en-IE" dirty="0"/>
              <a:t>. </a:t>
            </a:r>
            <a:r>
              <a:rPr lang="en-IE" dirty="0" err="1"/>
              <a:t>Os</a:t>
            </a:r>
            <a:r>
              <a:rPr lang="en-IE" dirty="0"/>
              <a:t> </a:t>
            </a:r>
            <a:r>
              <a:rPr lang="en-IE" dirty="0" err="1"/>
              <a:t>espaços</a:t>
            </a:r>
            <a:r>
              <a:rPr lang="en-IE" dirty="0"/>
              <a:t> da </a:t>
            </a:r>
            <a:r>
              <a:rPr lang="en-IE" dirty="0" err="1"/>
              <a:t>sua</a:t>
            </a:r>
            <a:r>
              <a:rPr lang="en-IE" dirty="0"/>
              <a:t> </a:t>
            </a:r>
            <a:r>
              <a:rPr lang="en-IE" dirty="0" err="1"/>
              <a:t>comunidade</a:t>
            </a:r>
            <a:r>
              <a:rPr lang="en-IE" dirty="0"/>
              <a:t> </a:t>
            </a:r>
            <a:r>
              <a:rPr lang="en-IE" dirty="0" err="1"/>
              <a:t>devem</a:t>
            </a:r>
            <a:r>
              <a:rPr lang="en-IE" dirty="0"/>
              <a:t> ser </a:t>
            </a:r>
            <a:r>
              <a:rPr lang="en-IE" dirty="0" err="1"/>
              <a:t>abertos</a:t>
            </a:r>
            <a:r>
              <a:rPr lang="en-IE" dirty="0"/>
              <a:t>, </a:t>
            </a:r>
            <a:r>
              <a:rPr lang="en-IE" dirty="0" err="1"/>
              <a:t>seguros</a:t>
            </a:r>
            <a:r>
              <a:rPr lang="en-IE" dirty="0"/>
              <a:t> e </a:t>
            </a:r>
            <a:r>
              <a:rPr lang="en-IE" dirty="0" err="1"/>
              <a:t>acolhedores</a:t>
            </a:r>
            <a:r>
              <a:rPr lang="en-IE" dirty="0"/>
              <a:t> para </a:t>
            </a:r>
            <a:r>
              <a:rPr lang="en-IE" dirty="0" err="1"/>
              <a:t>todos</a:t>
            </a:r>
            <a:r>
              <a:rPr lang="en-IE" dirty="0"/>
              <a:t>.</a:t>
            </a:r>
          </a:p>
          <a:p>
            <a:pPr marL="457200" indent="-457200" algn="l">
              <a:buAutoNum type="arabicPeriod"/>
            </a:pPr>
            <a:r>
              <a:rPr lang="en-IE" dirty="0" err="1"/>
              <a:t>Incluia</a:t>
            </a:r>
            <a:r>
              <a:rPr lang="en-IE" dirty="0"/>
              <a:t> a </a:t>
            </a:r>
            <a:r>
              <a:rPr lang="en-IE" dirty="0" err="1"/>
              <a:t>sua</a:t>
            </a:r>
            <a:r>
              <a:rPr lang="en-IE" dirty="0"/>
              <a:t> </a:t>
            </a:r>
            <a:r>
              <a:rPr lang="en-IE" dirty="0" err="1"/>
              <a:t>comunidade</a:t>
            </a:r>
            <a:r>
              <a:rPr lang="en-IE" dirty="0"/>
              <a:t> </a:t>
            </a:r>
            <a:r>
              <a:rPr lang="en-IE" dirty="0" err="1"/>
              <a:t>na</a:t>
            </a:r>
            <a:r>
              <a:rPr lang="en-IE" dirty="0"/>
              <a:t> </a:t>
            </a:r>
            <a:r>
              <a:rPr lang="en-IE" dirty="0" err="1"/>
              <a:t>conceção</a:t>
            </a:r>
            <a:r>
              <a:rPr lang="en-IE" dirty="0"/>
              <a:t> e </a:t>
            </a:r>
            <a:r>
              <a:rPr lang="en-IE" dirty="0" err="1"/>
              <a:t>criação</a:t>
            </a:r>
            <a:r>
              <a:rPr lang="en-IE" dirty="0"/>
              <a:t> de </a:t>
            </a:r>
            <a:r>
              <a:rPr lang="en-IE" dirty="0" err="1"/>
              <a:t>espaços</a:t>
            </a:r>
            <a:r>
              <a:rPr lang="en-IE" dirty="0"/>
              <a:t> </a:t>
            </a:r>
            <a:r>
              <a:rPr lang="en-IE" dirty="0" err="1"/>
              <a:t>públicos</a:t>
            </a:r>
            <a:r>
              <a:rPr lang="en-IE" dirty="0"/>
              <a:t>.</a:t>
            </a:r>
          </a:p>
        </p:txBody>
      </p:sp>
      <p:pic>
        <p:nvPicPr>
          <p:cNvPr id="7" name="Picture Placeholder 6" descr="A group of people walking down a street&#10;&#10;Description automatically generated">
            <a:extLst>
              <a:ext uri="{FF2B5EF4-FFF2-40B4-BE49-F238E27FC236}">
                <a16:creationId xmlns:a16="http://schemas.microsoft.com/office/drawing/2014/main" id="{A17E74E9-02A9-4AD4-AEC4-5CE74FBB975F}"/>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591610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332508" y="4612984"/>
            <a:ext cx="11545518" cy="1241278"/>
          </a:xfrm>
        </p:spPr>
        <p:txBody>
          <a:bodyPr>
            <a:normAutofit fontScale="92500" lnSpcReduction="20000"/>
          </a:bodyPr>
          <a:lstStyle/>
          <a:p>
            <a:endParaRPr lang="en-IE" sz="3200" dirty="0">
              <a:solidFill>
                <a:schemeClr val="bg1"/>
              </a:solidFill>
            </a:endParaRPr>
          </a:p>
          <a:p>
            <a:r>
              <a:rPr lang="en-IE" dirty="0"/>
              <a:t>O Placemaking </a:t>
            </a:r>
            <a:r>
              <a:rPr lang="en-IE" dirty="0" err="1"/>
              <a:t>Estratégico</a:t>
            </a:r>
            <a:r>
              <a:rPr lang="en-IE" dirty="0"/>
              <a:t> visa </a:t>
            </a:r>
            <a:r>
              <a:rPr lang="en-IE" dirty="0" err="1"/>
              <a:t>alcançar</a:t>
            </a:r>
            <a:r>
              <a:rPr lang="en-IE" dirty="0"/>
              <a:t> um </a:t>
            </a:r>
            <a:r>
              <a:rPr lang="en-IE" dirty="0" err="1"/>
              <a:t>objetivo</a:t>
            </a:r>
            <a:r>
              <a:rPr lang="en-IE" dirty="0"/>
              <a:t> </a:t>
            </a:r>
            <a:r>
              <a:rPr lang="en-IE" dirty="0" err="1"/>
              <a:t>ou</a:t>
            </a:r>
            <a:r>
              <a:rPr lang="en-IE" dirty="0"/>
              <a:t> </a:t>
            </a:r>
            <a:r>
              <a:rPr lang="en-IE" dirty="0" err="1"/>
              <a:t>propósito</a:t>
            </a:r>
            <a:r>
              <a:rPr lang="en-IE" dirty="0"/>
              <a:t> </a:t>
            </a:r>
            <a:r>
              <a:rPr lang="en-IE" dirty="0" err="1"/>
              <a:t>específico</a:t>
            </a:r>
            <a:r>
              <a:rPr lang="en-IE" dirty="0"/>
              <a:t>, para </a:t>
            </a:r>
            <a:r>
              <a:rPr lang="en-IE" dirty="0" err="1"/>
              <a:t>além</a:t>
            </a:r>
            <a:r>
              <a:rPr lang="en-IE" dirty="0"/>
              <a:t> de </a:t>
            </a:r>
            <a:r>
              <a:rPr lang="en-IE" dirty="0" err="1"/>
              <a:t>criar</a:t>
            </a:r>
            <a:r>
              <a:rPr lang="en-IE" dirty="0"/>
              <a:t> </a:t>
            </a:r>
            <a:r>
              <a:rPr lang="en-IE" dirty="0" err="1"/>
              <a:t>Localidades</a:t>
            </a:r>
            <a:r>
              <a:rPr lang="en-IE" dirty="0"/>
              <a:t> de </a:t>
            </a:r>
            <a:r>
              <a:rPr lang="en-IE" dirty="0" err="1"/>
              <a:t>Qualidade</a:t>
            </a:r>
            <a:r>
              <a:rPr lang="en-IE" dirty="0"/>
              <a:t>. </a:t>
            </a:r>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p:txBody>
          <a:bodyPr/>
          <a:lstStyle/>
          <a:p>
            <a:r>
              <a:rPr lang="en-IE" sz="4800" dirty="0"/>
              <a:t>SEÇÃO DOIS: Placemaking </a:t>
            </a:r>
            <a:r>
              <a:rPr lang="en-IE" sz="4800" dirty="0" err="1"/>
              <a:t>Estratégico</a:t>
            </a:r>
            <a:endParaRPr lang="en-IE" sz="4800" dirty="0"/>
          </a:p>
        </p:txBody>
      </p:sp>
      <p:pic>
        <p:nvPicPr>
          <p:cNvPr id="10" name="Picture Placeholder 9" descr="A picture containing object, indoor, vase, person&#10;&#10;Description automatically generated">
            <a:extLst>
              <a:ext uri="{FF2B5EF4-FFF2-40B4-BE49-F238E27FC236}">
                <a16:creationId xmlns:a16="http://schemas.microsoft.com/office/drawing/2014/main" id="{DEF426DD-F109-4B5F-8CE3-FD40FC6BC9BD}"/>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452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4"/>
            <a:ext cx="6516414" cy="4973856"/>
          </a:xfrm>
        </p:spPr>
        <p:txBody>
          <a:bodyPr/>
          <a:lstStyle/>
          <a:p>
            <a:r>
              <a:rPr lang="en-IE" sz="2300" dirty="0">
                <a:solidFill>
                  <a:schemeClr val="bg2">
                    <a:lumMod val="50000"/>
                  </a:schemeClr>
                </a:solidFill>
              </a:rPr>
              <a:t>O Placemaking </a:t>
            </a:r>
            <a:r>
              <a:rPr lang="en-IE" sz="2300" dirty="0" err="1">
                <a:solidFill>
                  <a:schemeClr val="bg2">
                    <a:lumMod val="50000"/>
                  </a:schemeClr>
                </a:solidFill>
              </a:rPr>
              <a:t>Estratégico</a:t>
            </a:r>
            <a:r>
              <a:rPr lang="en-IE" sz="2300" dirty="0">
                <a:solidFill>
                  <a:schemeClr val="bg2">
                    <a:lumMod val="50000"/>
                  </a:schemeClr>
                </a:solidFill>
              </a:rPr>
              <a:t> visa </a:t>
            </a:r>
            <a:r>
              <a:rPr lang="en-IE" sz="2300" dirty="0" err="1">
                <a:solidFill>
                  <a:schemeClr val="bg2">
                    <a:lumMod val="50000"/>
                  </a:schemeClr>
                </a:solidFill>
              </a:rPr>
              <a:t>criar</a:t>
            </a:r>
            <a:r>
              <a:rPr lang="en-IE" sz="2300" dirty="0">
                <a:solidFill>
                  <a:schemeClr val="bg2">
                    <a:lumMod val="50000"/>
                  </a:schemeClr>
                </a:solidFill>
              </a:rPr>
              <a:t> </a:t>
            </a:r>
            <a:r>
              <a:rPr lang="en-IE" sz="2300" dirty="0" err="1">
                <a:solidFill>
                  <a:schemeClr val="bg2">
                    <a:lumMod val="50000"/>
                  </a:schemeClr>
                </a:solidFill>
              </a:rPr>
              <a:t>Locais</a:t>
            </a:r>
            <a:r>
              <a:rPr lang="en-IE" sz="2300" dirty="0">
                <a:solidFill>
                  <a:schemeClr val="bg2">
                    <a:lumMod val="50000"/>
                  </a:schemeClr>
                </a:solidFill>
              </a:rPr>
              <a:t> de </a:t>
            </a:r>
            <a:r>
              <a:rPr lang="en-IE" sz="2300" dirty="0" err="1">
                <a:solidFill>
                  <a:schemeClr val="bg2">
                    <a:lumMod val="50000"/>
                  </a:schemeClr>
                </a:solidFill>
              </a:rPr>
              <a:t>Qualidade</a:t>
            </a:r>
            <a:r>
              <a:rPr lang="en-IE" sz="2300" dirty="0">
                <a:solidFill>
                  <a:schemeClr val="bg2">
                    <a:lumMod val="50000"/>
                  </a:schemeClr>
                </a:solidFill>
              </a:rPr>
              <a:t>, que </a:t>
            </a:r>
            <a:r>
              <a:rPr lang="en-IE" sz="2300" dirty="0" err="1">
                <a:solidFill>
                  <a:schemeClr val="bg2">
                    <a:lumMod val="50000"/>
                  </a:schemeClr>
                </a:solidFill>
              </a:rPr>
              <a:t>sejam</a:t>
            </a:r>
            <a:r>
              <a:rPr lang="en-IE" sz="2300" dirty="0">
                <a:solidFill>
                  <a:schemeClr val="bg2">
                    <a:lumMod val="50000"/>
                  </a:schemeClr>
                </a:solidFill>
              </a:rPr>
              <a:t> </a:t>
            </a:r>
            <a:r>
              <a:rPr lang="en-IE" sz="2300" dirty="0" err="1">
                <a:solidFill>
                  <a:schemeClr val="bg2">
                    <a:lumMod val="50000"/>
                  </a:schemeClr>
                </a:solidFill>
              </a:rPr>
              <a:t>excecionalmente</a:t>
            </a:r>
            <a:r>
              <a:rPr lang="en-IE" sz="2300" dirty="0">
                <a:solidFill>
                  <a:schemeClr val="bg2">
                    <a:lumMod val="50000"/>
                  </a:schemeClr>
                </a:solidFill>
              </a:rPr>
              <a:t> </a:t>
            </a:r>
            <a:r>
              <a:rPr lang="en-IE" sz="2300" dirty="0" err="1">
                <a:solidFill>
                  <a:schemeClr val="bg2">
                    <a:lumMod val="50000"/>
                  </a:schemeClr>
                </a:solidFill>
              </a:rPr>
              <a:t>atractivos</a:t>
            </a:r>
            <a:r>
              <a:rPr lang="en-IE" sz="2300" dirty="0">
                <a:solidFill>
                  <a:schemeClr val="bg2">
                    <a:lumMod val="50000"/>
                  </a:schemeClr>
                </a:solidFill>
              </a:rPr>
              <a:t> para </a:t>
            </a:r>
            <a:r>
              <a:rPr lang="en-IE" sz="2300" dirty="0" err="1">
                <a:solidFill>
                  <a:schemeClr val="bg2">
                    <a:lumMod val="50000"/>
                  </a:schemeClr>
                </a:solidFill>
              </a:rPr>
              <a:t>profissionais</a:t>
            </a:r>
            <a:r>
              <a:rPr lang="en-IE" sz="2300" dirty="0">
                <a:solidFill>
                  <a:schemeClr val="bg2">
                    <a:lumMod val="50000"/>
                  </a:schemeClr>
                </a:solidFill>
              </a:rPr>
              <a:t> </a:t>
            </a:r>
            <a:r>
              <a:rPr lang="en-IE" sz="2300" dirty="0" err="1">
                <a:solidFill>
                  <a:schemeClr val="bg2">
                    <a:lumMod val="50000"/>
                  </a:schemeClr>
                </a:solidFill>
              </a:rPr>
              <a:t>talentosos</a:t>
            </a:r>
            <a:r>
              <a:rPr lang="en-IE" sz="2300" dirty="0">
                <a:solidFill>
                  <a:schemeClr val="bg2">
                    <a:lumMod val="50000"/>
                  </a:schemeClr>
                </a:solidFill>
              </a:rPr>
              <a:t>, de modo a que </a:t>
            </a:r>
            <a:r>
              <a:rPr lang="en-IE" sz="2300" dirty="0" err="1">
                <a:solidFill>
                  <a:schemeClr val="bg2">
                    <a:lumMod val="50000"/>
                  </a:schemeClr>
                </a:solidFill>
              </a:rPr>
              <a:t>estes</a:t>
            </a:r>
            <a:r>
              <a:rPr lang="en-IE" sz="2300" dirty="0">
                <a:solidFill>
                  <a:schemeClr val="bg2">
                    <a:lumMod val="50000"/>
                  </a:schemeClr>
                </a:solidFill>
              </a:rPr>
              <a:t> </a:t>
            </a:r>
            <a:r>
              <a:rPr lang="en-IE" sz="2300" dirty="0" err="1">
                <a:solidFill>
                  <a:schemeClr val="bg2">
                    <a:lumMod val="50000"/>
                  </a:schemeClr>
                </a:solidFill>
              </a:rPr>
              <a:t>pretendam</a:t>
            </a:r>
            <a:r>
              <a:rPr lang="en-IE" sz="2300" dirty="0">
                <a:solidFill>
                  <a:schemeClr val="bg2">
                    <a:lumMod val="50000"/>
                  </a:schemeClr>
                </a:solidFill>
              </a:rPr>
              <a:t> </a:t>
            </a:r>
            <a:r>
              <a:rPr lang="en-IE" sz="2300" dirty="0" err="1">
                <a:solidFill>
                  <a:schemeClr val="bg2">
                    <a:lumMod val="50000"/>
                  </a:schemeClr>
                </a:solidFill>
              </a:rPr>
              <a:t>lá</a:t>
            </a:r>
            <a:r>
              <a:rPr lang="en-IE" sz="2300" dirty="0">
                <a:solidFill>
                  <a:schemeClr val="bg2">
                    <a:lumMod val="50000"/>
                  </a:schemeClr>
                </a:solidFill>
              </a:rPr>
              <a:t> </a:t>
            </a:r>
            <a:r>
              <a:rPr lang="en-IE" sz="2300" dirty="0" err="1">
                <a:solidFill>
                  <a:schemeClr val="bg2">
                    <a:lumMod val="50000"/>
                  </a:schemeClr>
                </a:solidFill>
              </a:rPr>
              <a:t>permanecer</a:t>
            </a:r>
            <a:r>
              <a:rPr lang="en-IE" sz="2300" dirty="0">
                <a:solidFill>
                  <a:schemeClr val="bg2">
                    <a:lumMod val="50000"/>
                  </a:schemeClr>
                </a:solidFill>
              </a:rPr>
              <a:t> e </a:t>
            </a:r>
            <a:r>
              <a:rPr lang="en-IE" sz="2300" dirty="0" err="1">
                <a:solidFill>
                  <a:schemeClr val="bg2">
                    <a:lumMod val="50000"/>
                  </a:schemeClr>
                </a:solidFill>
              </a:rPr>
              <a:t>viver</a:t>
            </a:r>
            <a:r>
              <a:rPr lang="en-IE" sz="2300" dirty="0">
                <a:solidFill>
                  <a:schemeClr val="bg2">
                    <a:lumMod val="50000"/>
                  </a:schemeClr>
                </a:solidFill>
              </a:rPr>
              <a:t> e, </a:t>
            </a:r>
            <a:r>
              <a:rPr lang="en-IE" sz="2300" dirty="0" err="1">
                <a:solidFill>
                  <a:schemeClr val="bg2">
                    <a:lumMod val="50000"/>
                  </a:schemeClr>
                </a:solidFill>
              </a:rPr>
              <a:t>ao</a:t>
            </a:r>
            <a:r>
              <a:rPr lang="en-IE" sz="2300" dirty="0">
                <a:solidFill>
                  <a:schemeClr val="bg2">
                    <a:lumMod val="50000"/>
                  </a:schemeClr>
                </a:solidFill>
              </a:rPr>
              <a:t> </a:t>
            </a:r>
            <a:r>
              <a:rPr lang="en-IE" sz="2300" dirty="0" err="1">
                <a:solidFill>
                  <a:schemeClr val="bg2">
                    <a:lumMod val="50000"/>
                  </a:schemeClr>
                </a:solidFill>
              </a:rPr>
              <a:t>fazê</a:t>
            </a:r>
            <a:r>
              <a:rPr lang="en-IE" sz="2300" dirty="0">
                <a:solidFill>
                  <a:schemeClr val="bg2">
                    <a:lumMod val="50000"/>
                  </a:schemeClr>
                </a:solidFill>
              </a:rPr>
              <a:t>-lo, </a:t>
            </a:r>
            <a:r>
              <a:rPr lang="en-IE" sz="2300" dirty="0" err="1">
                <a:solidFill>
                  <a:schemeClr val="bg2">
                    <a:lumMod val="50000"/>
                  </a:schemeClr>
                </a:solidFill>
              </a:rPr>
              <a:t>criem</a:t>
            </a:r>
            <a:r>
              <a:rPr lang="en-IE" sz="2300" dirty="0">
                <a:solidFill>
                  <a:schemeClr val="bg2">
                    <a:lumMod val="50000"/>
                  </a:schemeClr>
                </a:solidFill>
              </a:rPr>
              <a:t> as </a:t>
            </a:r>
            <a:r>
              <a:rPr lang="en-IE" sz="2300" dirty="0" err="1">
                <a:solidFill>
                  <a:schemeClr val="bg2">
                    <a:lumMod val="50000"/>
                  </a:schemeClr>
                </a:solidFill>
              </a:rPr>
              <a:t>circunstâncias</a:t>
            </a:r>
            <a:r>
              <a:rPr lang="en-IE" sz="2300" dirty="0">
                <a:solidFill>
                  <a:schemeClr val="bg2">
                    <a:lumMod val="50000"/>
                  </a:schemeClr>
                </a:solidFill>
              </a:rPr>
              <a:t> para a </a:t>
            </a:r>
            <a:r>
              <a:rPr lang="en-IE" sz="2300" dirty="0" err="1">
                <a:solidFill>
                  <a:schemeClr val="bg2">
                    <a:lumMod val="50000"/>
                  </a:schemeClr>
                </a:solidFill>
              </a:rPr>
              <a:t>criação</a:t>
            </a:r>
            <a:r>
              <a:rPr lang="en-IE" sz="2300" dirty="0">
                <a:solidFill>
                  <a:schemeClr val="bg2">
                    <a:lumMod val="50000"/>
                  </a:schemeClr>
                </a:solidFill>
              </a:rPr>
              <a:t> </a:t>
            </a:r>
            <a:r>
              <a:rPr lang="en-IE" sz="2300" dirty="0" err="1">
                <a:solidFill>
                  <a:schemeClr val="bg2">
                    <a:lumMod val="50000"/>
                  </a:schemeClr>
                </a:solidFill>
              </a:rPr>
              <a:t>substancial</a:t>
            </a:r>
            <a:r>
              <a:rPr lang="en-IE" sz="2300" dirty="0">
                <a:solidFill>
                  <a:schemeClr val="bg2">
                    <a:lumMod val="50000"/>
                  </a:schemeClr>
                </a:solidFill>
              </a:rPr>
              <a:t> de </a:t>
            </a:r>
            <a:r>
              <a:rPr lang="en-IE" sz="2300" dirty="0" err="1">
                <a:solidFill>
                  <a:schemeClr val="bg2">
                    <a:lumMod val="50000"/>
                  </a:schemeClr>
                </a:solidFill>
              </a:rPr>
              <a:t>emprego</a:t>
            </a:r>
            <a:r>
              <a:rPr lang="en-IE" sz="2300" dirty="0">
                <a:solidFill>
                  <a:schemeClr val="bg2">
                    <a:lumMod val="50000"/>
                  </a:schemeClr>
                </a:solidFill>
              </a:rPr>
              <a:t> e </a:t>
            </a:r>
            <a:r>
              <a:rPr lang="en-IE" sz="2300" dirty="0" err="1">
                <a:solidFill>
                  <a:schemeClr val="bg2">
                    <a:lumMod val="50000"/>
                  </a:schemeClr>
                </a:solidFill>
              </a:rPr>
              <a:t>crescimento</a:t>
            </a:r>
            <a:r>
              <a:rPr lang="en-IE" sz="2300" dirty="0">
                <a:solidFill>
                  <a:schemeClr val="bg2">
                    <a:lumMod val="50000"/>
                  </a:schemeClr>
                </a:solidFill>
              </a:rPr>
              <a:t> </a:t>
            </a:r>
            <a:r>
              <a:rPr lang="en-IE" sz="2300" dirty="0" err="1">
                <a:solidFill>
                  <a:schemeClr val="bg2">
                    <a:lumMod val="50000"/>
                  </a:schemeClr>
                </a:solidFill>
              </a:rPr>
              <a:t>económico</a:t>
            </a:r>
            <a:r>
              <a:rPr lang="en-IE" sz="2300" dirty="0">
                <a:solidFill>
                  <a:schemeClr val="bg2">
                    <a:lumMod val="50000"/>
                  </a:schemeClr>
                </a:solidFill>
              </a:rPr>
              <a:t>. </a:t>
            </a:r>
          </a:p>
          <a:p>
            <a:r>
              <a:rPr lang="en-IE" sz="2300" b="1" dirty="0" err="1">
                <a:solidFill>
                  <a:srgbClr val="AB5AB0"/>
                </a:solidFill>
              </a:rPr>
              <a:t>Projetos</a:t>
            </a:r>
            <a:r>
              <a:rPr lang="en-IE" sz="2300" b="1" dirty="0">
                <a:solidFill>
                  <a:srgbClr val="AB5AB0"/>
                </a:solidFill>
              </a:rPr>
              <a:t>: </a:t>
            </a:r>
            <a:r>
              <a:rPr lang="en-IE" sz="2300" dirty="0" err="1"/>
              <a:t>Empreendimentos</a:t>
            </a:r>
            <a:r>
              <a:rPr lang="en-IE" sz="2300" dirty="0"/>
              <a:t> de </a:t>
            </a:r>
            <a:r>
              <a:rPr lang="en-IE" sz="2300" dirty="0" err="1"/>
              <a:t>uso</a:t>
            </a:r>
            <a:r>
              <a:rPr lang="en-IE" sz="2300" dirty="0"/>
              <a:t> misto, </a:t>
            </a:r>
            <a:r>
              <a:rPr lang="en-IE" sz="2300" dirty="0" err="1"/>
              <a:t>percursos</a:t>
            </a:r>
            <a:r>
              <a:rPr lang="en-IE" sz="2300" dirty="0"/>
              <a:t> </a:t>
            </a:r>
            <a:r>
              <a:rPr lang="en-IE" sz="2300" dirty="0" err="1"/>
              <a:t>verdes</a:t>
            </a:r>
            <a:r>
              <a:rPr lang="en-IE" sz="2300" dirty="0"/>
              <a:t> para </a:t>
            </a:r>
            <a:r>
              <a:rPr lang="en-IE" sz="2300" dirty="0" err="1"/>
              <a:t>parques</a:t>
            </a:r>
            <a:r>
              <a:rPr lang="en-IE" sz="2300" dirty="0"/>
              <a:t> e </a:t>
            </a:r>
            <a:r>
              <a:rPr lang="en-IE" sz="2300" dirty="0" err="1"/>
              <a:t>ribeiras</a:t>
            </a:r>
            <a:r>
              <a:rPr lang="en-IE" sz="2300" dirty="0"/>
              <a:t>, </a:t>
            </a:r>
            <a:r>
              <a:rPr lang="en-IE" sz="2300" dirty="0" err="1"/>
              <a:t>ou</a:t>
            </a:r>
            <a:r>
              <a:rPr lang="en-IE" sz="2300" dirty="0"/>
              <a:t> </a:t>
            </a:r>
            <a:r>
              <a:rPr lang="en-IE" sz="2300" dirty="0" err="1"/>
              <a:t>outras</a:t>
            </a:r>
            <a:r>
              <a:rPr lang="en-IE" sz="2300" dirty="0"/>
              <a:t> </a:t>
            </a:r>
            <a:r>
              <a:rPr lang="en-IE" sz="2300" dirty="0" err="1"/>
              <a:t>instalações</a:t>
            </a:r>
            <a:r>
              <a:rPr lang="en-IE" sz="2300" dirty="0"/>
              <a:t> e </a:t>
            </a:r>
            <a:r>
              <a:rPr lang="en-IE" sz="2300" dirty="0" err="1"/>
              <a:t>locais</a:t>
            </a:r>
            <a:r>
              <a:rPr lang="en-IE" sz="2300" dirty="0"/>
              <a:t> de </a:t>
            </a:r>
            <a:r>
              <a:rPr lang="en-IE" sz="2300" dirty="0" err="1"/>
              <a:t>entretenimento</a:t>
            </a:r>
            <a:r>
              <a:rPr lang="en-IE" sz="2300" dirty="0"/>
              <a:t> para </a:t>
            </a:r>
            <a:r>
              <a:rPr lang="en-IE" sz="2300" dirty="0" err="1"/>
              <a:t>reuniões</a:t>
            </a:r>
            <a:r>
              <a:rPr lang="en-IE" sz="2300" dirty="0"/>
              <a:t> </a:t>
            </a:r>
            <a:r>
              <a:rPr lang="en-IE" sz="2300" dirty="0" err="1"/>
              <a:t>sociais</a:t>
            </a:r>
            <a:endParaRPr lang="en-IE" sz="2300" b="1" dirty="0">
              <a:solidFill>
                <a:srgbClr val="AB5AB0"/>
              </a:solidFill>
            </a:endParaRPr>
          </a:p>
          <a:p>
            <a:r>
              <a:rPr lang="en-IE" sz="2300" b="1" dirty="0" err="1">
                <a:solidFill>
                  <a:srgbClr val="AB5AB0"/>
                </a:solidFill>
              </a:rPr>
              <a:t>Atividades</a:t>
            </a:r>
            <a:r>
              <a:rPr lang="en-IE" sz="2300" b="1" dirty="0">
                <a:solidFill>
                  <a:srgbClr val="AB5AB0"/>
                </a:solidFill>
              </a:rPr>
              <a:t>: </a:t>
            </a:r>
            <a:r>
              <a:rPr lang="en-IE" sz="2300" dirty="0" err="1"/>
              <a:t>Eventos</a:t>
            </a:r>
            <a:r>
              <a:rPr lang="en-IE" sz="2300" dirty="0"/>
              <a:t> </a:t>
            </a:r>
            <a:r>
              <a:rPr lang="en-IE" sz="2300" dirty="0" err="1"/>
              <a:t>cíclicos</a:t>
            </a:r>
            <a:r>
              <a:rPr lang="en-IE" sz="2300" dirty="0"/>
              <a:t> </a:t>
            </a:r>
            <a:r>
              <a:rPr lang="en-IE" sz="2300" dirty="0" err="1"/>
              <a:t>dirigidos</a:t>
            </a:r>
            <a:r>
              <a:rPr lang="en-IE" sz="2300" dirty="0"/>
              <a:t> a </a:t>
            </a:r>
            <a:r>
              <a:rPr lang="en-IE" sz="2300" dirty="0" err="1"/>
              <a:t>profissionais</a:t>
            </a:r>
            <a:r>
              <a:rPr lang="en-IE" sz="2300" dirty="0"/>
              <a:t> </a:t>
            </a:r>
            <a:r>
              <a:rPr lang="en-IE" sz="2300" dirty="0" err="1"/>
              <a:t>talentosos</a:t>
            </a:r>
            <a:r>
              <a:rPr lang="en-IE" sz="2300" dirty="0"/>
              <a:t>, </a:t>
            </a:r>
            <a:r>
              <a:rPr lang="en-IE" sz="2300" dirty="0" err="1"/>
              <a:t>juntamente</a:t>
            </a:r>
            <a:r>
              <a:rPr lang="en-IE" sz="2300" dirty="0"/>
              <a:t> com outros </a:t>
            </a:r>
            <a:r>
              <a:rPr lang="en-IE" sz="2300" dirty="0" err="1"/>
              <a:t>serviços</a:t>
            </a:r>
            <a:r>
              <a:rPr lang="en-IE" sz="2300" dirty="0"/>
              <a:t> </a:t>
            </a:r>
            <a:r>
              <a:rPr lang="en-IE" sz="2300" dirty="0" err="1"/>
              <a:t>artísticos</a:t>
            </a:r>
            <a:r>
              <a:rPr lang="en-IE" sz="2300" dirty="0"/>
              <a:t>, </a:t>
            </a:r>
            <a:r>
              <a:rPr lang="en-IE" sz="2300" dirty="0" err="1"/>
              <a:t>culturais</a:t>
            </a:r>
            <a:r>
              <a:rPr lang="en-IE" sz="2300" dirty="0"/>
              <a:t>, de </a:t>
            </a:r>
            <a:r>
              <a:rPr lang="en-IE" sz="2300" dirty="0" err="1"/>
              <a:t>entretenimento</a:t>
            </a:r>
            <a:r>
              <a:rPr lang="en-IE" sz="2300" dirty="0"/>
              <a:t> e </a:t>
            </a:r>
            <a:r>
              <a:rPr lang="en-IE" sz="2300" dirty="0" err="1"/>
              <a:t>recreativos</a:t>
            </a:r>
            <a:r>
              <a:rPr lang="en-IE" sz="2300" dirty="0"/>
              <a:t> que </a:t>
            </a:r>
            <a:r>
              <a:rPr lang="en-IE" sz="2300" dirty="0" err="1"/>
              <a:t>atraiam</a:t>
            </a:r>
            <a:r>
              <a:rPr lang="en-IE" sz="2300" dirty="0"/>
              <a:t> </a:t>
            </a:r>
            <a:r>
              <a:rPr lang="en-IE" sz="2300" dirty="0" err="1"/>
              <a:t>uma</a:t>
            </a:r>
            <a:r>
              <a:rPr lang="en-IE" sz="2300" dirty="0"/>
              <a:t> </a:t>
            </a:r>
            <a:r>
              <a:rPr lang="en-IE" sz="2300" dirty="0" err="1"/>
              <a:t>vasta</a:t>
            </a:r>
            <a:r>
              <a:rPr lang="en-IE" sz="2300" dirty="0"/>
              <a:t> </a:t>
            </a:r>
            <a:r>
              <a:rPr lang="en-IE" sz="2300" dirty="0" err="1"/>
              <a:t>gama</a:t>
            </a:r>
            <a:r>
              <a:rPr lang="en-IE" sz="2300" dirty="0"/>
              <a:t> de </a:t>
            </a:r>
            <a:r>
              <a:rPr lang="en-IE" sz="2300" dirty="0" err="1"/>
              <a:t>utilizadores</a:t>
            </a:r>
            <a:r>
              <a:rPr lang="en-IE" sz="2300" dirty="0"/>
              <a:t>.</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normAutofit fontScale="92500"/>
          </a:bodyPr>
          <a:lstStyle/>
          <a:p>
            <a:r>
              <a:rPr lang="en-IE" b="1" i="0" dirty="0">
                <a:solidFill>
                  <a:srgbClr val="AB5AB0"/>
                </a:solidFill>
                <a:effectLst/>
                <a:latin typeface="Roboto"/>
              </a:rPr>
              <a:t>Placemaking </a:t>
            </a:r>
            <a:r>
              <a:rPr lang="en-IE" b="1" i="0" dirty="0" err="1">
                <a:solidFill>
                  <a:srgbClr val="AB5AB0"/>
                </a:solidFill>
                <a:effectLst/>
                <a:latin typeface="Roboto"/>
              </a:rPr>
              <a:t>Estratégico</a:t>
            </a:r>
            <a:endParaRPr lang="en-IE" b="1" i="0" dirty="0">
              <a:solidFill>
                <a:srgbClr val="AB5AB0"/>
              </a:solidFill>
              <a:effectLst/>
              <a:latin typeface="Roboto"/>
            </a:endParaRPr>
          </a:p>
          <a:p>
            <a:endParaRPr lang="en-IE" dirty="0">
              <a:solidFill>
                <a:srgbClr val="AB5AB0"/>
              </a:solidFill>
            </a:endParaRPr>
          </a:p>
        </p:txBody>
      </p:sp>
      <p:sp>
        <p:nvSpPr>
          <p:cNvPr id="7" name="TextBox 6">
            <a:hlinkClick r:id="rId2"/>
            <a:extLst>
              <a:ext uri="{FF2B5EF4-FFF2-40B4-BE49-F238E27FC236}">
                <a16:creationId xmlns:a16="http://schemas.microsoft.com/office/drawing/2014/main" id="{A3600CEA-BF5F-4F87-9BCC-7F6DCFD6DA11}"/>
              </a:ext>
            </a:extLst>
          </p:cNvPr>
          <p:cNvSpPr txBox="1"/>
          <p:nvPr/>
        </p:nvSpPr>
        <p:spPr>
          <a:xfrm>
            <a:off x="115614" y="6530457"/>
            <a:ext cx="1282263" cy="246221"/>
          </a:xfrm>
          <a:prstGeom prst="rect">
            <a:avLst/>
          </a:prstGeom>
          <a:noFill/>
        </p:spPr>
        <p:txBody>
          <a:bodyPr wrap="square" rtlCol="0">
            <a:spAutoFit/>
          </a:bodyPr>
          <a:lstStyle/>
          <a:p>
            <a:r>
              <a:rPr lang="en-IE" sz="1000" dirty="0">
                <a:hlinkClick r:id="rId2"/>
              </a:rPr>
              <a:t>Fonte</a:t>
            </a:r>
            <a:endParaRPr lang="en-IE" sz="1000" dirty="0"/>
          </a:p>
        </p:txBody>
      </p:sp>
      <p:pic>
        <p:nvPicPr>
          <p:cNvPr id="12" name="Picture Placeholder 11" descr="A picture containing table, decorated, sitting, wooden&#10;&#10;Description automatically generated">
            <a:extLst>
              <a:ext uri="{FF2B5EF4-FFF2-40B4-BE49-F238E27FC236}">
                <a16:creationId xmlns:a16="http://schemas.microsoft.com/office/drawing/2014/main" id="{951BC06A-4690-4D08-8D2D-D0EB6641D8C0}"/>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176475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group of people standing in a room&#10;&#10;Description automatically generated">
            <a:extLst>
              <a:ext uri="{FF2B5EF4-FFF2-40B4-BE49-F238E27FC236}">
                <a16:creationId xmlns:a16="http://schemas.microsoft.com/office/drawing/2014/main" id="{C86B2892-8F94-4026-BE05-6764DC26E39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700858" cy="1291231"/>
          </a:xfrm>
          <a:solidFill>
            <a:srgbClr val="AB5AB0"/>
          </a:solidFill>
        </p:spPr>
        <p:txBody>
          <a:bodyPr>
            <a:normAutofit fontScale="92500"/>
          </a:bodyPr>
          <a:lstStyle/>
          <a:p>
            <a:r>
              <a:rPr lang="en-IE" dirty="0" err="1">
                <a:solidFill>
                  <a:schemeClr val="bg1"/>
                </a:solidFill>
              </a:rPr>
              <a:t>KiltyLive</a:t>
            </a:r>
            <a:r>
              <a:rPr lang="en-IE" dirty="0">
                <a:solidFill>
                  <a:schemeClr val="bg1"/>
                </a:solidFill>
              </a:rPr>
              <a:t> – how a strategic social media campaign saved a school and rejuvenated an Irish village</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dirty="0" err="1"/>
              <a:t>Em</a:t>
            </a:r>
            <a:r>
              <a:rPr lang="en-IE" dirty="0"/>
              <a:t> 2016, </a:t>
            </a:r>
            <a:r>
              <a:rPr lang="en-IE" dirty="0" err="1"/>
              <a:t>Kiltyclogher</a:t>
            </a:r>
            <a:r>
              <a:rPr lang="en-IE" dirty="0"/>
              <a:t>, </a:t>
            </a:r>
            <a:r>
              <a:rPr lang="en-IE" dirty="0" err="1"/>
              <a:t>uma</a:t>
            </a:r>
            <a:r>
              <a:rPr lang="en-IE" dirty="0"/>
              <a:t> </a:t>
            </a:r>
            <a:r>
              <a:rPr lang="en-IE" dirty="0" err="1"/>
              <a:t>aldeia</a:t>
            </a:r>
            <a:r>
              <a:rPr lang="en-IE" dirty="0"/>
              <a:t> com </a:t>
            </a:r>
            <a:r>
              <a:rPr lang="en-IE" dirty="0" err="1"/>
              <a:t>uma</a:t>
            </a:r>
            <a:r>
              <a:rPr lang="en-IE" dirty="0"/>
              <a:t> </a:t>
            </a:r>
            <a:r>
              <a:rPr lang="en-IE" dirty="0" err="1"/>
              <a:t>população</a:t>
            </a:r>
            <a:r>
              <a:rPr lang="en-IE" dirty="0"/>
              <a:t> de 233 </a:t>
            </a:r>
            <a:r>
              <a:rPr lang="en-IE" dirty="0" err="1"/>
              <a:t>habitantes</a:t>
            </a:r>
            <a:r>
              <a:rPr lang="en-IE" dirty="0"/>
              <a:t>, </a:t>
            </a:r>
            <a:r>
              <a:rPr lang="en-IE" dirty="0" err="1"/>
              <a:t>enfrentou</a:t>
            </a:r>
            <a:r>
              <a:rPr lang="en-IE" dirty="0"/>
              <a:t> um </a:t>
            </a:r>
            <a:r>
              <a:rPr lang="en-IE" dirty="0" err="1"/>
              <a:t>problema</a:t>
            </a:r>
            <a:r>
              <a:rPr lang="en-IE" dirty="0"/>
              <a:t>. A </a:t>
            </a:r>
            <a:r>
              <a:rPr lang="en-IE" dirty="0" err="1"/>
              <a:t>escola</a:t>
            </a:r>
            <a:r>
              <a:rPr lang="en-IE" dirty="0"/>
              <a:t> </a:t>
            </a:r>
            <a:r>
              <a:rPr lang="en-IE" dirty="0" err="1"/>
              <a:t>tinha</a:t>
            </a:r>
            <a:r>
              <a:rPr lang="en-IE" dirty="0"/>
              <a:t> </a:t>
            </a:r>
            <a:r>
              <a:rPr lang="en-IE" dirty="0" err="1"/>
              <a:t>apenas</a:t>
            </a:r>
            <a:r>
              <a:rPr lang="en-IE" dirty="0"/>
              <a:t> 14 </a:t>
            </a:r>
            <a:r>
              <a:rPr lang="en-IE" dirty="0" err="1"/>
              <a:t>alunos</a:t>
            </a:r>
            <a:r>
              <a:rPr lang="en-IE" dirty="0"/>
              <a:t> </a:t>
            </a:r>
            <a:r>
              <a:rPr lang="en-IE" dirty="0" err="1"/>
              <a:t>inscritos</a:t>
            </a:r>
            <a:r>
              <a:rPr lang="en-IE" dirty="0"/>
              <a:t> para o </a:t>
            </a:r>
            <a:r>
              <a:rPr lang="en-IE" dirty="0" err="1"/>
              <a:t>ano</a:t>
            </a:r>
            <a:r>
              <a:rPr lang="en-IE" dirty="0"/>
              <a:t> </a:t>
            </a:r>
            <a:r>
              <a:rPr lang="en-IE" dirty="0" err="1"/>
              <a:t>lectivo</a:t>
            </a:r>
            <a:r>
              <a:rPr lang="en-IE" dirty="0"/>
              <a:t> </a:t>
            </a:r>
            <a:r>
              <a:rPr lang="en-IE" dirty="0" err="1"/>
              <a:t>seguinte</a:t>
            </a:r>
            <a:r>
              <a:rPr lang="en-IE" dirty="0"/>
              <a:t>, </a:t>
            </a:r>
            <a:r>
              <a:rPr lang="en-IE" dirty="0" err="1"/>
              <a:t>significando</a:t>
            </a:r>
            <a:r>
              <a:rPr lang="en-IE" dirty="0"/>
              <a:t> que </a:t>
            </a:r>
            <a:r>
              <a:rPr lang="en-IE" dirty="0" err="1"/>
              <a:t>teria</a:t>
            </a:r>
            <a:r>
              <a:rPr lang="en-IE" dirty="0"/>
              <a:t> de </a:t>
            </a:r>
            <a:r>
              <a:rPr lang="en-IE" dirty="0" err="1"/>
              <a:t>fechar</a:t>
            </a:r>
            <a:r>
              <a:rPr lang="en-IE" dirty="0"/>
              <a:t>, a </a:t>
            </a:r>
            <a:r>
              <a:rPr lang="en-IE" dirty="0" err="1"/>
              <a:t>menos</a:t>
            </a:r>
            <a:r>
              <a:rPr lang="en-IE" dirty="0"/>
              <a:t> que </a:t>
            </a:r>
            <a:r>
              <a:rPr lang="en-IE" dirty="0" err="1"/>
              <a:t>outra</a:t>
            </a:r>
            <a:r>
              <a:rPr lang="en-IE" dirty="0"/>
              <a:t> </a:t>
            </a:r>
            <a:r>
              <a:rPr lang="en-IE" dirty="0" err="1"/>
              <a:t>família</a:t>
            </a:r>
            <a:r>
              <a:rPr lang="en-IE" dirty="0"/>
              <a:t> com </a:t>
            </a:r>
            <a:r>
              <a:rPr lang="en-IE" dirty="0" err="1"/>
              <a:t>uma</a:t>
            </a:r>
            <a:r>
              <a:rPr lang="en-IE" dirty="0"/>
              <a:t> </a:t>
            </a:r>
            <a:r>
              <a:rPr lang="en-IE" dirty="0" err="1"/>
              <a:t>criança</a:t>
            </a:r>
            <a:r>
              <a:rPr lang="en-IE" dirty="0"/>
              <a:t> se </a:t>
            </a:r>
            <a:r>
              <a:rPr lang="en-IE" dirty="0" err="1"/>
              <a:t>mudasse</a:t>
            </a:r>
            <a:r>
              <a:rPr lang="en-IE" dirty="0"/>
              <a:t> para a zona. </a:t>
            </a:r>
          </a:p>
          <a:p>
            <a:r>
              <a:rPr lang="en-IE" dirty="0"/>
              <a:t>A </a:t>
            </a:r>
            <a:r>
              <a:rPr lang="en-IE" dirty="0" err="1"/>
              <a:t>aldeia</a:t>
            </a:r>
            <a:r>
              <a:rPr lang="en-IE" dirty="0"/>
              <a:t> </a:t>
            </a:r>
            <a:r>
              <a:rPr lang="en-IE" dirty="0" err="1"/>
              <a:t>aproveitou</a:t>
            </a:r>
            <a:r>
              <a:rPr lang="en-IE" dirty="0"/>
              <a:t> </a:t>
            </a:r>
            <a:r>
              <a:rPr lang="en-IE" dirty="0" err="1"/>
              <a:t>os</a:t>
            </a:r>
            <a:r>
              <a:rPr lang="en-IE" dirty="0"/>
              <a:t> </a:t>
            </a:r>
            <a:r>
              <a:rPr lang="en-IE" dirty="0" err="1"/>
              <a:t>seus</a:t>
            </a:r>
            <a:r>
              <a:rPr lang="en-IE" dirty="0"/>
              <a:t> </a:t>
            </a:r>
            <a:r>
              <a:rPr lang="en-IE" dirty="0" err="1"/>
              <a:t>pontos</a:t>
            </a:r>
            <a:r>
              <a:rPr lang="en-IE" dirty="0"/>
              <a:t> fortes e </a:t>
            </a:r>
            <a:r>
              <a:rPr lang="en-IE" dirty="0" err="1"/>
              <a:t>usou</a:t>
            </a:r>
            <a:r>
              <a:rPr lang="en-IE" dirty="0"/>
              <a:t> o </a:t>
            </a:r>
            <a:r>
              <a:rPr lang="en-IE" dirty="0" err="1"/>
              <a:t>poder</a:t>
            </a:r>
            <a:r>
              <a:rPr lang="en-IE" dirty="0"/>
              <a:t> das redes </a:t>
            </a:r>
            <a:r>
              <a:rPr lang="en-IE" dirty="0" err="1"/>
              <a:t>sociais</a:t>
            </a:r>
            <a:r>
              <a:rPr lang="en-IE" dirty="0"/>
              <a:t> e do </a:t>
            </a:r>
            <a:r>
              <a:rPr lang="en-IE" dirty="0" err="1"/>
              <a:t>vídeo</a:t>
            </a:r>
            <a:r>
              <a:rPr lang="en-IE" dirty="0"/>
              <a:t> para </a:t>
            </a:r>
            <a:r>
              <a:rPr lang="en-IE" dirty="0" err="1"/>
              <a:t>cortejar</a:t>
            </a:r>
            <a:r>
              <a:rPr lang="en-IE" dirty="0"/>
              <a:t> </a:t>
            </a:r>
            <a:r>
              <a:rPr lang="en-IE" dirty="0" err="1"/>
              <a:t>os</a:t>
            </a:r>
            <a:r>
              <a:rPr lang="en-IE" dirty="0"/>
              <a:t> "</a:t>
            </a:r>
            <a:r>
              <a:rPr lang="en-IE" dirty="0" err="1"/>
              <a:t>cansados</a:t>
            </a:r>
            <a:r>
              <a:rPr lang="en-IE" dirty="0"/>
              <a:t> da </a:t>
            </a:r>
            <a:r>
              <a:rPr lang="en-IE" dirty="0" err="1"/>
              <a:t>azáfama</a:t>
            </a:r>
            <a:r>
              <a:rPr lang="en-IE" dirty="0"/>
              <a:t> e das </a:t>
            </a:r>
            <a:r>
              <a:rPr lang="en-IE" dirty="0" err="1"/>
              <a:t>despesas</a:t>
            </a:r>
            <a:r>
              <a:rPr lang="en-IE" dirty="0"/>
              <a:t>" da </a:t>
            </a:r>
            <a:r>
              <a:rPr lang="en-IE" dirty="0" err="1"/>
              <a:t>vida</a:t>
            </a:r>
            <a:r>
              <a:rPr lang="en-IE" dirty="0"/>
              <a:t> da </a:t>
            </a:r>
            <a:r>
              <a:rPr lang="en-IE" dirty="0" err="1"/>
              <a:t>cidade</a:t>
            </a:r>
            <a:r>
              <a:rPr lang="en-IE" dirty="0"/>
              <a:t>.</a:t>
            </a:r>
          </a:p>
          <a:p>
            <a:r>
              <a:rPr lang="en-IE" dirty="0"/>
              <a:t>A </a:t>
            </a:r>
            <a:r>
              <a:rPr lang="en-IE" dirty="0" err="1"/>
              <a:t>campanha</a:t>
            </a:r>
            <a:r>
              <a:rPr lang="en-IE" dirty="0"/>
              <a:t> </a:t>
            </a:r>
            <a:r>
              <a:rPr lang="en-IE" dirty="0" err="1"/>
              <a:t>levou</a:t>
            </a:r>
            <a:r>
              <a:rPr lang="en-IE" dirty="0"/>
              <a:t> a 166 </a:t>
            </a:r>
            <a:r>
              <a:rPr lang="en-IE" dirty="0" err="1"/>
              <a:t>pedidos</a:t>
            </a:r>
            <a:r>
              <a:rPr lang="en-IE" dirty="0"/>
              <a:t> de </a:t>
            </a:r>
            <a:r>
              <a:rPr lang="en-IE" dirty="0" err="1"/>
              <a:t>informação</a:t>
            </a:r>
            <a:r>
              <a:rPr lang="en-IE" dirty="0"/>
              <a:t> por e-mail e 16 </a:t>
            </a:r>
            <a:r>
              <a:rPr lang="en-IE" dirty="0" err="1"/>
              <a:t>pedidos</a:t>
            </a:r>
            <a:r>
              <a:rPr lang="en-IE" dirty="0"/>
              <a:t> de </a:t>
            </a:r>
            <a:r>
              <a:rPr lang="en-IE" dirty="0" err="1"/>
              <a:t>informação</a:t>
            </a:r>
            <a:r>
              <a:rPr lang="en-IE" dirty="0"/>
              <a:t> por </a:t>
            </a:r>
            <a:r>
              <a:rPr lang="en-IE" dirty="0" err="1"/>
              <a:t>telefone</a:t>
            </a:r>
            <a:r>
              <a:rPr lang="en-IE" dirty="0"/>
              <a:t>. Seis </a:t>
            </a:r>
            <a:r>
              <a:rPr lang="en-IE" dirty="0" err="1"/>
              <a:t>semanas</a:t>
            </a:r>
            <a:r>
              <a:rPr lang="en-IE" dirty="0"/>
              <a:t> </a:t>
            </a:r>
            <a:r>
              <a:rPr lang="en-IE" dirty="0" err="1"/>
              <a:t>depois</a:t>
            </a:r>
            <a:r>
              <a:rPr lang="en-IE" dirty="0"/>
              <a:t>, a </a:t>
            </a:r>
            <a:r>
              <a:rPr lang="en-IE" dirty="0" err="1"/>
              <a:t>muito</a:t>
            </a:r>
            <a:r>
              <a:rPr lang="en-IE" dirty="0"/>
              <a:t> </a:t>
            </a:r>
            <a:r>
              <a:rPr lang="en-IE" dirty="0" err="1"/>
              <a:t>bem</a:t>
            </a:r>
            <a:r>
              <a:rPr lang="en-IE" dirty="0"/>
              <a:t> </a:t>
            </a:r>
            <a:r>
              <a:rPr lang="en-IE" dirty="0" err="1"/>
              <a:t>sucedida</a:t>
            </a:r>
            <a:r>
              <a:rPr lang="en-IE" dirty="0"/>
              <a:t> </a:t>
            </a:r>
            <a:r>
              <a:rPr lang="en-IE" dirty="0" err="1"/>
              <a:t>campanha</a:t>
            </a:r>
            <a:r>
              <a:rPr lang="en-IE" dirty="0"/>
              <a:t> </a:t>
            </a:r>
            <a:r>
              <a:rPr lang="en-IE" dirty="0" err="1"/>
              <a:t>Kiltylive</a:t>
            </a:r>
            <a:r>
              <a:rPr lang="en-IE" dirty="0"/>
              <a:t> </a:t>
            </a:r>
            <a:r>
              <a:rPr lang="en-IE" dirty="0" err="1"/>
              <a:t>levou</a:t>
            </a:r>
            <a:r>
              <a:rPr lang="en-IE" dirty="0"/>
              <a:t> a 6 </a:t>
            </a:r>
            <a:r>
              <a:rPr lang="en-IE" dirty="0" err="1"/>
              <a:t>famílias</a:t>
            </a:r>
            <a:r>
              <a:rPr lang="en-IE" dirty="0"/>
              <a:t> a </a:t>
            </a:r>
            <a:r>
              <a:rPr lang="en-IE" dirty="0" err="1"/>
              <a:t>mudarem</a:t>
            </a:r>
            <a:r>
              <a:rPr lang="en-IE" dirty="0"/>
              <a:t>-se para a zona e a </a:t>
            </a:r>
            <a:r>
              <a:rPr lang="en-IE" dirty="0" err="1"/>
              <a:t>uma</a:t>
            </a:r>
            <a:r>
              <a:rPr lang="en-IE" dirty="0"/>
              <a:t> </a:t>
            </a:r>
            <a:r>
              <a:rPr lang="en-IE" dirty="0" err="1"/>
              <a:t>lista</a:t>
            </a:r>
            <a:r>
              <a:rPr lang="en-IE" dirty="0"/>
              <a:t> de </a:t>
            </a:r>
            <a:r>
              <a:rPr lang="en-IE" dirty="0" err="1"/>
              <a:t>espera</a:t>
            </a:r>
            <a:r>
              <a:rPr lang="en-IE" dirty="0"/>
              <a:t> com </a:t>
            </a:r>
            <a:r>
              <a:rPr lang="en-IE" dirty="0" err="1"/>
              <a:t>muito</a:t>
            </a:r>
            <a:r>
              <a:rPr lang="en-IE" dirty="0"/>
              <a:t> </a:t>
            </a:r>
            <a:r>
              <a:rPr lang="en-IE" dirty="0" err="1"/>
              <a:t>mais</a:t>
            </a:r>
            <a:r>
              <a:rPr lang="en-IE" dirty="0"/>
              <a:t> </a:t>
            </a:r>
            <a:r>
              <a:rPr lang="en-IE" dirty="0" err="1"/>
              <a:t>pessoas</a:t>
            </a:r>
            <a:r>
              <a:rPr lang="en-IE" dirty="0"/>
              <a:t> </a:t>
            </a:r>
            <a:r>
              <a:rPr lang="en-IE" dirty="0" err="1"/>
              <a:t>ansiosas</a:t>
            </a:r>
            <a:r>
              <a:rPr lang="en-IE" dirty="0"/>
              <a:t> por se </a:t>
            </a:r>
            <a:r>
              <a:rPr lang="en-IE" dirty="0" err="1"/>
              <a:t>mudarem</a:t>
            </a:r>
            <a:r>
              <a:rPr lang="en-IE" dirty="0"/>
              <a:t>. A </a:t>
            </a:r>
            <a:r>
              <a:rPr lang="en-IE" dirty="0" err="1"/>
              <a:t>história</a:t>
            </a:r>
            <a:r>
              <a:rPr lang="en-IE" dirty="0"/>
              <a:t> de </a:t>
            </a:r>
            <a:r>
              <a:rPr lang="en-IE" dirty="0" err="1"/>
              <a:t>Kiltylive</a:t>
            </a:r>
            <a:r>
              <a:rPr lang="en-IE" dirty="0"/>
              <a:t> fez </a:t>
            </a:r>
            <a:r>
              <a:rPr lang="en-IE" dirty="0" err="1"/>
              <a:t>manchetes</a:t>
            </a:r>
            <a:r>
              <a:rPr lang="en-IE" dirty="0"/>
              <a:t> </a:t>
            </a:r>
            <a:r>
              <a:rPr lang="en-IE" dirty="0" err="1"/>
              <a:t>nacionais</a:t>
            </a:r>
            <a:r>
              <a:rPr lang="en-IE" dirty="0"/>
              <a:t>.</a:t>
            </a:r>
            <a:endParaRPr lang="en-IE" dirty="0">
              <a:solidFill>
                <a:srgbClr val="7F4182"/>
              </a:solidFill>
            </a:endParaRPr>
          </a:p>
          <a:p>
            <a:r>
              <a:rPr lang="en-IE" dirty="0">
                <a:solidFill>
                  <a:srgbClr val="7F4182"/>
                </a:solidFill>
              </a:rPr>
              <a:t>SAIBA MAIS AQUI: </a:t>
            </a:r>
            <a:r>
              <a:rPr lang="en-IE" dirty="0">
                <a:solidFill>
                  <a:srgbClr val="7F4182"/>
                </a:solidFill>
                <a:hlinkClick r:id="rId4"/>
              </a:rPr>
              <a:t>Irish Times</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1194875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69B1A5-B250-436A-9EEE-78901CEC2220}"/>
              </a:ext>
            </a:extLst>
          </p:cNvPr>
          <p:cNvSpPr txBox="1"/>
          <p:nvPr/>
        </p:nvSpPr>
        <p:spPr>
          <a:xfrm>
            <a:off x="84083" y="6025712"/>
            <a:ext cx="12107917" cy="461665"/>
          </a:xfrm>
          <a:prstGeom prst="rect">
            <a:avLst/>
          </a:prstGeom>
          <a:solidFill>
            <a:srgbClr val="68BBAF"/>
          </a:solidFill>
        </p:spPr>
        <p:txBody>
          <a:bodyPr wrap="square">
            <a:spAutoFit/>
          </a:bodyPr>
          <a:lstStyle/>
          <a:p>
            <a:r>
              <a:rPr lang="en-IE" sz="2400" dirty="0" err="1">
                <a:solidFill>
                  <a:schemeClr val="bg1"/>
                </a:solidFill>
              </a:rPr>
              <a:t>Assista</a:t>
            </a:r>
            <a:r>
              <a:rPr lang="en-IE" sz="2400" dirty="0">
                <a:solidFill>
                  <a:schemeClr val="bg1"/>
                </a:solidFill>
              </a:rPr>
              <a:t> </a:t>
            </a:r>
            <a:r>
              <a:rPr lang="en-IE" sz="2400" dirty="0" err="1">
                <a:solidFill>
                  <a:schemeClr val="bg1"/>
                </a:solidFill>
              </a:rPr>
              <a:t>em</a:t>
            </a:r>
            <a:r>
              <a:rPr lang="en-IE" sz="2400" dirty="0">
                <a:solidFill>
                  <a:schemeClr val="bg1"/>
                </a:solidFill>
              </a:rPr>
              <a:t> </a:t>
            </a:r>
            <a:r>
              <a:rPr lang="en-IE" sz="2400" dirty="0" err="1">
                <a:solidFill>
                  <a:schemeClr val="bg1"/>
                </a:solidFill>
              </a:rPr>
              <a:t>detalhe</a:t>
            </a:r>
            <a:r>
              <a:rPr lang="en-IE" sz="2400" dirty="0">
                <a:solidFill>
                  <a:schemeClr val="bg1"/>
                </a:solidFill>
              </a:rPr>
              <a:t> o </a:t>
            </a:r>
            <a:r>
              <a:rPr lang="en-IE" sz="2400" dirty="0" err="1">
                <a:solidFill>
                  <a:schemeClr val="bg1"/>
                </a:solidFill>
              </a:rPr>
              <a:t>caso</a:t>
            </a:r>
            <a:r>
              <a:rPr lang="en-IE" sz="2400" dirty="0">
                <a:solidFill>
                  <a:schemeClr val="bg1"/>
                </a:solidFill>
              </a:rPr>
              <a:t> de </a:t>
            </a:r>
            <a:r>
              <a:rPr lang="en-IE" sz="2400" dirty="0" err="1">
                <a:solidFill>
                  <a:schemeClr val="bg1"/>
                </a:solidFill>
              </a:rPr>
              <a:t>estudo</a:t>
            </a:r>
            <a:r>
              <a:rPr lang="en-IE" sz="2400" dirty="0">
                <a:solidFill>
                  <a:schemeClr val="bg1"/>
                </a:solidFill>
              </a:rPr>
              <a:t> com o </a:t>
            </a:r>
            <a:r>
              <a:rPr lang="en-IE" sz="2400" dirty="0" err="1">
                <a:solidFill>
                  <a:schemeClr val="bg1"/>
                </a:solidFill>
              </a:rPr>
              <a:t>Kiltyclogher</a:t>
            </a:r>
            <a:r>
              <a:rPr lang="en-IE" sz="2400" dirty="0">
                <a:solidFill>
                  <a:schemeClr val="bg1"/>
                </a:solidFill>
              </a:rPr>
              <a:t> Community Council</a:t>
            </a:r>
          </a:p>
        </p:txBody>
      </p:sp>
      <p:pic>
        <p:nvPicPr>
          <p:cNvPr id="2" name="Online Media 1" title="RESTART Communities - Joseph Sheerin, KiltyLive Project (Kiltyclogher, Co. Leitrim, Ireland)">
            <a:hlinkClick r:id="" action="ppaction://media"/>
            <a:extLst>
              <a:ext uri="{FF2B5EF4-FFF2-40B4-BE49-F238E27FC236}">
                <a16:creationId xmlns:a16="http://schemas.microsoft.com/office/drawing/2014/main" id="{4147220A-62B8-4551-9073-8D38D47BE53C}"/>
              </a:ext>
            </a:extLst>
          </p:cNvPr>
          <p:cNvPicPr>
            <a:picLocks noRot="1" noChangeAspect="1"/>
          </p:cNvPicPr>
          <p:nvPr>
            <a:videoFile r:link="rId1"/>
          </p:nvPr>
        </p:nvPicPr>
        <p:blipFill>
          <a:blip r:embed="rId3"/>
          <a:stretch>
            <a:fillRect/>
          </a:stretch>
        </p:blipFill>
        <p:spPr>
          <a:xfrm>
            <a:off x="164358" y="975042"/>
            <a:ext cx="7875694" cy="4430078"/>
          </a:xfrm>
          <a:prstGeom prst="rect">
            <a:avLst/>
          </a:prstGeom>
        </p:spPr>
      </p:pic>
      <p:pic>
        <p:nvPicPr>
          <p:cNvPr id="6" name="Picture 5" descr="A close up of a newspaper&#10;&#10;Description automatically generated">
            <a:extLst>
              <a:ext uri="{FF2B5EF4-FFF2-40B4-BE49-F238E27FC236}">
                <a16:creationId xmlns:a16="http://schemas.microsoft.com/office/drawing/2014/main" id="{FBD10923-0D45-4646-8C1C-2639E01A4659}"/>
              </a:ext>
            </a:extLst>
          </p:cNvPr>
          <p:cNvPicPr>
            <a:picLocks noChangeAspect="1"/>
          </p:cNvPicPr>
          <p:nvPr/>
        </p:nvPicPr>
        <p:blipFill>
          <a:blip r:embed="rId4"/>
          <a:stretch>
            <a:fillRect/>
          </a:stretch>
        </p:blipFill>
        <p:spPr>
          <a:xfrm>
            <a:off x="8040052" y="370623"/>
            <a:ext cx="3806508" cy="5484882"/>
          </a:xfrm>
          <a:prstGeom prst="rect">
            <a:avLst/>
          </a:prstGeom>
        </p:spPr>
      </p:pic>
    </p:spTree>
    <p:extLst>
      <p:ext uri="{BB962C8B-B14F-4D97-AF65-F5344CB8AC3E}">
        <p14:creationId xmlns:p14="http://schemas.microsoft.com/office/powerpoint/2010/main" val="5499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young child riding a motorcycle down a dirt road&#10;&#10;Description automatically generated">
            <a:extLst>
              <a:ext uri="{FF2B5EF4-FFF2-40B4-BE49-F238E27FC236}">
                <a16:creationId xmlns:a16="http://schemas.microsoft.com/office/drawing/2014/main" id="{2CA29B75-EFD8-4206-A16B-32C9EDD3F42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700858" cy="1291231"/>
          </a:xfrm>
          <a:solidFill>
            <a:srgbClr val="AB5AB0"/>
          </a:solidFill>
        </p:spPr>
        <p:txBody>
          <a:bodyPr>
            <a:normAutofit fontScale="92500"/>
          </a:bodyPr>
          <a:lstStyle/>
          <a:p>
            <a:r>
              <a:rPr lang="en-IE" dirty="0">
                <a:solidFill>
                  <a:schemeClr val="bg1"/>
                </a:solidFill>
              </a:rPr>
              <a:t>8 </a:t>
            </a:r>
            <a:r>
              <a:rPr lang="en-IE" dirty="0" err="1">
                <a:solidFill>
                  <a:schemeClr val="bg1"/>
                </a:solidFill>
              </a:rPr>
              <a:t>anos</a:t>
            </a:r>
            <a:r>
              <a:rPr lang="en-IE" dirty="0">
                <a:solidFill>
                  <a:schemeClr val="bg1"/>
                </a:solidFill>
              </a:rPr>
              <a:t> de </a:t>
            </a:r>
            <a:r>
              <a:rPr lang="en-IE" dirty="0" err="1">
                <a:solidFill>
                  <a:schemeClr val="bg1"/>
                </a:solidFill>
              </a:rPr>
              <a:t>planeamento</a:t>
            </a:r>
            <a:r>
              <a:rPr lang="en-IE" dirty="0">
                <a:solidFill>
                  <a:schemeClr val="bg1"/>
                </a:solidFill>
              </a:rPr>
              <a:t> </a:t>
            </a:r>
            <a:r>
              <a:rPr lang="en-IE" dirty="0" err="1">
                <a:solidFill>
                  <a:schemeClr val="bg1"/>
                </a:solidFill>
              </a:rPr>
              <a:t>estratégico</a:t>
            </a:r>
            <a:r>
              <a:rPr lang="en-IE" dirty="0">
                <a:solidFill>
                  <a:schemeClr val="bg1"/>
                </a:solidFill>
              </a:rPr>
              <a:t> </a:t>
            </a:r>
            <a:r>
              <a:rPr lang="en-IE" dirty="0" err="1">
                <a:solidFill>
                  <a:schemeClr val="bg1"/>
                </a:solidFill>
              </a:rPr>
              <a:t>sustentável</a:t>
            </a:r>
            <a:r>
              <a:rPr lang="en-IE" dirty="0">
                <a:solidFill>
                  <a:schemeClr val="bg1"/>
                </a:solidFill>
              </a:rPr>
              <a:t> -</a:t>
            </a:r>
            <a:r>
              <a:rPr lang="en-IE" dirty="0" err="1">
                <a:solidFill>
                  <a:schemeClr val="bg1"/>
                </a:solidFill>
              </a:rPr>
              <a:t>Coolaney</a:t>
            </a:r>
            <a:r>
              <a:rPr lang="en-IE" dirty="0">
                <a:solidFill>
                  <a:schemeClr val="bg1"/>
                </a:solidFill>
              </a:rPr>
              <a:t> National Mountain Bike Park, </a:t>
            </a:r>
            <a:r>
              <a:rPr lang="en-IE" dirty="0" err="1">
                <a:solidFill>
                  <a:schemeClr val="bg1"/>
                </a:solidFill>
              </a:rPr>
              <a:t>Irlanda</a:t>
            </a:r>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4689445"/>
          </a:xfrm>
        </p:spPr>
        <p:txBody>
          <a:bodyPr/>
          <a:lstStyle/>
          <a:p>
            <a:r>
              <a:rPr lang="en-IE" dirty="0" err="1">
                <a:solidFill>
                  <a:schemeClr val="bg2">
                    <a:lumMod val="50000"/>
                  </a:schemeClr>
                </a:solidFill>
              </a:rPr>
              <a:t>Em</a:t>
            </a:r>
            <a:r>
              <a:rPr lang="en-IE" dirty="0">
                <a:solidFill>
                  <a:schemeClr val="bg2">
                    <a:lumMod val="50000"/>
                  </a:schemeClr>
                </a:solidFill>
              </a:rPr>
              <a:t> </a:t>
            </a:r>
            <a:r>
              <a:rPr lang="en-IE" dirty="0" err="1">
                <a:solidFill>
                  <a:schemeClr val="bg2">
                    <a:lumMod val="50000"/>
                  </a:schemeClr>
                </a:solidFill>
              </a:rPr>
              <a:t>Junho</a:t>
            </a:r>
            <a:r>
              <a:rPr lang="en-IE" dirty="0">
                <a:solidFill>
                  <a:schemeClr val="bg2">
                    <a:lumMod val="50000"/>
                  </a:schemeClr>
                </a:solidFill>
              </a:rPr>
              <a:t> de 2012, a Coillte </a:t>
            </a:r>
            <a:r>
              <a:rPr lang="en-IE" dirty="0" err="1">
                <a:solidFill>
                  <a:schemeClr val="bg2">
                    <a:lumMod val="50000"/>
                  </a:schemeClr>
                </a:solidFill>
              </a:rPr>
              <a:t>apoiada</a:t>
            </a:r>
            <a:r>
              <a:rPr lang="en-IE" dirty="0">
                <a:solidFill>
                  <a:schemeClr val="bg2">
                    <a:lumMod val="50000"/>
                  </a:schemeClr>
                </a:solidFill>
              </a:rPr>
              <a:t> pela </a:t>
            </a:r>
            <a:r>
              <a:rPr lang="en-IE" dirty="0" err="1">
                <a:solidFill>
                  <a:schemeClr val="bg2">
                    <a:lumMod val="50000"/>
                  </a:schemeClr>
                </a:solidFill>
              </a:rPr>
              <a:t>Failte</a:t>
            </a:r>
            <a:r>
              <a:rPr lang="en-IE" dirty="0">
                <a:solidFill>
                  <a:schemeClr val="bg2">
                    <a:lumMod val="50000"/>
                  </a:schemeClr>
                </a:solidFill>
              </a:rPr>
              <a:t> Ireland </a:t>
            </a:r>
            <a:r>
              <a:rPr lang="en-IE" dirty="0" err="1">
                <a:solidFill>
                  <a:schemeClr val="bg2">
                    <a:lumMod val="50000"/>
                  </a:schemeClr>
                </a:solidFill>
              </a:rPr>
              <a:t>lançou</a:t>
            </a:r>
            <a:r>
              <a:rPr lang="en-IE" dirty="0">
                <a:solidFill>
                  <a:schemeClr val="bg2">
                    <a:lumMod val="50000"/>
                  </a:schemeClr>
                </a:solidFill>
              </a:rPr>
              <a:t> a </a:t>
            </a:r>
            <a:r>
              <a:rPr lang="en-IE" dirty="0" err="1">
                <a:solidFill>
                  <a:schemeClr val="bg2">
                    <a:lumMod val="50000"/>
                  </a:schemeClr>
                </a:solidFill>
              </a:rPr>
              <a:t>sua</a:t>
            </a:r>
            <a:r>
              <a:rPr lang="en-IE" dirty="0">
                <a:solidFill>
                  <a:schemeClr val="bg2">
                    <a:lumMod val="50000"/>
                  </a:schemeClr>
                </a:solidFill>
              </a:rPr>
              <a:t> </a:t>
            </a:r>
            <a:r>
              <a:rPr lang="en-IE" dirty="0" err="1">
                <a:solidFill>
                  <a:schemeClr val="bg2">
                    <a:lumMod val="50000"/>
                  </a:schemeClr>
                </a:solidFill>
              </a:rPr>
              <a:t>Estratégia</a:t>
            </a:r>
            <a:r>
              <a:rPr lang="en-IE" dirty="0">
                <a:solidFill>
                  <a:schemeClr val="bg2">
                    <a:lumMod val="50000"/>
                  </a:schemeClr>
                </a:solidFill>
              </a:rPr>
              <a:t> de </a:t>
            </a:r>
            <a:r>
              <a:rPr lang="en-IE" dirty="0" err="1">
                <a:solidFill>
                  <a:schemeClr val="bg2">
                    <a:lumMod val="50000"/>
                  </a:schemeClr>
                </a:solidFill>
              </a:rPr>
              <a:t>Ciclismo</a:t>
            </a:r>
            <a:r>
              <a:rPr lang="en-IE" dirty="0">
                <a:solidFill>
                  <a:schemeClr val="bg2">
                    <a:lumMod val="50000"/>
                  </a:schemeClr>
                </a:solidFill>
              </a:rPr>
              <a:t> Off Road. Neste </a:t>
            </a:r>
            <a:r>
              <a:rPr lang="en-IE" dirty="0" err="1">
                <a:solidFill>
                  <a:schemeClr val="bg2">
                    <a:lumMod val="50000"/>
                  </a:schemeClr>
                </a:solidFill>
              </a:rPr>
              <a:t>documento</a:t>
            </a:r>
            <a:r>
              <a:rPr lang="en-IE" dirty="0">
                <a:solidFill>
                  <a:schemeClr val="bg2">
                    <a:lumMod val="50000"/>
                  </a:schemeClr>
                </a:solidFill>
              </a:rPr>
              <a:t>, </a:t>
            </a:r>
            <a:r>
              <a:rPr lang="en-IE" dirty="0" err="1">
                <a:solidFill>
                  <a:schemeClr val="bg2">
                    <a:lumMod val="50000"/>
                  </a:schemeClr>
                </a:solidFill>
              </a:rPr>
              <a:t>Coolaney</a:t>
            </a:r>
            <a:r>
              <a:rPr lang="en-IE" dirty="0">
                <a:solidFill>
                  <a:schemeClr val="bg2">
                    <a:lumMod val="50000"/>
                  </a:schemeClr>
                </a:solidFill>
              </a:rPr>
              <a:t>, Co Sligo </a:t>
            </a:r>
            <a:r>
              <a:rPr lang="en-IE" dirty="0" err="1">
                <a:solidFill>
                  <a:schemeClr val="bg2">
                    <a:lumMod val="50000"/>
                  </a:schemeClr>
                </a:solidFill>
              </a:rPr>
              <a:t>foi</a:t>
            </a:r>
            <a:r>
              <a:rPr lang="en-IE" dirty="0">
                <a:solidFill>
                  <a:schemeClr val="bg2">
                    <a:lumMod val="50000"/>
                  </a:schemeClr>
                </a:solidFill>
              </a:rPr>
              <a:t> </a:t>
            </a:r>
            <a:r>
              <a:rPr lang="en-IE" dirty="0" err="1">
                <a:solidFill>
                  <a:schemeClr val="bg2">
                    <a:lumMod val="50000"/>
                  </a:schemeClr>
                </a:solidFill>
              </a:rPr>
              <a:t>identificado</a:t>
            </a:r>
            <a:r>
              <a:rPr lang="en-IE" dirty="0">
                <a:solidFill>
                  <a:schemeClr val="bg2">
                    <a:lumMod val="50000"/>
                  </a:schemeClr>
                </a:solidFill>
              </a:rPr>
              <a:t> </a:t>
            </a:r>
            <a:r>
              <a:rPr lang="en-IE" dirty="0" err="1">
                <a:solidFill>
                  <a:schemeClr val="bg2">
                    <a:lumMod val="50000"/>
                  </a:schemeClr>
                </a:solidFill>
              </a:rPr>
              <a:t>como</a:t>
            </a:r>
            <a:r>
              <a:rPr lang="en-IE" dirty="0">
                <a:solidFill>
                  <a:schemeClr val="bg2">
                    <a:lumMod val="50000"/>
                  </a:schemeClr>
                </a:solidFill>
              </a:rPr>
              <a:t> um </a:t>
            </a:r>
            <a:r>
              <a:rPr lang="en-IE" dirty="0" err="1">
                <a:solidFill>
                  <a:schemeClr val="bg2">
                    <a:lumMod val="50000"/>
                  </a:schemeClr>
                </a:solidFill>
              </a:rPr>
              <a:t>potencial</a:t>
            </a:r>
            <a:r>
              <a:rPr lang="en-IE" dirty="0">
                <a:solidFill>
                  <a:schemeClr val="bg2">
                    <a:lumMod val="50000"/>
                  </a:schemeClr>
                </a:solidFill>
              </a:rPr>
              <a:t> Centro Nacional de </a:t>
            </a:r>
            <a:r>
              <a:rPr lang="en-IE" dirty="0" err="1">
                <a:solidFill>
                  <a:schemeClr val="bg2">
                    <a:lumMod val="50000"/>
                  </a:schemeClr>
                </a:solidFill>
              </a:rPr>
              <a:t>Ciclismo</a:t>
            </a:r>
            <a:r>
              <a:rPr lang="en-IE" dirty="0">
                <a:solidFill>
                  <a:schemeClr val="bg2">
                    <a:lumMod val="50000"/>
                  </a:schemeClr>
                </a:solidFill>
              </a:rPr>
              <a:t> de </a:t>
            </a:r>
            <a:r>
              <a:rPr lang="en-IE" dirty="0" err="1">
                <a:solidFill>
                  <a:schemeClr val="bg2">
                    <a:lumMod val="50000"/>
                  </a:schemeClr>
                </a:solidFill>
              </a:rPr>
              <a:t>Montanha</a:t>
            </a:r>
            <a:r>
              <a:rPr lang="en-IE" dirty="0">
                <a:solidFill>
                  <a:schemeClr val="bg2">
                    <a:lumMod val="50000"/>
                  </a:schemeClr>
                </a:solidFill>
              </a:rPr>
              <a:t>.</a:t>
            </a:r>
          </a:p>
          <a:p>
            <a:r>
              <a:rPr lang="en-IE" dirty="0" err="1">
                <a:solidFill>
                  <a:schemeClr val="bg2">
                    <a:lumMod val="50000"/>
                  </a:schemeClr>
                </a:solidFill>
              </a:rPr>
              <a:t>Consequentemente</a:t>
            </a:r>
            <a:r>
              <a:rPr lang="en-IE" dirty="0">
                <a:solidFill>
                  <a:schemeClr val="bg2">
                    <a:lumMod val="50000"/>
                  </a:schemeClr>
                </a:solidFill>
              </a:rPr>
              <a:t>, </a:t>
            </a:r>
            <a:r>
              <a:rPr lang="en-IE" dirty="0" err="1">
                <a:solidFill>
                  <a:schemeClr val="bg2">
                    <a:lumMod val="50000"/>
                  </a:schemeClr>
                </a:solidFill>
              </a:rPr>
              <a:t>foi</a:t>
            </a:r>
            <a:r>
              <a:rPr lang="en-IE" dirty="0">
                <a:solidFill>
                  <a:schemeClr val="bg2">
                    <a:lumMod val="50000"/>
                  </a:schemeClr>
                </a:solidFill>
              </a:rPr>
              <a:t> </a:t>
            </a:r>
            <a:r>
              <a:rPr lang="en-IE" dirty="0" err="1">
                <a:solidFill>
                  <a:schemeClr val="bg2">
                    <a:lumMod val="50000"/>
                  </a:schemeClr>
                </a:solidFill>
              </a:rPr>
              <a:t>estabelecido</a:t>
            </a:r>
            <a:r>
              <a:rPr lang="en-IE" dirty="0">
                <a:solidFill>
                  <a:schemeClr val="bg2">
                    <a:lumMod val="50000"/>
                  </a:schemeClr>
                </a:solidFill>
              </a:rPr>
              <a:t> um Grupo </a:t>
            </a:r>
            <a:r>
              <a:rPr lang="en-IE" dirty="0" err="1">
                <a:solidFill>
                  <a:schemeClr val="bg2">
                    <a:lumMod val="50000"/>
                  </a:schemeClr>
                </a:solidFill>
              </a:rPr>
              <a:t>Diretivo</a:t>
            </a:r>
            <a:r>
              <a:rPr lang="en-IE" dirty="0">
                <a:solidFill>
                  <a:schemeClr val="bg2">
                    <a:lumMod val="50000"/>
                  </a:schemeClr>
                </a:solidFill>
              </a:rPr>
              <a:t> </a:t>
            </a:r>
            <a:r>
              <a:rPr lang="en-IE" dirty="0" err="1">
                <a:solidFill>
                  <a:schemeClr val="bg2">
                    <a:lumMod val="50000"/>
                  </a:schemeClr>
                </a:solidFill>
              </a:rPr>
              <a:t>em</a:t>
            </a:r>
            <a:r>
              <a:rPr lang="en-IE" dirty="0">
                <a:solidFill>
                  <a:schemeClr val="bg2">
                    <a:lumMod val="50000"/>
                  </a:schemeClr>
                </a:solidFill>
              </a:rPr>
              <a:t> Sligo para </a:t>
            </a:r>
            <a:r>
              <a:rPr lang="en-IE" dirty="0" err="1">
                <a:solidFill>
                  <a:schemeClr val="bg2">
                    <a:lumMod val="50000"/>
                  </a:schemeClr>
                </a:solidFill>
              </a:rPr>
              <a:t>desenvolver</a:t>
            </a:r>
            <a:r>
              <a:rPr lang="en-IE" dirty="0">
                <a:solidFill>
                  <a:schemeClr val="bg2">
                    <a:lumMod val="50000"/>
                  </a:schemeClr>
                </a:solidFill>
              </a:rPr>
              <a:t> o Parque Nacional de </a:t>
            </a:r>
            <a:r>
              <a:rPr lang="en-IE" dirty="0" err="1">
                <a:solidFill>
                  <a:schemeClr val="bg2">
                    <a:lumMod val="50000"/>
                  </a:schemeClr>
                </a:solidFill>
              </a:rPr>
              <a:t>Ciclismo</a:t>
            </a:r>
            <a:r>
              <a:rPr lang="en-IE" dirty="0">
                <a:solidFill>
                  <a:schemeClr val="bg2">
                    <a:lumMod val="50000"/>
                  </a:schemeClr>
                </a:solidFill>
              </a:rPr>
              <a:t> de </a:t>
            </a:r>
            <a:r>
              <a:rPr lang="en-IE" dirty="0" err="1">
                <a:solidFill>
                  <a:schemeClr val="bg2">
                    <a:lumMod val="50000"/>
                  </a:schemeClr>
                </a:solidFill>
              </a:rPr>
              <a:t>Montanha</a:t>
            </a:r>
            <a:r>
              <a:rPr lang="en-IE" dirty="0">
                <a:solidFill>
                  <a:schemeClr val="bg2">
                    <a:lumMod val="50000"/>
                  </a:schemeClr>
                </a:solidFill>
              </a:rPr>
              <a:t> </a:t>
            </a:r>
            <a:r>
              <a:rPr lang="en-IE" dirty="0" err="1">
                <a:solidFill>
                  <a:schemeClr val="bg2">
                    <a:lumMod val="50000"/>
                  </a:schemeClr>
                </a:solidFill>
              </a:rPr>
              <a:t>Coolaney</a:t>
            </a:r>
            <a:r>
              <a:rPr lang="en-IE" dirty="0">
                <a:solidFill>
                  <a:schemeClr val="bg2">
                    <a:lumMod val="50000"/>
                  </a:schemeClr>
                </a:solidFill>
              </a:rPr>
              <a:t>. </a:t>
            </a:r>
            <a:r>
              <a:rPr lang="en-IE" dirty="0" err="1">
                <a:solidFill>
                  <a:schemeClr val="bg2">
                    <a:lumMod val="50000"/>
                  </a:schemeClr>
                </a:solidFill>
              </a:rPr>
              <a:t>Em</a:t>
            </a:r>
            <a:r>
              <a:rPr lang="en-IE" dirty="0">
                <a:solidFill>
                  <a:schemeClr val="bg2">
                    <a:lumMod val="50000"/>
                  </a:schemeClr>
                </a:solidFill>
              </a:rPr>
              <a:t> 2020, </a:t>
            </a:r>
            <a:r>
              <a:rPr lang="en-IE" dirty="0" err="1">
                <a:solidFill>
                  <a:schemeClr val="bg2">
                    <a:lumMod val="50000"/>
                  </a:schemeClr>
                </a:solidFill>
              </a:rPr>
              <a:t>foi</a:t>
            </a:r>
            <a:r>
              <a:rPr lang="en-IE" dirty="0">
                <a:solidFill>
                  <a:schemeClr val="bg2">
                    <a:lumMod val="50000"/>
                  </a:schemeClr>
                </a:solidFill>
              </a:rPr>
              <a:t> </a:t>
            </a:r>
            <a:r>
              <a:rPr lang="en-IE" dirty="0" err="1">
                <a:solidFill>
                  <a:schemeClr val="bg2">
                    <a:lumMod val="50000"/>
                  </a:schemeClr>
                </a:solidFill>
              </a:rPr>
              <a:t>aberta</a:t>
            </a:r>
            <a:r>
              <a:rPr lang="en-IE" dirty="0">
                <a:solidFill>
                  <a:schemeClr val="bg2">
                    <a:lumMod val="50000"/>
                  </a:schemeClr>
                </a:solidFill>
              </a:rPr>
              <a:t> </a:t>
            </a:r>
            <a:r>
              <a:rPr lang="en-IE" dirty="0" err="1">
                <a:solidFill>
                  <a:schemeClr val="bg2">
                    <a:lumMod val="50000"/>
                  </a:schemeClr>
                </a:solidFill>
              </a:rPr>
              <a:t>ao</a:t>
            </a:r>
            <a:r>
              <a:rPr lang="en-IE" dirty="0">
                <a:solidFill>
                  <a:schemeClr val="bg2">
                    <a:lumMod val="50000"/>
                  </a:schemeClr>
                </a:solidFill>
              </a:rPr>
              <a:t> </a:t>
            </a:r>
            <a:r>
              <a:rPr lang="en-IE" dirty="0" err="1">
                <a:solidFill>
                  <a:schemeClr val="bg2">
                    <a:lumMod val="50000"/>
                  </a:schemeClr>
                </a:solidFill>
              </a:rPr>
              <a:t>público</a:t>
            </a:r>
            <a:r>
              <a:rPr lang="en-IE" dirty="0">
                <a:solidFill>
                  <a:schemeClr val="bg2">
                    <a:lumMod val="50000"/>
                  </a:schemeClr>
                </a:solidFill>
              </a:rPr>
              <a:t> a </a:t>
            </a:r>
            <a:r>
              <a:rPr lang="en-IE" dirty="0" err="1">
                <a:solidFill>
                  <a:schemeClr val="bg2">
                    <a:lumMod val="50000"/>
                  </a:schemeClr>
                </a:solidFill>
              </a:rPr>
              <a:t>primeira</a:t>
            </a:r>
            <a:r>
              <a:rPr lang="en-IE" dirty="0">
                <a:solidFill>
                  <a:schemeClr val="bg2">
                    <a:lumMod val="50000"/>
                  </a:schemeClr>
                </a:solidFill>
              </a:rPr>
              <a:t> </a:t>
            </a:r>
            <a:r>
              <a:rPr lang="en-IE" dirty="0" err="1">
                <a:solidFill>
                  <a:schemeClr val="bg2">
                    <a:lumMod val="50000"/>
                  </a:schemeClr>
                </a:solidFill>
              </a:rPr>
              <a:t>fase</a:t>
            </a:r>
            <a:r>
              <a:rPr lang="en-IE" dirty="0">
                <a:solidFill>
                  <a:schemeClr val="bg2">
                    <a:lumMod val="50000"/>
                  </a:schemeClr>
                </a:solidFill>
              </a:rPr>
              <a:t> de </a:t>
            </a:r>
            <a:r>
              <a:rPr lang="en-IE" dirty="0" err="1">
                <a:solidFill>
                  <a:schemeClr val="bg2">
                    <a:lumMod val="50000"/>
                  </a:schemeClr>
                </a:solidFill>
              </a:rPr>
              <a:t>cinco</a:t>
            </a:r>
            <a:r>
              <a:rPr lang="en-IE" dirty="0">
                <a:solidFill>
                  <a:schemeClr val="bg2">
                    <a:lumMod val="50000"/>
                  </a:schemeClr>
                </a:solidFill>
              </a:rPr>
              <a:t> dos 80 km do National Mountain Bike Trail Centre de </a:t>
            </a:r>
            <a:r>
              <a:rPr lang="en-IE" dirty="0" err="1">
                <a:solidFill>
                  <a:schemeClr val="bg2">
                    <a:lumMod val="50000"/>
                  </a:schemeClr>
                </a:solidFill>
              </a:rPr>
              <a:t>classe</a:t>
            </a:r>
            <a:r>
              <a:rPr lang="en-IE" dirty="0">
                <a:solidFill>
                  <a:schemeClr val="bg2">
                    <a:lumMod val="50000"/>
                  </a:schemeClr>
                </a:solidFill>
              </a:rPr>
              <a:t> </a:t>
            </a:r>
            <a:r>
              <a:rPr lang="en-IE" dirty="0" err="1">
                <a:solidFill>
                  <a:schemeClr val="bg2">
                    <a:lumMod val="50000"/>
                  </a:schemeClr>
                </a:solidFill>
              </a:rPr>
              <a:t>mundial</a:t>
            </a:r>
            <a:r>
              <a:rPr lang="en-IE" dirty="0">
                <a:solidFill>
                  <a:schemeClr val="bg2">
                    <a:lumMod val="50000"/>
                  </a:schemeClr>
                </a:solidFill>
              </a:rPr>
              <a:t>, </a:t>
            </a:r>
            <a:r>
              <a:rPr lang="en-IE" dirty="0" err="1">
                <a:solidFill>
                  <a:schemeClr val="bg2">
                    <a:lumMod val="50000"/>
                  </a:schemeClr>
                </a:solidFill>
              </a:rPr>
              <a:t>constituído</a:t>
            </a:r>
            <a:r>
              <a:rPr lang="en-IE" dirty="0">
                <a:solidFill>
                  <a:schemeClr val="bg2">
                    <a:lumMod val="50000"/>
                  </a:schemeClr>
                </a:solidFill>
              </a:rPr>
              <a:t> por 76 km de </a:t>
            </a:r>
            <a:r>
              <a:rPr lang="en-IE" dirty="0" err="1">
                <a:solidFill>
                  <a:schemeClr val="bg2">
                    <a:lumMod val="50000"/>
                  </a:schemeClr>
                </a:solidFill>
              </a:rPr>
              <a:t>pistas</a:t>
            </a:r>
            <a:r>
              <a:rPr lang="en-IE" dirty="0">
                <a:solidFill>
                  <a:schemeClr val="bg2">
                    <a:lumMod val="50000"/>
                  </a:schemeClr>
                </a:solidFill>
              </a:rPr>
              <a:t> de </a:t>
            </a:r>
            <a:r>
              <a:rPr lang="en-IE" dirty="0" err="1">
                <a:solidFill>
                  <a:schemeClr val="bg2">
                    <a:lumMod val="50000"/>
                  </a:schemeClr>
                </a:solidFill>
              </a:rPr>
              <a:t>ciclismo</a:t>
            </a:r>
            <a:r>
              <a:rPr lang="en-IE" dirty="0">
                <a:solidFill>
                  <a:schemeClr val="bg2">
                    <a:lumMod val="50000"/>
                  </a:schemeClr>
                </a:solidFill>
              </a:rPr>
              <a:t> e </a:t>
            </a:r>
            <a:r>
              <a:rPr lang="en-IE" dirty="0" err="1">
                <a:solidFill>
                  <a:schemeClr val="bg2">
                    <a:lumMod val="50000"/>
                  </a:schemeClr>
                </a:solidFill>
              </a:rPr>
              <a:t>instalações</a:t>
            </a:r>
            <a:r>
              <a:rPr lang="en-IE" dirty="0">
                <a:solidFill>
                  <a:schemeClr val="bg2">
                    <a:lumMod val="50000"/>
                  </a:schemeClr>
                </a:solidFill>
              </a:rPr>
              <a:t> </a:t>
            </a:r>
            <a:r>
              <a:rPr lang="en-IE" dirty="0" err="1">
                <a:solidFill>
                  <a:schemeClr val="bg2">
                    <a:lumMod val="50000"/>
                  </a:schemeClr>
                </a:solidFill>
              </a:rPr>
              <a:t>relacionadas</a:t>
            </a:r>
            <a:r>
              <a:rPr lang="en-IE" dirty="0">
                <a:solidFill>
                  <a:schemeClr val="bg2">
                    <a:lumMod val="50000"/>
                  </a:schemeClr>
                </a:solidFill>
              </a:rPr>
              <a:t>. </a:t>
            </a:r>
          </a:p>
          <a:p>
            <a:endParaRPr lang="en-IE" dirty="0">
              <a:solidFill>
                <a:schemeClr val="bg2">
                  <a:lumMod val="50000"/>
                </a:schemeClr>
              </a:solidFill>
            </a:endParaRPr>
          </a:p>
          <a:p>
            <a:r>
              <a:rPr lang="en-IE" dirty="0">
                <a:solidFill>
                  <a:srgbClr val="7F4182"/>
                </a:solidFill>
              </a:rPr>
              <a:t>SAIBA MAIS AQUI: </a:t>
            </a:r>
            <a:r>
              <a:rPr lang="en-IE" dirty="0">
                <a:solidFill>
                  <a:srgbClr val="7F4182"/>
                </a:solidFill>
                <a:hlinkClick r:id="rId4"/>
              </a:rPr>
              <a:t>Coolaney Mountain Bike Park on Facebook</a:t>
            </a:r>
            <a:endParaRPr lang="en-IE" dirty="0">
              <a:solidFill>
                <a:srgbClr val="7F4182"/>
              </a:solidFill>
            </a:endParaRPr>
          </a:p>
          <a:p>
            <a:r>
              <a:rPr lang="en-IE" dirty="0">
                <a:solidFill>
                  <a:srgbClr val="7F4182"/>
                </a:solidFill>
                <a:hlinkClick r:id="rId5"/>
              </a:rPr>
              <a:t>Coillte Maps and Information on </a:t>
            </a:r>
            <a:r>
              <a:rPr lang="en-IE" dirty="0" err="1">
                <a:solidFill>
                  <a:srgbClr val="7F4182"/>
                </a:solidFill>
                <a:hlinkClick r:id="rId5"/>
              </a:rPr>
              <a:t>Coolaney</a:t>
            </a:r>
            <a:r>
              <a:rPr lang="en-IE" dirty="0">
                <a:solidFill>
                  <a:srgbClr val="7F4182"/>
                </a:solidFill>
                <a:hlinkClick r:id="rId5"/>
              </a:rPr>
              <a:t> Mountain Bike Trails</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455829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START Communities - Damien McGuinn, Coolaney National Mountain Bike Centre (Co. Sligo, Ireland)">
            <a:hlinkClick r:id="" action="ppaction://media"/>
            <a:extLst>
              <a:ext uri="{FF2B5EF4-FFF2-40B4-BE49-F238E27FC236}">
                <a16:creationId xmlns:a16="http://schemas.microsoft.com/office/drawing/2014/main" id="{626D576E-9F01-4CB0-974F-9AE5AE280803}"/>
              </a:ext>
            </a:extLst>
          </p:cNvPr>
          <p:cNvPicPr>
            <a:picLocks noRot="1" noChangeAspect="1"/>
          </p:cNvPicPr>
          <p:nvPr>
            <a:videoFile r:link="rId1"/>
          </p:nvPr>
        </p:nvPicPr>
        <p:blipFill>
          <a:blip r:embed="rId3"/>
          <a:stretch>
            <a:fillRect/>
          </a:stretch>
        </p:blipFill>
        <p:spPr>
          <a:xfrm>
            <a:off x="658885" y="191947"/>
            <a:ext cx="10597694" cy="5961203"/>
          </a:xfrm>
          <a:prstGeom prst="rect">
            <a:avLst/>
          </a:prstGeom>
        </p:spPr>
      </p:pic>
      <p:sp>
        <p:nvSpPr>
          <p:cNvPr id="4" name="TextBox 3">
            <a:extLst>
              <a:ext uri="{FF2B5EF4-FFF2-40B4-BE49-F238E27FC236}">
                <a16:creationId xmlns:a16="http://schemas.microsoft.com/office/drawing/2014/main" id="{2269B1A5-B250-436A-9EEE-78901CEC2220}"/>
              </a:ext>
            </a:extLst>
          </p:cNvPr>
          <p:cNvSpPr txBox="1"/>
          <p:nvPr/>
        </p:nvSpPr>
        <p:spPr>
          <a:xfrm>
            <a:off x="42041" y="5806809"/>
            <a:ext cx="12107917" cy="1200329"/>
          </a:xfrm>
          <a:prstGeom prst="rect">
            <a:avLst/>
          </a:prstGeom>
          <a:solidFill>
            <a:srgbClr val="AB5AB0"/>
          </a:solidFill>
        </p:spPr>
        <p:txBody>
          <a:bodyPr wrap="square">
            <a:spAutoFit/>
          </a:bodyPr>
          <a:lstStyle/>
          <a:p>
            <a:pPr algn="ctr"/>
            <a:r>
              <a:rPr lang="en-IE" sz="2400" dirty="0">
                <a:solidFill>
                  <a:schemeClr val="bg1"/>
                </a:solidFill>
              </a:rPr>
              <a:t>Neste </a:t>
            </a:r>
            <a:r>
              <a:rPr lang="en-IE" sz="2400" dirty="0" err="1">
                <a:solidFill>
                  <a:schemeClr val="bg1"/>
                </a:solidFill>
              </a:rPr>
              <a:t>caso</a:t>
            </a:r>
            <a:r>
              <a:rPr lang="en-IE" sz="2400" dirty="0">
                <a:solidFill>
                  <a:schemeClr val="bg1"/>
                </a:solidFill>
              </a:rPr>
              <a:t> de </a:t>
            </a:r>
            <a:r>
              <a:rPr lang="en-IE" sz="2400" dirty="0" err="1">
                <a:solidFill>
                  <a:schemeClr val="bg1"/>
                </a:solidFill>
              </a:rPr>
              <a:t>estudo</a:t>
            </a:r>
            <a:r>
              <a:rPr lang="en-IE" sz="2400" dirty="0">
                <a:solidFill>
                  <a:schemeClr val="bg1"/>
                </a:solidFill>
              </a:rPr>
              <a:t> </a:t>
            </a:r>
            <a:r>
              <a:rPr lang="en-IE" sz="2400" dirty="0" err="1">
                <a:solidFill>
                  <a:schemeClr val="bg1"/>
                </a:solidFill>
              </a:rPr>
              <a:t>em</a:t>
            </a:r>
            <a:r>
              <a:rPr lang="en-IE" sz="2400" dirty="0">
                <a:solidFill>
                  <a:schemeClr val="bg1"/>
                </a:solidFill>
              </a:rPr>
              <a:t> </a:t>
            </a:r>
            <a:r>
              <a:rPr lang="en-IE" sz="2400" dirty="0" err="1">
                <a:solidFill>
                  <a:schemeClr val="bg1"/>
                </a:solidFill>
              </a:rPr>
              <a:t>vídeo</a:t>
            </a:r>
            <a:r>
              <a:rPr lang="en-IE" sz="2400" dirty="0">
                <a:solidFill>
                  <a:schemeClr val="bg1"/>
                </a:solidFill>
              </a:rPr>
              <a:t> do Restart+, Damien McGuinn, </a:t>
            </a:r>
            <a:r>
              <a:rPr lang="en-IE" sz="2400" dirty="0" err="1">
                <a:solidFill>
                  <a:schemeClr val="bg1"/>
                </a:solidFill>
              </a:rPr>
              <a:t>presidente</a:t>
            </a:r>
            <a:r>
              <a:rPr lang="en-IE" sz="2400" dirty="0">
                <a:solidFill>
                  <a:schemeClr val="bg1"/>
                </a:solidFill>
              </a:rPr>
              <a:t> da </a:t>
            </a:r>
            <a:r>
              <a:rPr lang="en-IE" sz="2400" dirty="0" err="1">
                <a:solidFill>
                  <a:schemeClr val="bg1"/>
                </a:solidFill>
              </a:rPr>
              <a:t>Coolaney</a:t>
            </a:r>
            <a:r>
              <a:rPr lang="en-IE" sz="2400" dirty="0">
                <a:solidFill>
                  <a:schemeClr val="bg1"/>
                </a:solidFill>
              </a:rPr>
              <a:t> Development Company, </a:t>
            </a:r>
            <a:r>
              <a:rPr lang="en-IE" sz="2400" dirty="0" err="1">
                <a:solidFill>
                  <a:schemeClr val="bg1"/>
                </a:solidFill>
              </a:rPr>
              <a:t>fala-nos</a:t>
            </a:r>
            <a:r>
              <a:rPr lang="en-IE" sz="2400" dirty="0">
                <a:solidFill>
                  <a:schemeClr val="bg1"/>
                </a:solidFill>
              </a:rPr>
              <a:t> do </a:t>
            </a:r>
            <a:r>
              <a:rPr lang="en-IE" sz="2400" dirty="0" err="1">
                <a:solidFill>
                  <a:schemeClr val="bg1"/>
                </a:solidFill>
              </a:rPr>
              <a:t>processo</a:t>
            </a:r>
            <a:r>
              <a:rPr lang="en-IE" sz="2400" dirty="0">
                <a:solidFill>
                  <a:schemeClr val="bg1"/>
                </a:solidFill>
              </a:rPr>
              <a:t> de </a:t>
            </a:r>
            <a:r>
              <a:rPr lang="en-IE" sz="2400" dirty="0" err="1">
                <a:solidFill>
                  <a:schemeClr val="bg1"/>
                </a:solidFill>
              </a:rPr>
              <a:t>desenvolvimento</a:t>
            </a:r>
            <a:r>
              <a:rPr lang="en-IE" sz="2400" dirty="0">
                <a:solidFill>
                  <a:schemeClr val="bg1"/>
                </a:solidFill>
              </a:rPr>
              <a:t> do </a:t>
            </a:r>
            <a:r>
              <a:rPr lang="en-IE" sz="2400" dirty="0" err="1">
                <a:solidFill>
                  <a:schemeClr val="bg1"/>
                </a:solidFill>
              </a:rPr>
              <a:t>Coolaney</a:t>
            </a:r>
            <a:r>
              <a:rPr lang="en-IE" sz="2400" dirty="0">
                <a:solidFill>
                  <a:schemeClr val="bg1"/>
                </a:solidFill>
              </a:rPr>
              <a:t> National Mountain Bike Park</a:t>
            </a:r>
          </a:p>
        </p:txBody>
      </p:sp>
    </p:spTree>
    <p:extLst>
      <p:ext uri="{BB962C8B-B14F-4D97-AF65-F5344CB8AC3E}">
        <p14:creationId xmlns:p14="http://schemas.microsoft.com/office/powerpoint/2010/main" val="351372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178676" y="4612984"/>
            <a:ext cx="11699350" cy="1230768"/>
          </a:xfrm>
        </p:spPr>
        <p:txBody>
          <a:bodyPr>
            <a:normAutofit/>
          </a:bodyPr>
          <a:lstStyle/>
          <a:p>
            <a:r>
              <a:rPr lang="en-IE" dirty="0"/>
              <a:t>O Placemaking </a:t>
            </a:r>
            <a:r>
              <a:rPr lang="en-IE" dirty="0" err="1"/>
              <a:t>Criativo</a:t>
            </a:r>
            <a:r>
              <a:rPr lang="en-IE" dirty="0"/>
              <a:t> </a:t>
            </a:r>
            <a:r>
              <a:rPr lang="en-IE" dirty="0" err="1"/>
              <a:t>molda</a:t>
            </a:r>
            <a:r>
              <a:rPr lang="en-IE" dirty="0"/>
              <a:t> o </a:t>
            </a:r>
            <a:r>
              <a:rPr lang="en-IE" dirty="0" err="1"/>
              <a:t>carácter</a:t>
            </a:r>
            <a:r>
              <a:rPr lang="en-IE" dirty="0"/>
              <a:t> </a:t>
            </a:r>
            <a:r>
              <a:rPr lang="en-IE" dirty="0" err="1"/>
              <a:t>físico</a:t>
            </a:r>
            <a:r>
              <a:rPr lang="en-IE" dirty="0"/>
              <a:t> e social de um </a:t>
            </a:r>
            <a:r>
              <a:rPr lang="en-IE" dirty="0" err="1"/>
              <a:t>bairro</a:t>
            </a:r>
            <a:r>
              <a:rPr lang="en-IE" dirty="0"/>
              <a:t>, </a:t>
            </a:r>
            <a:r>
              <a:rPr lang="en-IE" dirty="0" err="1"/>
              <a:t>cidade</a:t>
            </a:r>
            <a:r>
              <a:rPr lang="en-IE" dirty="0"/>
              <a:t>, </a:t>
            </a:r>
            <a:r>
              <a:rPr lang="en-IE" dirty="0" err="1"/>
              <a:t>cidade</a:t>
            </a:r>
            <a:r>
              <a:rPr lang="en-IE" dirty="0"/>
              <a:t>, </a:t>
            </a:r>
            <a:r>
              <a:rPr lang="en-IE" dirty="0" err="1"/>
              <a:t>ou</a:t>
            </a:r>
            <a:r>
              <a:rPr lang="en-IE" dirty="0"/>
              <a:t> </a:t>
            </a:r>
            <a:r>
              <a:rPr lang="en-IE" dirty="0" err="1"/>
              <a:t>região</a:t>
            </a:r>
            <a:r>
              <a:rPr lang="en-IE" dirty="0"/>
              <a:t> </a:t>
            </a:r>
            <a:r>
              <a:rPr lang="en-IE" dirty="0" err="1"/>
              <a:t>em</a:t>
            </a:r>
            <a:r>
              <a:rPr lang="en-IE" dirty="0"/>
              <a:t> </a:t>
            </a:r>
            <a:r>
              <a:rPr lang="en-IE" dirty="0" err="1"/>
              <a:t>torno</a:t>
            </a:r>
            <a:r>
              <a:rPr lang="en-IE" dirty="0"/>
              <a:t> das </a:t>
            </a:r>
            <a:r>
              <a:rPr lang="en-IE" dirty="0" err="1"/>
              <a:t>artes</a:t>
            </a:r>
            <a:r>
              <a:rPr lang="en-IE" dirty="0"/>
              <a:t> e </a:t>
            </a:r>
            <a:r>
              <a:rPr lang="en-IE" dirty="0" err="1"/>
              <a:t>atividades</a:t>
            </a:r>
            <a:r>
              <a:rPr lang="en-IE" dirty="0"/>
              <a:t> </a:t>
            </a:r>
            <a:r>
              <a:rPr lang="en-IE" dirty="0" err="1"/>
              <a:t>culturais</a:t>
            </a:r>
            <a:r>
              <a:rPr lang="en-IE" dirty="0"/>
              <a:t>.</a:t>
            </a:r>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p:txBody>
          <a:bodyPr/>
          <a:lstStyle/>
          <a:p>
            <a:r>
              <a:rPr lang="en-IE" sz="4800" dirty="0"/>
              <a:t>SEÇÃO TRÊS: Placemaking </a:t>
            </a:r>
            <a:r>
              <a:rPr lang="en-IE" sz="4800" dirty="0" err="1"/>
              <a:t>Criativo</a:t>
            </a:r>
            <a:endParaRPr lang="en-IE" sz="4800" dirty="0"/>
          </a:p>
        </p:txBody>
      </p:sp>
      <p:pic>
        <p:nvPicPr>
          <p:cNvPr id="12" name="Picture Placeholder 11" descr="A row of colorful umbrella in front of a building&#10;&#10;Description automatically generated">
            <a:extLst>
              <a:ext uri="{FF2B5EF4-FFF2-40B4-BE49-F238E27FC236}">
                <a16:creationId xmlns:a16="http://schemas.microsoft.com/office/drawing/2014/main" id="{E8C9CFC9-AFF2-49CF-A21A-E5E99DC2B19A}"/>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542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12FC78-B8A3-4BB4-B60E-A3A66FB82315}"/>
              </a:ext>
            </a:extLst>
          </p:cNvPr>
          <p:cNvSpPr>
            <a:spLocks noGrp="1"/>
          </p:cNvSpPr>
          <p:nvPr>
            <p:ph type="body" sz="quarter" idx="16"/>
          </p:nvPr>
        </p:nvSpPr>
        <p:spPr>
          <a:xfrm>
            <a:off x="633773" y="457201"/>
            <a:ext cx="5279028" cy="1217842"/>
          </a:xfrm>
        </p:spPr>
        <p:txBody>
          <a:bodyPr>
            <a:normAutofit fontScale="92500"/>
          </a:bodyPr>
          <a:lstStyle/>
          <a:p>
            <a:r>
              <a:rPr lang="en-IE" sz="3600" dirty="0"/>
              <a:t>Placemaking </a:t>
            </a:r>
            <a:r>
              <a:rPr lang="en-IE" dirty="0"/>
              <a:t> - Um </a:t>
            </a:r>
            <a:r>
              <a:rPr lang="en-IE" dirty="0" err="1"/>
              <a:t>Processo</a:t>
            </a:r>
            <a:r>
              <a:rPr lang="en-IE" dirty="0"/>
              <a:t> de </a:t>
            </a:r>
            <a:r>
              <a:rPr lang="en-IE" dirty="0" err="1"/>
              <a:t>Regeneração</a:t>
            </a:r>
            <a:r>
              <a:rPr lang="en-IE" dirty="0"/>
              <a:t> </a:t>
            </a:r>
            <a:r>
              <a:rPr lang="en-IE" dirty="0" err="1"/>
              <a:t>Comunitária</a:t>
            </a:r>
            <a:endParaRPr lang="en-IE" dirty="0"/>
          </a:p>
        </p:txBody>
      </p:sp>
      <p:sp>
        <p:nvSpPr>
          <p:cNvPr id="3" name="Text Placeholder 2">
            <a:extLst>
              <a:ext uri="{FF2B5EF4-FFF2-40B4-BE49-F238E27FC236}">
                <a16:creationId xmlns:a16="http://schemas.microsoft.com/office/drawing/2014/main" id="{B20DE32B-9653-489A-9D2E-401ECCCD4923}"/>
              </a:ext>
            </a:extLst>
          </p:cNvPr>
          <p:cNvSpPr>
            <a:spLocks noGrp="1"/>
          </p:cNvSpPr>
          <p:nvPr>
            <p:ph type="body" sz="quarter" idx="17"/>
          </p:nvPr>
        </p:nvSpPr>
        <p:spPr>
          <a:xfrm>
            <a:off x="417786" y="1980539"/>
            <a:ext cx="6657928" cy="4681517"/>
          </a:xfrm>
        </p:spPr>
        <p:txBody>
          <a:bodyPr/>
          <a:lstStyle/>
          <a:p>
            <a:pPr algn="just"/>
            <a:r>
              <a:rPr lang="en-IE" sz="2300" dirty="0"/>
              <a:t>O Placemaking </a:t>
            </a:r>
            <a:r>
              <a:rPr lang="en-IE" sz="2300" dirty="0" err="1"/>
              <a:t>é</a:t>
            </a:r>
            <a:r>
              <a:rPr lang="en-IE" sz="2300" dirty="0"/>
              <a:t> </a:t>
            </a:r>
            <a:r>
              <a:rPr lang="en-IE" sz="2300" dirty="0" err="1"/>
              <a:t>simultaneamente</a:t>
            </a:r>
            <a:r>
              <a:rPr lang="en-IE" sz="2300" dirty="0"/>
              <a:t> </a:t>
            </a:r>
            <a:r>
              <a:rPr lang="en-IE" sz="2300" dirty="0" err="1"/>
              <a:t>uma</a:t>
            </a:r>
            <a:r>
              <a:rPr lang="en-IE" sz="2300" dirty="0"/>
              <a:t> </a:t>
            </a:r>
            <a:r>
              <a:rPr lang="en-IE" sz="2300" dirty="0" err="1"/>
              <a:t>filosofia</a:t>
            </a:r>
            <a:r>
              <a:rPr lang="en-IE" sz="2300" dirty="0"/>
              <a:t> e um </a:t>
            </a:r>
            <a:r>
              <a:rPr lang="en-IE" sz="2300" dirty="0" err="1"/>
              <a:t>processo</a:t>
            </a:r>
            <a:r>
              <a:rPr lang="en-IE" sz="2300" dirty="0"/>
              <a:t> de </a:t>
            </a:r>
            <a:r>
              <a:rPr lang="en-IE" sz="2300" dirty="0" err="1"/>
              <a:t>transformação</a:t>
            </a:r>
            <a:r>
              <a:rPr lang="en-IE" sz="2300" dirty="0"/>
              <a:t> </a:t>
            </a:r>
            <a:r>
              <a:rPr lang="en-IE" sz="2300" dirty="0" err="1"/>
              <a:t>coletiva</a:t>
            </a:r>
            <a:r>
              <a:rPr lang="en-IE" sz="2300" dirty="0"/>
              <a:t>, de </a:t>
            </a:r>
            <a:r>
              <a:rPr lang="en-IE" sz="2300" dirty="0" err="1"/>
              <a:t>reenquadramento</a:t>
            </a:r>
            <a:r>
              <a:rPr lang="en-IE" sz="2300" dirty="0"/>
              <a:t> e de </a:t>
            </a:r>
            <a:r>
              <a:rPr lang="en-IE" sz="2300" dirty="0" err="1"/>
              <a:t>reinvenção</a:t>
            </a:r>
            <a:r>
              <a:rPr lang="en-IE" sz="2300" dirty="0"/>
              <a:t> dos </a:t>
            </a:r>
            <a:r>
              <a:rPr lang="en-IE" sz="2300" dirty="0" err="1"/>
              <a:t>espaços</a:t>
            </a:r>
            <a:r>
              <a:rPr lang="en-IE" sz="2300" dirty="0"/>
              <a:t> </a:t>
            </a:r>
            <a:r>
              <a:rPr lang="en-IE" sz="2300" dirty="0" err="1"/>
              <a:t>públicos</a:t>
            </a:r>
            <a:r>
              <a:rPr lang="en-IE" sz="2300" dirty="0"/>
              <a:t>. Centra-se </a:t>
            </a:r>
            <a:r>
              <a:rPr lang="en-IE" sz="2300" dirty="0" err="1"/>
              <a:t>em</a:t>
            </a:r>
            <a:r>
              <a:rPr lang="en-IE" sz="2300" dirty="0"/>
              <a:t> </a:t>
            </a:r>
            <a:r>
              <a:rPr lang="en-IE" sz="2300" dirty="0" err="1"/>
              <a:t>observar</a:t>
            </a:r>
            <a:r>
              <a:rPr lang="en-IE" sz="2300" dirty="0"/>
              <a:t>, </a:t>
            </a:r>
            <a:r>
              <a:rPr lang="en-IE" sz="2300" dirty="0" err="1"/>
              <a:t>escutar</a:t>
            </a:r>
            <a:r>
              <a:rPr lang="en-IE" sz="2300" dirty="0"/>
              <a:t> e </a:t>
            </a:r>
            <a:r>
              <a:rPr lang="en-IE" sz="2300" dirty="0" err="1"/>
              <a:t>fazer</a:t>
            </a:r>
            <a:r>
              <a:rPr lang="en-IE" sz="2300" dirty="0"/>
              <a:t> </a:t>
            </a:r>
            <a:r>
              <a:rPr lang="en-IE" sz="2300" dirty="0" err="1"/>
              <a:t>perguntas</a:t>
            </a:r>
            <a:r>
              <a:rPr lang="en-IE" sz="2300" dirty="0"/>
              <a:t> </a:t>
            </a:r>
            <a:r>
              <a:rPr lang="en-IE" sz="2300" dirty="0" err="1"/>
              <a:t>às</a:t>
            </a:r>
            <a:r>
              <a:rPr lang="en-IE" sz="2300" dirty="0"/>
              <a:t> </a:t>
            </a:r>
            <a:r>
              <a:rPr lang="en-IE" sz="2300" dirty="0" err="1"/>
              <a:t>pessoas</a:t>
            </a:r>
            <a:r>
              <a:rPr lang="en-IE" sz="2300" dirty="0"/>
              <a:t> que </a:t>
            </a:r>
            <a:r>
              <a:rPr lang="en-IE" sz="2300" dirty="0" err="1"/>
              <a:t>vivem</a:t>
            </a:r>
            <a:r>
              <a:rPr lang="en-IE" sz="2300" dirty="0"/>
              <a:t>, </a:t>
            </a:r>
            <a:r>
              <a:rPr lang="en-IE" sz="2300" dirty="0" err="1"/>
              <a:t>trabalham</a:t>
            </a:r>
            <a:r>
              <a:rPr lang="en-IE" sz="2300" dirty="0"/>
              <a:t> e se </a:t>
            </a:r>
            <a:r>
              <a:rPr lang="en-IE" sz="2300" dirty="0" err="1"/>
              <a:t>envolvem</a:t>
            </a:r>
            <a:r>
              <a:rPr lang="en-IE" sz="2300" dirty="0"/>
              <a:t> </a:t>
            </a:r>
            <a:r>
              <a:rPr lang="en-IE" sz="2300" dirty="0" err="1"/>
              <a:t>num</a:t>
            </a:r>
            <a:r>
              <a:rPr lang="en-IE" sz="2300" dirty="0"/>
              <a:t> </a:t>
            </a:r>
            <a:r>
              <a:rPr lang="en-IE" sz="2300" dirty="0" err="1"/>
              <a:t>determinado</a:t>
            </a:r>
            <a:r>
              <a:rPr lang="en-IE" sz="2300" dirty="0"/>
              <a:t> </a:t>
            </a:r>
            <a:r>
              <a:rPr lang="en-IE" sz="2300" dirty="0" err="1"/>
              <a:t>espaço</a:t>
            </a:r>
            <a:r>
              <a:rPr lang="en-IE" sz="2300" dirty="0"/>
              <a:t>, a </a:t>
            </a:r>
            <a:r>
              <a:rPr lang="en-IE" sz="2300" dirty="0" err="1"/>
              <a:t>fim</a:t>
            </a:r>
            <a:r>
              <a:rPr lang="en-IE" sz="2300" dirty="0"/>
              <a:t> de </a:t>
            </a:r>
            <a:r>
              <a:rPr lang="en-IE" sz="2300" dirty="0" err="1"/>
              <a:t>compreender</a:t>
            </a:r>
            <a:r>
              <a:rPr lang="en-IE" sz="2300" dirty="0"/>
              <a:t> as </a:t>
            </a:r>
            <a:r>
              <a:rPr lang="en-IE" sz="2300" dirty="0" err="1"/>
              <a:t>suas</a:t>
            </a:r>
            <a:r>
              <a:rPr lang="en-IE" sz="2300" dirty="0"/>
              <a:t> </a:t>
            </a:r>
            <a:r>
              <a:rPr lang="en-IE" sz="2300" dirty="0" err="1"/>
              <a:t>necessidades</a:t>
            </a:r>
            <a:r>
              <a:rPr lang="en-IE" sz="2300" dirty="0"/>
              <a:t> e </a:t>
            </a:r>
            <a:r>
              <a:rPr lang="en-IE" sz="2300" dirty="0" err="1"/>
              <a:t>aspirações</a:t>
            </a:r>
            <a:r>
              <a:rPr lang="en-IE" sz="2300" dirty="0"/>
              <a:t> para </a:t>
            </a:r>
            <a:r>
              <a:rPr lang="en-IE" sz="2300" dirty="0" err="1"/>
              <a:t>esse</a:t>
            </a:r>
            <a:r>
              <a:rPr lang="en-IE" sz="2300" dirty="0"/>
              <a:t> </a:t>
            </a:r>
            <a:r>
              <a:rPr lang="en-IE" sz="2300" dirty="0" err="1"/>
              <a:t>espaço</a:t>
            </a:r>
            <a:r>
              <a:rPr lang="en-IE" sz="2300" dirty="0"/>
              <a:t> e para a </a:t>
            </a:r>
            <a:r>
              <a:rPr lang="en-IE" sz="2300" dirty="0" err="1"/>
              <a:t>sua</a:t>
            </a:r>
            <a:r>
              <a:rPr lang="en-IE" sz="2300" dirty="0"/>
              <a:t> </a:t>
            </a:r>
            <a:r>
              <a:rPr lang="en-IE" sz="2300" dirty="0" err="1"/>
              <a:t>comunidade</a:t>
            </a:r>
            <a:r>
              <a:rPr lang="en-IE" sz="2300" dirty="0"/>
              <a:t> </a:t>
            </a:r>
            <a:r>
              <a:rPr lang="en-IE" sz="2300" dirty="0" err="1"/>
              <a:t>como</a:t>
            </a:r>
            <a:r>
              <a:rPr lang="en-IE" sz="2300" dirty="0"/>
              <a:t> um </a:t>
            </a:r>
            <a:r>
              <a:rPr lang="en-IE" sz="2300" dirty="0" err="1"/>
              <a:t>todo</a:t>
            </a:r>
            <a:r>
              <a:rPr lang="en-IE" sz="2300" dirty="0"/>
              <a:t>. </a:t>
            </a:r>
          </a:p>
          <a:p>
            <a:pPr algn="just"/>
            <a:r>
              <a:rPr lang="en-IE" sz="2300" dirty="0"/>
              <a:t>O Placemaking </a:t>
            </a:r>
            <a:r>
              <a:rPr lang="en-IE" sz="2300" dirty="0" err="1"/>
              <a:t>é</a:t>
            </a:r>
            <a:r>
              <a:rPr lang="en-IE" sz="2300" dirty="0"/>
              <a:t> um </a:t>
            </a:r>
            <a:r>
              <a:rPr lang="en-IE" sz="2300" dirty="0" err="1"/>
              <a:t>instrumento</a:t>
            </a:r>
            <a:r>
              <a:rPr lang="en-IE" sz="2300" dirty="0"/>
              <a:t> </a:t>
            </a:r>
            <a:r>
              <a:rPr lang="en-IE" sz="2300" dirty="0" err="1"/>
              <a:t>poderoso</a:t>
            </a:r>
            <a:r>
              <a:rPr lang="en-IE" sz="2300" dirty="0"/>
              <a:t> de </a:t>
            </a:r>
            <a:r>
              <a:rPr lang="en-IE" sz="2300" dirty="0" err="1"/>
              <a:t>regeneração</a:t>
            </a:r>
            <a:r>
              <a:rPr lang="en-IE" sz="2300" dirty="0"/>
              <a:t> </a:t>
            </a:r>
            <a:r>
              <a:rPr lang="en-IE" sz="2300" dirty="0" err="1"/>
              <a:t>comunitária</a:t>
            </a:r>
            <a:r>
              <a:rPr lang="en-IE" sz="2300" dirty="0"/>
              <a:t> que as </a:t>
            </a:r>
            <a:r>
              <a:rPr lang="en-IE" sz="2300" dirty="0" err="1"/>
              <a:t>comunidades</a:t>
            </a:r>
            <a:r>
              <a:rPr lang="en-IE" sz="2300" dirty="0"/>
              <a:t> </a:t>
            </a:r>
            <a:r>
              <a:rPr lang="en-IE" sz="2300" dirty="0" err="1"/>
              <a:t>podem</a:t>
            </a:r>
            <a:r>
              <a:rPr lang="en-IE" sz="2300" dirty="0"/>
              <a:t> </a:t>
            </a:r>
            <a:r>
              <a:rPr lang="en-IE" sz="2300" dirty="0" err="1"/>
              <a:t>utilizar</a:t>
            </a:r>
            <a:r>
              <a:rPr lang="en-IE" sz="2300" dirty="0"/>
              <a:t> para </a:t>
            </a:r>
            <a:r>
              <a:rPr lang="en-IE" sz="2300" dirty="0" err="1"/>
              <a:t>voltar</a:t>
            </a:r>
            <a:r>
              <a:rPr lang="en-IE" sz="2300" dirty="0"/>
              <a:t> a </a:t>
            </a:r>
            <a:r>
              <a:rPr lang="en-IE" sz="2300" dirty="0" err="1"/>
              <a:t>ter</a:t>
            </a:r>
            <a:r>
              <a:rPr lang="en-IE" sz="2300" dirty="0"/>
              <a:t> o </a:t>
            </a:r>
            <a:r>
              <a:rPr lang="en-IE" sz="2300" dirty="0" err="1"/>
              <a:t>controlo</a:t>
            </a:r>
            <a:r>
              <a:rPr lang="en-IE" sz="2300" dirty="0"/>
              <a:t> do </a:t>
            </a:r>
            <a:r>
              <a:rPr lang="en-IE" sz="2300" dirty="0" err="1"/>
              <a:t>seu</a:t>
            </a:r>
            <a:r>
              <a:rPr lang="en-IE" sz="2300" dirty="0"/>
              <a:t> </a:t>
            </a:r>
            <a:r>
              <a:rPr lang="en-IE" sz="2300" dirty="0" err="1"/>
              <a:t>futuro</a:t>
            </a:r>
            <a:r>
              <a:rPr lang="en-IE" sz="2300" dirty="0"/>
              <a:t> e do </a:t>
            </a:r>
            <a:r>
              <a:rPr lang="en-IE" sz="2300" dirty="0" err="1"/>
              <a:t>seu</a:t>
            </a:r>
            <a:r>
              <a:rPr lang="en-IE" sz="2300" dirty="0"/>
              <a:t> </a:t>
            </a:r>
            <a:r>
              <a:rPr lang="en-IE" sz="2300" dirty="0" err="1"/>
              <a:t>ambiente</a:t>
            </a:r>
            <a:r>
              <a:rPr lang="en-IE" sz="2300" dirty="0"/>
              <a:t>. </a:t>
            </a:r>
          </a:p>
          <a:p>
            <a:pPr algn="just"/>
            <a:r>
              <a:rPr lang="en-IE" sz="2300" dirty="0"/>
              <a:t>O Placemaking </a:t>
            </a:r>
            <a:r>
              <a:rPr lang="en-IE" sz="2300" dirty="0" err="1"/>
              <a:t>é</a:t>
            </a:r>
            <a:r>
              <a:rPr lang="en-IE" sz="2300" dirty="0"/>
              <a:t> </a:t>
            </a:r>
            <a:r>
              <a:rPr lang="en-IE" sz="2300" dirty="0" err="1"/>
              <a:t>fundamentalmente</a:t>
            </a:r>
            <a:r>
              <a:rPr lang="en-IE" sz="2300" dirty="0"/>
              <a:t> </a:t>
            </a:r>
            <a:r>
              <a:rPr lang="en-IE" sz="2300" dirty="0" err="1"/>
              <a:t>uma</a:t>
            </a:r>
            <a:r>
              <a:rPr lang="en-IE" sz="2300" dirty="0"/>
              <a:t> </a:t>
            </a:r>
            <a:r>
              <a:rPr lang="en-IE" sz="2300" dirty="0" err="1"/>
              <a:t>questão</a:t>
            </a:r>
            <a:r>
              <a:rPr lang="en-IE" sz="2300" dirty="0"/>
              <a:t> de </a:t>
            </a:r>
            <a:r>
              <a:rPr lang="en-IE" sz="2300" dirty="0" err="1"/>
              <a:t>inclusão</a:t>
            </a:r>
            <a:r>
              <a:rPr lang="en-IE" sz="2300" dirty="0"/>
              <a:t> e de </a:t>
            </a:r>
            <a:r>
              <a:rPr lang="en-IE" sz="2300" dirty="0" err="1"/>
              <a:t>propriedade</a:t>
            </a:r>
            <a:r>
              <a:rPr lang="en-IE" sz="2300" dirty="0"/>
              <a:t> </a:t>
            </a:r>
            <a:r>
              <a:rPr lang="en-IE" sz="2300" dirty="0" err="1"/>
              <a:t>comunitária</a:t>
            </a:r>
            <a:r>
              <a:rPr lang="en-IE" sz="2300" dirty="0"/>
              <a:t> </a:t>
            </a:r>
            <a:r>
              <a:rPr lang="en-IE" sz="2300" dirty="0" err="1"/>
              <a:t>partilhada</a:t>
            </a:r>
            <a:r>
              <a:rPr lang="en-IE" sz="2300" dirty="0"/>
              <a:t>.</a:t>
            </a:r>
          </a:p>
        </p:txBody>
      </p:sp>
      <p:pic>
        <p:nvPicPr>
          <p:cNvPr id="8" name="Picture Placeholder 7" descr="A group of people in a park&#10;&#10;Description automatically generated">
            <a:extLst>
              <a:ext uri="{FF2B5EF4-FFF2-40B4-BE49-F238E27FC236}">
                <a16:creationId xmlns:a16="http://schemas.microsoft.com/office/drawing/2014/main" id="{4F4DCDCA-8F04-4035-ABB7-46FB1BDBBE1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55656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wearing costumes&#10;&#10;Description automatically generated">
            <a:extLst>
              <a:ext uri="{FF2B5EF4-FFF2-40B4-BE49-F238E27FC236}">
                <a16:creationId xmlns:a16="http://schemas.microsoft.com/office/drawing/2014/main" id="{25F5D580-B054-4FA0-BED9-193893F2134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3"/>
            <a:ext cx="6516414" cy="4856626"/>
          </a:xfrm>
        </p:spPr>
        <p:txBody>
          <a:bodyPr/>
          <a:lstStyle/>
          <a:p>
            <a:r>
              <a:rPr lang="en-IE" dirty="0"/>
              <a:t>O Placemaking </a:t>
            </a:r>
            <a:r>
              <a:rPr lang="en-IE" dirty="0" err="1"/>
              <a:t>Criativo</a:t>
            </a:r>
            <a:r>
              <a:rPr lang="en-IE" dirty="0"/>
              <a:t> </a:t>
            </a:r>
            <a:r>
              <a:rPr lang="en-IE" dirty="0" err="1"/>
              <a:t>dinamiza</a:t>
            </a:r>
            <a:r>
              <a:rPr lang="en-IE" dirty="0"/>
              <a:t> </a:t>
            </a:r>
            <a:r>
              <a:rPr lang="en-IE" dirty="0" err="1"/>
              <a:t>os</a:t>
            </a:r>
            <a:r>
              <a:rPr lang="en-IE" dirty="0"/>
              <a:t> </a:t>
            </a:r>
            <a:r>
              <a:rPr lang="en-IE" dirty="0" err="1"/>
              <a:t>espaços</a:t>
            </a:r>
            <a:r>
              <a:rPr lang="en-IE" dirty="0"/>
              <a:t> </a:t>
            </a:r>
            <a:r>
              <a:rPr lang="en-IE" dirty="0" err="1"/>
              <a:t>públicos</a:t>
            </a:r>
            <a:r>
              <a:rPr lang="en-IE" dirty="0"/>
              <a:t> e privados, </a:t>
            </a:r>
            <a:r>
              <a:rPr lang="en-IE" dirty="0" err="1"/>
              <a:t>rejuvenesce</a:t>
            </a:r>
            <a:r>
              <a:rPr lang="en-IE" dirty="0"/>
              <a:t> </a:t>
            </a:r>
            <a:r>
              <a:rPr lang="en-IE" dirty="0" err="1"/>
              <a:t>estruturas</a:t>
            </a:r>
            <a:r>
              <a:rPr lang="en-IE" dirty="0"/>
              <a:t> e </a:t>
            </a:r>
            <a:r>
              <a:rPr lang="en-IE" dirty="0" err="1"/>
              <a:t>cenários</a:t>
            </a:r>
            <a:r>
              <a:rPr lang="en-IE" dirty="0"/>
              <a:t> de </a:t>
            </a:r>
            <a:r>
              <a:rPr lang="en-IE" dirty="0" err="1"/>
              <a:t>rua</a:t>
            </a:r>
            <a:r>
              <a:rPr lang="en-IE" dirty="0"/>
              <a:t>, </a:t>
            </a:r>
            <a:r>
              <a:rPr lang="en-IE" dirty="0" err="1"/>
              <a:t>melhora</a:t>
            </a:r>
            <a:r>
              <a:rPr lang="en-IE" dirty="0"/>
              <a:t> a </a:t>
            </a:r>
            <a:r>
              <a:rPr lang="en-IE" dirty="0" err="1"/>
              <a:t>viabilidade</a:t>
            </a:r>
            <a:r>
              <a:rPr lang="en-IE" dirty="0"/>
              <a:t> das </a:t>
            </a:r>
            <a:r>
              <a:rPr lang="en-IE" dirty="0" err="1"/>
              <a:t>empresas</a:t>
            </a:r>
            <a:r>
              <a:rPr lang="en-IE" dirty="0"/>
              <a:t> </a:t>
            </a:r>
            <a:r>
              <a:rPr lang="en-IE" dirty="0" err="1"/>
              <a:t>locais</a:t>
            </a:r>
            <a:r>
              <a:rPr lang="en-IE" dirty="0"/>
              <a:t> e </a:t>
            </a:r>
            <a:r>
              <a:rPr lang="en-IE" dirty="0" err="1"/>
              <a:t>segurança</a:t>
            </a:r>
            <a:r>
              <a:rPr lang="en-IE" dirty="0"/>
              <a:t> </a:t>
            </a:r>
            <a:r>
              <a:rPr lang="en-IE" dirty="0" err="1"/>
              <a:t>pública</a:t>
            </a:r>
            <a:r>
              <a:rPr lang="en-IE" dirty="0"/>
              <a:t>, e </a:t>
            </a:r>
            <a:r>
              <a:rPr lang="en-IE" dirty="0" err="1"/>
              <a:t>reúne</a:t>
            </a:r>
            <a:r>
              <a:rPr lang="en-IE" dirty="0"/>
              <a:t> </a:t>
            </a:r>
            <a:r>
              <a:rPr lang="en-IE" dirty="0" err="1"/>
              <a:t>várias</a:t>
            </a:r>
            <a:r>
              <a:rPr lang="en-IE" dirty="0"/>
              <a:t> </a:t>
            </a:r>
            <a:r>
              <a:rPr lang="en-IE" dirty="0" err="1"/>
              <a:t>pessoas</a:t>
            </a:r>
            <a:r>
              <a:rPr lang="en-IE" dirty="0"/>
              <a:t> para </a:t>
            </a:r>
            <a:r>
              <a:rPr lang="en-IE" dirty="0" err="1"/>
              <a:t>celebrar</a:t>
            </a:r>
            <a:r>
              <a:rPr lang="en-IE" dirty="0"/>
              <a:t>, </a:t>
            </a:r>
            <a:r>
              <a:rPr lang="en-IE" dirty="0" err="1"/>
              <a:t>inspirar</a:t>
            </a:r>
            <a:r>
              <a:rPr lang="en-IE" dirty="0"/>
              <a:t> e ser </a:t>
            </a:r>
            <a:r>
              <a:rPr lang="en-IE" dirty="0" err="1"/>
              <a:t>inspirado</a:t>
            </a:r>
            <a:r>
              <a:rPr lang="en-IE" dirty="0"/>
              <a:t> </a:t>
            </a:r>
          </a:p>
          <a:p>
            <a:r>
              <a:rPr lang="en-IE" b="1" dirty="0" err="1">
                <a:solidFill>
                  <a:srgbClr val="68BBAF"/>
                </a:solidFill>
              </a:rPr>
              <a:t>Projetos</a:t>
            </a:r>
            <a:r>
              <a:rPr lang="en-IE" b="1" dirty="0">
                <a:solidFill>
                  <a:srgbClr val="68BBAF"/>
                </a:solidFill>
              </a:rPr>
              <a:t>: </a:t>
            </a:r>
            <a:r>
              <a:rPr lang="en-IE" dirty="0" err="1"/>
              <a:t>Desenvolvimento</a:t>
            </a:r>
            <a:r>
              <a:rPr lang="en-IE" dirty="0"/>
              <a:t> </a:t>
            </a:r>
            <a:r>
              <a:rPr lang="en-IE" dirty="0" err="1"/>
              <a:t>construído</a:t>
            </a:r>
            <a:r>
              <a:rPr lang="en-IE" dirty="0"/>
              <a:t> </a:t>
            </a:r>
            <a:r>
              <a:rPr lang="en-IE" dirty="0" err="1"/>
              <a:t>em</a:t>
            </a:r>
            <a:r>
              <a:rPr lang="en-IE" dirty="0"/>
              <a:t> </a:t>
            </a:r>
            <a:r>
              <a:rPr lang="en-IE" dirty="0" err="1"/>
              <a:t>torno</a:t>
            </a:r>
            <a:r>
              <a:rPr lang="en-IE" dirty="0"/>
              <a:t> das </a:t>
            </a:r>
            <a:r>
              <a:rPr lang="en-IE" dirty="0" err="1"/>
              <a:t>artes</a:t>
            </a:r>
            <a:r>
              <a:rPr lang="en-IE" dirty="0"/>
              <a:t>, </a:t>
            </a:r>
            <a:r>
              <a:rPr lang="en-IE" dirty="0" err="1"/>
              <a:t>como</a:t>
            </a:r>
            <a:r>
              <a:rPr lang="en-IE" dirty="0"/>
              <a:t> </a:t>
            </a:r>
            <a:r>
              <a:rPr lang="en-IE" dirty="0" err="1"/>
              <a:t>museus</a:t>
            </a:r>
            <a:r>
              <a:rPr lang="en-IE" dirty="0"/>
              <a:t>, </a:t>
            </a:r>
            <a:r>
              <a:rPr lang="en-IE" dirty="0" err="1"/>
              <a:t>salas</a:t>
            </a:r>
            <a:r>
              <a:rPr lang="en-IE" dirty="0"/>
              <a:t> de </a:t>
            </a:r>
            <a:r>
              <a:rPr lang="en-IE" dirty="0" err="1"/>
              <a:t>espectáculo</a:t>
            </a:r>
            <a:r>
              <a:rPr lang="en-IE" dirty="0"/>
              <a:t>, </a:t>
            </a:r>
            <a:r>
              <a:rPr lang="en-IE" dirty="0" err="1"/>
              <a:t>exposições</a:t>
            </a:r>
            <a:r>
              <a:rPr lang="en-IE" dirty="0"/>
              <a:t> de </a:t>
            </a:r>
            <a:r>
              <a:rPr lang="en-IE" dirty="0" err="1"/>
              <a:t>arte</a:t>
            </a:r>
            <a:r>
              <a:rPr lang="en-IE" dirty="0"/>
              <a:t> </a:t>
            </a:r>
            <a:r>
              <a:rPr lang="en-IE" dirty="0" err="1"/>
              <a:t>pública</a:t>
            </a:r>
            <a:r>
              <a:rPr lang="en-IE" dirty="0"/>
              <a:t> </a:t>
            </a:r>
            <a:r>
              <a:rPr lang="en-IE" dirty="0" err="1"/>
              <a:t>ou</a:t>
            </a:r>
            <a:r>
              <a:rPr lang="en-IE" dirty="0"/>
              <a:t> </a:t>
            </a:r>
            <a:r>
              <a:rPr lang="en-IE" dirty="0" err="1"/>
              <a:t>estruturas</a:t>
            </a:r>
            <a:r>
              <a:rPr lang="en-IE" dirty="0"/>
              <a:t> para </a:t>
            </a:r>
            <a:r>
              <a:rPr lang="en-IE" dirty="0" err="1"/>
              <a:t>artistas</a:t>
            </a:r>
            <a:r>
              <a:rPr lang="en-IE" dirty="0"/>
              <a:t> </a:t>
            </a:r>
            <a:r>
              <a:rPr lang="en-IE" dirty="0" err="1"/>
              <a:t>locais</a:t>
            </a:r>
            <a:r>
              <a:rPr lang="en-IE" dirty="0"/>
              <a:t>. </a:t>
            </a:r>
            <a:endParaRPr lang="en-IE" b="1" dirty="0">
              <a:solidFill>
                <a:srgbClr val="68BBAF"/>
              </a:solidFill>
            </a:endParaRPr>
          </a:p>
          <a:p>
            <a:r>
              <a:rPr lang="en-IE" b="1" dirty="0" err="1">
                <a:solidFill>
                  <a:srgbClr val="68BBAF"/>
                </a:solidFill>
              </a:rPr>
              <a:t>Atividades</a:t>
            </a:r>
            <a:r>
              <a:rPr lang="en-IE" b="1" dirty="0">
                <a:solidFill>
                  <a:srgbClr val="68BBAF"/>
                </a:solidFill>
              </a:rPr>
              <a:t>: </a:t>
            </a:r>
            <a:r>
              <a:rPr lang="en-IE" dirty="0"/>
              <a:t>Concertos </a:t>
            </a:r>
            <a:r>
              <a:rPr lang="en-IE" dirty="0" err="1"/>
              <a:t>ao</a:t>
            </a:r>
            <a:r>
              <a:rPr lang="en-IE" dirty="0"/>
              <a:t> </a:t>
            </a:r>
            <a:r>
              <a:rPr lang="en-IE" dirty="0" err="1"/>
              <a:t>ar</a:t>
            </a:r>
            <a:r>
              <a:rPr lang="en-IE" dirty="0"/>
              <a:t> livre </a:t>
            </a:r>
            <a:r>
              <a:rPr lang="en-IE" dirty="0" err="1"/>
              <a:t>na</a:t>
            </a:r>
            <a:r>
              <a:rPr lang="en-IE" dirty="0"/>
              <a:t> </a:t>
            </a:r>
            <a:r>
              <a:rPr lang="en-IE" dirty="0" err="1"/>
              <a:t>praça</a:t>
            </a:r>
            <a:r>
              <a:rPr lang="en-IE" dirty="0"/>
              <a:t>, </a:t>
            </a:r>
            <a:r>
              <a:rPr lang="en-IE" dirty="0" err="1"/>
              <a:t>concursos</a:t>
            </a:r>
            <a:r>
              <a:rPr lang="en-IE" dirty="0"/>
              <a:t> </a:t>
            </a:r>
            <a:r>
              <a:rPr lang="en-IE" dirty="0" err="1"/>
              <a:t>públicos</a:t>
            </a:r>
            <a:r>
              <a:rPr lang="en-IE" dirty="0"/>
              <a:t> de </a:t>
            </a:r>
            <a:r>
              <a:rPr lang="en-IE" dirty="0" err="1"/>
              <a:t>arte</a:t>
            </a:r>
            <a:r>
              <a:rPr lang="en-IE" dirty="0"/>
              <a:t>, </a:t>
            </a:r>
            <a:r>
              <a:rPr lang="en-IE" dirty="0" err="1"/>
              <a:t>ou</a:t>
            </a:r>
            <a:r>
              <a:rPr lang="en-IE" dirty="0"/>
              <a:t> </a:t>
            </a:r>
            <a:r>
              <a:rPr lang="en-IE" dirty="0" err="1"/>
              <a:t>filmes</a:t>
            </a:r>
            <a:r>
              <a:rPr lang="en-IE" dirty="0"/>
              <a:t> e </a:t>
            </a:r>
            <a:r>
              <a:rPr lang="en-IE" dirty="0" err="1"/>
              <a:t>peças</a:t>
            </a:r>
            <a:r>
              <a:rPr lang="en-IE" dirty="0"/>
              <a:t> de </a:t>
            </a:r>
            <a:r>
              <a:rPr lang="en-IE" dirty="0" err="1"/>
              <a:t>teatro</a:t>
            </a:r>
            <a:r>
              <a:rPr lang="en-IE" dirty="0"/>
              <a:t> no </a:t>
            </a:r>
            <a:r>
              <a:rPr lang="en-IE" dirty="0" err="1"/>
              <a:t>parque</a:t>
            </a:r>
            <a:r>
              <a:rPr lang="en-IE" dirty="0"/>
              <a:t>. </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lstStyle/>
          <a:p>
            <a:r>
              <a:rPr lang="en-IE" b="1" i="0" dirty="0">
                <a:effectLst/>
                <a:latin typeface="Roboto"/>
              </a:rPr>
              <a:t>Placemaking </a:t>
            </a:r>
            <a:r>
              <a:rPr lang="en-IE" b="1" i="0" dirty="0" err="1">
                <a:effectLst/>
                <a:latin typeface="Roboto"/>
              </a:rPr>
              <a:t>Criativo</a:t>
            </a:r>
            <a:endParaRPr lang="en-IE" b="1" dirty="0">
              <a:latin typeface="Roboto"/>
            </a:endParaRPr>
          </a:p>
          <a:p>
            <a:endParaRPr lang="en-IE" dirty="0"/>
          </a:p>
        </p:txBody>
      </p:sp>
      <p:sp>
        <p:nvSpPr>
          <p:cNvPr id="7" name="TextBox 6">
            <a:hlinkClick r:id="rId4"/>
            <a:extLst>
              <a:ext uri="{FF2B5EF4-FFF2-40B4-BE49-F238E27FC236}">
                <a16:creationId xmlns:a16="http://schemas.microsoft.com/office/drawing/2014/main" id="{A3600CEA-BF5F-4F87-9BCC-7F6DCFD6DA11}"/>
              </a:ext>
            </a:extLst>
          </p:cNvPr>
          <p:cNvSpPr txBox="1"/>
          <p:nvPr/>
        </p:nvSpPr>
        <p:spPr>
          <a:xfrm>
            <a:off x="115614" y="6530457"/>
            <a:ext cx="1282263" cy="246221"/>
          </a:xfrm>
          <a:prstGeom prst="rect">
            <a:avLst/>
          </a:prstGeom>
          <a:noFill/>
        </p:spPr>
        <p:txBody>
          <a:bodyPr wrap="square" rtlCol="0">
            <a:spAutoFit/>
          </a:bodyPr>
          <a:lstStyle/>
          <a:p>
            <a:r>
              <a:rPr lang="en-IE" sz="1000" dirty="0">
                <a:hlinkClick r:id="rId4"/>
              </a:rPr>
              <a:t>Fonte</a:t>
            </a:r>
            <a:endParaRPr lang="en-IE" sz="1000" dirty="0"/>
          </a:p>
        </p:txBody>
      </p:sp>
    </p:spTree>
    <p:extLst>
      <p:ext uri="{BB962C8B-B14F-4D97-AF65-F5344CB8AC3E}">
        <p14:creationId xmlns:p14="http://schemas.microsoft.com/office/powerpoint/2010/main" val="2549741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tanding in front of a building&#10;&#10;Description automatically generated">
            <a:extLst>
              <a:ext uri="{FF2B5EF4-FFF2-40B4-BE49-F238E27FC236}">
                <a16:creationId xmlns:a16="http://schemas.microsoft.com/office/drawing/2014/main" id="{10548017-D05E-4587-9157-E13EF5CEC0B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783644" y="0"/>
            <a:ext cx="4408356" cy="6858000"/>
          </a:xfrm>
          <a:prstGeom prst="rect">
            <a:avLst/>
          </a:prstGeom>
        </p:spPr>
      </p:pic>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482685"/>
            <a:ext cx="6974928" cy="1262032"/>
          </a:xfrm>
          <a:solidFill>
            <a:srgbClr val="68BBAF"/>
          </a:solidFill>
        </p:spPr>
        <p:txBody>
          <a:bodyPr>
            <a:normAutofit fontScale="92500" lnSpcReduction="20000"/>
          </a:bodyPr>
          <a:lstStyle/>
          <a:p>
            <a:r>
              <a:rPr lang="en-IE" dirty="0" err="1">
                <a:solidFill>
                  <a:schemeClr val="bg1"/>
                </a:solidFill>
              </a:rPr>
              <a:t>Arte</a:t>
            </a:r>
            <a:r>
              <a:rPr lang="en-IE" dirty="0">
                <a:solidFill>
                  <a:schemeClr val="bg1"/>
                </a:solidFill>
              </a:rPr>
              <a:t> Urbana - </a:t>
            </a:r>
            <a:r>
              <a:rPr lang="en-IE" dirty="0" err="1">
                <a:solidFill>
                  <a:schemeClr val="bg1"/>
                </a:solidFill>
              </a:rPr>
              <a:t>tem</a:t>
            </a:r>
            <a:r>
              <a:rPr lang="en-IE" dirty="0">
                <a:solidFill>
                  <a:schemeClr val="bg1"/>
                </a:solidFill>
              </a:rPr>
              <a:t> um </a:t>
            </a:r>
            <a:r>
              <a:rPr lang="en-IE" dirty="0" err="1">
                <a:solidFill>
                  <a:schemeClr val="bg1"/>
                </a:solidFill>
              </a:rPr>
              <a:t>papel</a:t>
            </a:r>
            <a:r>
              <a:rPr lang="en-IE" dirty="0">
                <a:solidFill>
                  <a:schemeClr val="bg1"/>
                </a:solidFill>
              </a:rPr>
              <a:t> </a:t>
            </a:r>
            <a:r>
              <a:rPr lang="en-IE" dirty="0" err="1">
                <a:solidFill>
                  <a:schemeClr val="bg1"/>
                </a:solidFill>
              </a:rPr>
              <a:t>notório</a:t>
            </a:r>
            <a:r>
              <a:rPr lang="en-IE" dirty="0">
                <a:solidFill>
                  <a:schemeClr val="bg1"/>
                </a:solidFill>
              </a:rPr>
              <a:t> no </a:t>
            </a:r>
            <a:r>
              <a:rPr lang="en-IE" dirty="0" err="1">
                <a:solidFill>
                  <a:schemeClr val="bg1"/>
                </a:solidFill>
              </a:rPr>
              <a:t>incentivo</a:t>
            </a:r>
            <a:r>
              <a:rPr lang="en-IE" dirty="0">
                <a:solidFill>
                  <a:schemeClr val="bg1"/>
                </a:solidFill>
              </a:rPr>
              <a:t> </a:t>
            </a:r>
            <a:r>
              <a:rPr lang="en-IE" dirty="0" err="1">
                <a:solidFill>
                  <a:schemeClr val="bg1"/>
                </a:solidFill>
              </a:rPr>
              <a:t>à</a:t>
            </a:r>
            <a:r>
              <a:rPr lang="en-IE" dirty="0">
                <a:solidFill>
                  <a:schemeClr val="bg1"/>
                </a:solidFill>
              </a:rPr>
              <a:t> </a:t>
            </a:r>
            <a:r>
              <a:rPr lang="en-IE" dirty="0" err="1">
                <a:solidFill>
                  <a:schemeClr val="bg1"/>
                </a:solidFill>
              </a:rPr>
              <a:t>regeneração</a:t>
            </a:r>
            <a:r>
              <a:rPr lang="en-IE" dirty="0">
                <a:solidFill>
                  <a:schemeClr val="bg1"/>
                </a:solidFill>
              </a:rPr>
              <a:t> </a:t>
            </a:r>
            <a:r>
              <a:rPr lang="en-IE" dirty="0" err="1">
                <a:solidFill>
                  <a:schemeClr val="bg1"/>
                </a:solidFill>
              </a:rPr>
              <a:t>urbana</a:t>
            </a:r>
            <a:r>
              <a:rPr lang="en-IE" dirty="0">
                <a:solidFill>
                  <a:schemeClr val="bg1"/>
                </a:solidFill>
              </a:rPr>
              <a:t> e </a:t>
            </a:r>
            <a:r>
              <a:rPr lang="en-IE" dirty="0" err="1">
                <a:solidFill>
                  <a:schemeClr val="bg1"/>
                </a:solidFill>
              </a:rPr>
              <a:t>na</a:t>
            </a:r>
            <a:r>
              <a:rPr lang="en-IE" dirty="0">
                <a:solidFill>
                  <a:schemeClr val="bg1"/>
                </a:solidFill>
              </a:rPr>
              <a:t> </a:t>
            </a:r>
            <a:r>
              <a:rPr lang="en-IE" dirty="0" err="1">
                <a:solidFill>
                  <a:schemeClr val="bg1"/>
                </a:solidFill>
              </a:rPr>
              <a:t>criação</a:t>
            </a:r>
            <a:r>
              <a:rPr lang="en-IE" dirty="0">
                <a:solidFill>
                  <a:schemeClr val="bg1"/>
                </a:solidFill>
              </a:rPr>
              <a:t> de um </a:t>
            </a:r>
            <a:r>
              <a:rPr lang="en-IE" dirty="0" err="1">
                <a:solidFill>
                  <a:schemeClr val="bg1"/>
                </a:solidFill>
              </a:rPr>
              <a:t>sentido</a:t>
            </a:r>
            <a:r>
              <a:rPr lang="en-IE" dirty="0">
                <a:solidFill>
                  <a:schemeClr val="bg1"/>
                </a:solidFill>
              </a:rPr>
              <a:t> de </a:t>
            </a:r>
            <a:r>
              <a:rPr lang="en-IE" dirty="0" err="1">
                <a:solidFill>
                  <a:schemeClr val="bg1"/>
                </a:solidFill>
              </a:rPr>
              <a:t>lugar</a:t>
            </a:r>
            <a:endParaRPr lang="en-IE" dirty="0">
              <a:solidFill>
                <a:schemeClr val="bg1"/>
              </a:solidFill>
            </a:endParaRP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501867" y="1893394"/>
            <a:ext cx="6455981" cy="4589468"/>
          </a:xfrm>
        </p:spPr>
        <p:txBody>
          <a:bodyPr/>
          <a:lstStyle/>
          <a:p>
            <a:pPr algn="just"/>
            <a:r>
              <a:rPr lang="en-IE" dirty="0"/>
              <a:t>A </a:t>
            </a:r>
            <a:r>
              <a:rPr lang="en-IE" dirty="0" err="1"/>
              <a:t>arte</a:t>
            </a:r>
            <a:r>
              <a:rPr lang="en-IE" dirty="0"/>
              <a:t> </a:t>
            </a:r>
            <a:r>
              <a:rPr lang="en-IE" dirty="0" err="1"/>
              <a:t>urbana</a:t>
            </a:r>
            <a:r>
              <a:rPr lang="en-IE" dirty="0"/>
              <a:t> </a:t>
            </a:r>
            <a:r>
              <a:rPr lang="en-IE" dirty="0" err="1"/>
              <a:t>promove</a:t>
            </a:r>
            <a:r>
              <a:rPr lang="en-IE" dirty="0"/>
              <a:t> a </a:t>
            </a:r>
            <a:r>
              <a:rPr lang="en-IE" dirty="0" err="1"/>
              <a:t>criação</a:t>
            </a:r>
            <a:r>
              <a:rPr lang="en-IE" dirty="0"/>
              <a:t> de </a:t>
            </a:r>
            <a:r>
              <a:rPr lang="en-IE" dirty="0" err="1"/>
              <a:t>espaços</a:t>
            </a:r>
            <a:r>
              <a:rPr lang="en-IE" dirty="0"/>
              <a:t> </a:t>
            </a:r>
            <a:r>
              <a:rPr lang="en-IE" dirty="0" err="1"/>
              <a:t>significativos</a:t>
            </a:r>
            <a:r>
              <a:rPr lang="en-IE" dirty="0"/>
              <a:t> e </a:t>
            </a:r>
            <a:r>
              <a:rPr lang="en-IE" dirty="0" err="1"/>
              <a:t>pode</a:t>
            </a:r>
            <a:r>
              <a:rPr lang="en-IE" dirty="0"/>
              <a:t> auxiliar o </a:t>
            </a:r>
            <a:r>
              <a:rPr lang="en-IE" dirty="0" err="1"/>
              <a:t>processo</a:t>
            </a:r>
            <a:r>
              <a:rPr lang="en-IE" dirty="0"/>
              <a:t> de </a:t>
            </a:r>
            <a:r>
              <a:rPr lang="en-IE" dirty="0" err="1"/>
              <a:t>regeneração</a:t>
            </a:r>
            <a:r>
              <a:rPr lang="en-IE" dirty="0"/>
              <a:t> </a:t>
            </a:r>
            <a:r>
              <a:rPr lang="en-IE" dirty="0" err="1"/>
              <a:t>urbana</a:t>
            </a:r>
            <a:r>
              <a:rPr lang="en-IE" dirty="0"/>
              <a:t> </a:t>
            </a:r>
            <a:r>
              <a:rPr lang="en-IE" dirty="0" err="1"/>
              <a:t>através</a:t>
            </a:r>
            <a:r>
              <a:rPr lang="en-IE" dirty="0"/>
              <a:t> da </a:t>
            </a:r>
            <a:r>
              <a:rPr lang="en-IE" dirty="0" err="1"/>
              <a:t>reinvenção</a:t>
            </a:r>
            <a:r>
              <a:rPr lang="en-IE" dirty="0"/>
              <a:t>, </a:t>
            </a:r>
            <a:r>
              <a:rPr lang="en-IE" dirty="0" err="1"/>
              <a:t>rejuvenescimento</a:t>
            </a:r>
            <a:r>
              <a:rPr lang="en-IE" dirty="0"/>
              <a:t> e </a:t>
            </a:r>
            <a:r>
              <a:rPr lang="en-IE" dirty="0" err="1"/>
              <a:t>ocupação</a:t>
            </a:r>
            <a:r>
              <a:rPr lang="en-IE" dirty="0"/>
              <a:t> de </a:t>
            </a:r>
            <a:r>
              <a:rPr lang="en-IE" dirty="0" err="1"/>
              <a:t>uma</a:t>
            </a:r>
            <a:r>
              <a:rPr lang="en-IE" dirty="0"/>
              <a:t> </a:t>
            </a:r>
            <a:r>
              <a:rPr lang="en-IE" dirty="0" err="1"/>
              <a:t>cidade</a:t>
            </a:r>
            <a:r>
              <a:rPr lang="en-IE" dirty="0"/>
              <a:t>, </a:t>
            </a:r>
            <a:r>
              <a:rPr lang="en-IE" dirty="0" err="1"/>
              <a:t>edifício</a:t>
            </a:r>
            <a:r>
              <a:rPr lang="en-IE" dirty="0"/>
              <a:t> </a:t>
            </a:r>
            <a:r>
              <a:rPr lang="en-IE" dirty="0" err="1"/>
              <a:t>ou</a:t>
            </a:r>
            <a:r>
              <a:rPr lang="en-IE" dirty="0"/>
              <a:t> </a:t>
            </a:r>
            <a:r>
              <a:rPr lang="en-IE" dirty="0" err="1"/>
              <a:t>espaço</a:t>
            </a:r>
            <a:r>
              <a:rPr lang="en-IE" dirty="0"/>
              <a:t> </a:t>
            </a:r>
            <a:r>
              <a:rPr lang="en-IE" dirty="0" err="1"/>
              <a:t>urbano</a:t>
            </a:r>
            <a:r>
              <a:rPr lang="en-IE" dirty="0"/>
              <a:t>. </a:t>
            </a:r>
          </a:p>
          <a:p>
            <a:pPr algn="just"/>
            <a:r>
              <a:rPr lang="en-IE" dirty="0"/>
              <a:t>A </a:t>
            </a:r>
            <a:r>
              <a:rPr lang="en-IE" dirty="0" err="1"/>
              <a:t>arte</a:t>
            </a:r>
            <a:r>
              <a:rPr lang="en-IE" dirty="0"/>
              <a:t> </a:t>
            </a:r>
            <a:r>
              <a:rPr lang="en-IE" dirty="0" err="1"/>
              <a:t>urbana</a:t>
            </a:r>
            <a:r>
              <a:rPr lang="en-IE" dirty="0"/>
              <a:t> </a:t>
            </a:r>
            <a:r>
              <a:rPr lang="en-IE" dirty="0" err="1"/>
              <a:t>bem-sucedida</a:t>
            </a:r>
            <a:r>
              <a:rPr lang="en-IE" dirty="0"/>
              <a:t> </a:t>
            </a:r>
            <a:r>
              <a:rPr lang="en-IE" dirty="0" err="1"/>
              <a:t>cria</a:t>
            </a:r>
            <a:r>
              <a:rPr lang="en-IE" dirty="0"/>
              <a:t> </a:t>
            </a:r>
            <a:r>
              <a:rPr lang="en-IE" dirty="0" err="1"/>
              <a:t>benefícios</a:t>
            </a:r>
            <a:r>
              <a:rPr lang="en-IE" dirty="0"/>
              <a:t> reais e </a:t>
            </a:r>
            <a:r>
              <a:rPr lang="en-IE" dirty="0" err="1"/>
              <a:t>tangíveis</a:t>
            </a:r>
            <a:r>
              <a:rPr lang="en-IE" dirty="0"/>
              <a:t>, </a:t>
            </a:r>
            <a:r>
              <a:rPr lang="en-IE" dirty="0" err="1"/>
              <a:t>tornando</a:t>
            </a:r>
            <a:r>
              <a:rPr lang="en-IE" dirty="0"/>
              <a:t>-se </a:t>
            </a:r>
            <a:r>
              <a:rPr lang="en-IE" dirty="0" err="1"/>
              <a:t>muitas</a:t>
            </a:r>
            <a:r>
              <a:rPr lang="en-IE" dirty="0"/>
              <a:t> </a:t>
            </a:r>
            <a:r>
              <a:rPr lang="en-IE" dirty="0" err="1"/>
              <a:t>vezes</a:t>
            </a:r>
            <a:r>
              <a:rPr lang="en-IE" dirty="0"/>
              <a:t> </a:t>
            </a:r>
            <a:r>
              <a:rPr lang="en-IE" dirty="0" err="1"/>
              <a:t>uma</a:t>
            </a:r>
            <a:r>
              <a:rPr lang="en-IE" dirty="0"/>
              <a:t> </a:t>
            </a:r>
            <a:r>
              <a:rPr lang="en-IE" dirty="0" err="1"/>
              <a:t>parte</a:t>
            </a:r>
            <a:r>
              <a:rPr lang="en-IE" dirty="0"/>
              <a:t> </a:t>
            </a:r>
            <a:r>
              <a:rPr lang="en-IE" dirty="0" err="1"/>
              <a:t>integrante</a:t>
            </a:r>
            <a:r>
              <a:rPr lang="en-IE" dirty="0"/>
              <a:t> </a:t>
            </a:r>
            <a:r>
              <a:rPr lang="en-IE" dirty="0" err="1"/>
              <a:t>ou</a:t>
            </a:r>
            <a:r>
              <a:rPr lang="en-IE" dirty="0"/>
              <a:t> </a:t>
            </a:r>
            <a:r>
              <a:rPr lang="en-IE" dirty="0" err="1"/>
              <a:t>mesmo</a:t>
            </a:r>
            <a:r>
              <a:rPr lang="en-IE" dirty="0"/>
              <a:t> querida de </a:t>
            </a:r>
            <a:r>
              <a:rPr lang="en-IE" dirty="0" err="1"/>
              <a:t>uma</a:t>
            </a:r>
            <a:r>
              <a:rPr lang="en-IE" dirty="0"/>
              <a:t> </a:t>
            </a:r>
            <a:r>
              <a:rPr lang="en-IE" dirty="0" err="1"/>
              <a:t>comunidade</a:t>
            </a:r>
            <a:r>
              <a:rPr lang="en-IE" dirty="0"/>
              <a:t>. </a:t>
            </a:r>
            <a:r>
              <a:rPr lang="en-IE" dirty="0" err="1"/>
              <a:t>Enriquece</a:t>
            </a:r>
            <a:r>
              <a:rPr lang="en-IE" dirty="0"/>
              <a:t> a </a:t>
            </a:r>
            <a:r>
              <a:rPr lang="en-IE" dirty="0" err="1"/>
              <a:t>vida</a:t>
            </a:r>
            <a:r>
              <a:rPr lang="en-IE" dirty="0"/>
              <a:t> das </a:t>
            </a:r>
            <a:r>
              <a:rPr lang="en-IE" dirty="0" err="1"/>
              <a:t>pessoas</a:t>
            </a:r>
            <a:r>
              <a:rPr lang="en-IE" dirty="0"/>
              <a:t> </a:t>
            </a:r>
            <a:r>
              <a:rPr lang="en-IE" dirty="0" err="1"/>
              <a:t>ao</a:t>
            </a:r>
            <a:r>
              <a:rPr lang="en-IE" dirty="0"/>
              <a:t> </a:t>
            </a:r>
            <a:r>
              <a:rPr lang="en-IE" dirty="0" err="1"/>
              <a:t>melhorar</a:t>
            </a:r>
            <a:r>
              <a:rPr lang="en-IE" dirty="0"/>
              <a:t> o </a:t>
            </a:r>
            <a:r>
              <a:rPr lang="en-IE" dirty="0" err="1"/>
              <a:t>seu</a:t>
            </a:r>
            <a:r>
              <a:rPr lang="en-IE" dirty="0"/>
              <a:t> </a:t>
            </a:r>
            <a:r>
              <a:rPr lang="en-IE" dirty="0" err="1"/>
              <a:t>ambiente</a:t>
            </a:r>
            <a:r>
              <a:rPr lang="en-IE" dirty="0"/>
              <a:t>, </a:t>
            </a:r>
            <a:r>
              <a:rPr lang="en-IE" dirty="0" err="1"/>
              <a:t>liga</a:t>
            </a:r>
            <a:r>
              <a:rPr lang="en-IE" dirty="0"/>
              <a:t> </a:t>
            </a:r>
            <a:r>
              <a:rPr lang="en-IE" dirty="0" err="1"/>
              <a:t>comunidades</a:t>
            </a:r>
            <a:r>
              <a:rPr lang="en-IE" dirty="0"/>
              <a:t>, </a:t>
            </a:r>
            <a:r>
              <a:rPr lang="en-IE" dirty="0" err="1"/>
              <a:t>suscita</a:t>
            </a:r>
            <a:r>
              <a:rPr lang="en-IE" dirty="0"/>
              <a:t> </a:t>
            </a:r>
            <a:r>
              <a:rPr lang="en-IE" dirty="0" err="1"/>
              <a:t>envolvimento</a:t>
            </a:r>
            <a:r>
              <a:rPr lang="en-IE" dirty="0"/>
              <a:t>, </a:t>
            </a:r>
            <a:r>
              <a:rPr lang="en-IE" dirty="0" err="1"/>
              <a:t>discussões</a:t>
            </a:r>
            <a:r>
              <a:rPr lang="en-IE" dirty="0"/>
              <a:t>, e </a:t>
            </a:r>
            <a:r>
              <a:rPr lang="en-IE" dirty="0" err="1"/>
              <a:t>aprendizagem</a:t>
            </a:r>
            <a:r>
              <a:rPr lang="en-IE" dirty="0"/>
              <a:t>. </a:t>
            </a:r>
          </a:p>
          <a:p>
            <a:pPr algn="just"/>
            <a:r>
              <a:rPr lang="en-IE" dirty="0" err="1"/>
              <a:t>Promove</a:t>
            </a:r>
            <a:r>
              <a:rPr lang="en-IE" dirty="0"/>
              <a:t> o </a:t>
            </a:r>
            <a:r>
              <a:rPr lang="en-IE" dirty="0" err="1"/>
              <a:t>orgulho</a:t>
            </a:r>
            <a:r>
              <a:rPr lang="en-IE" dirty="0"/>
              <a:t> </a:t>
            </a:r>
            <a:r>
              <a:rPr lang="en-IE" dirty="0" err="1"/>
              <a:t>cívico</a:t>
            </a:r>
            <a:r>
              <a:rPr lang="en-IE" dirty="0"/>
              <a:t>, e </a:t>
            </a:r>
            <a:r>
              <a:rPr lang="en-IE" dirty="0" err="1"/>
              <a:t>promove</a:t>
            </a:r>
            <a:r>
              <a:rPr lang="en-IE" dirty="0"/>
              <a:t> a </a:t>
            </a:r>
            <a:r>
              <a:rPr lang="en-IE" dirty="0" err="1"/>
              <a:t>participação</a:t>
            </a:r>
            <a:r>
              <a:rPr lang="en-IE" dirty="0"/>
              <a:t> cultural.</a:t>
            </a:r>
          </a:p>
        </p:txBody>
      </p:sp>
      <p:sp>
        <p:nvSpPr>
          <p:cNvPr id="5" name="TextBox 4">
            <a:extLst>
              <a:ext uri="{FF2B5EF4-FFF2-40B4-BE49-F238E27FC236}">
                <a16:creationId xmlns:a16="http://schemas.microsoft.com/office/drawing/2014/main" id="{76612426-89E3-4326-94FB-419652754DB6}"/>
              </a:ext>
            </a:extLst>
          </p:cNvPr>
          <p:cNvSpPr txBox="1"/>
          <p:nvPr/>
        </p:nvSpPr>
        <p:spPr>
          <a:xfrm>
            <a:off x="501867" y="6502889"/>
            <a:ext cx="1229711" cy="246221"/>
          </a:xfrm>
          <a:prstGeom prst="rect">
            <a:avLst/>
          </a:prstGeom>
          <a:noFill/>
        </p:spPr>
        <p:txBody>
          <a:bodyPr wrap="square" rtlCol="0">
            <a:spAutoFit/>
          </a:bodyPr>
          <a:lstStyle/>
          <a:p>
            <a:r>
              <a:rPr lang="en-IE" sz="1000" dirty="0">
                <a:hlinkClick r:id="rId4"/>
              </a:rPr>
              <a:t>Fonte</a:t>
            </a:r>
            <a:endParaRPr lang="en-IE" sz="1000" dirty="0"/>
          </a:p>
        </p:txBody>
      </p:sp>
      <p:sp>
        <p:nvSpPr>
          <p:cNvPr id="6" name="TextBox 5">
            <a:extLst>
              <a:ext uri="{FF2B5EF4-FFF2-40B4-BE49-F238E27FC236}">
                <a16:creationId xmlns:a16="http://schemas.microsoft.com/office/drawing/2014/main" id="{AB97C327-5022-4A47-9138-F12CBA4A98FD}"/>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rPr>
              <a:t>IDEIA DE PLACEMAKING CRIATIVO</a:t>
            </a:r>
          </a:p>
        </p:txBody>
      </p:sp>
    </p:spTree>
    <p:extLst>
      <p:ext uri="{BB962C8B-B14F-4D97-AF65-F5344CB8AC3E}">
        <p14:creationId xmlns:p14="http://schemas.microsoft.com/office/powerpoint/2010/main" val="1256555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hirt&#10;&#10;Description automatically generated">
            <a:extLst>
              <a:ext uri="{FF2B5EF4-FFF2-40B4-BE49-F238E27FC236}">
                <a16:creationId xmlns:a16="http://schemas.microsoft.com/office/drawing/2014/main" id="{817548E4-954E-467C-8223-7C8999D6FC49}"/>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fontScale="92500"/>
          </a:bodyPr>
          <a:lstStyle/>
          <a:p>
            <a:r>
              <a:rPr lang="en-IE" dirty="0">
                <a:solidFill>
                  <a:schemeClr val="bg1"/>
                </a:solidFill>
              </a:rPr>
              <a:t>Draw Out - </a:t>
            </a:r>
            <a:r>
              <a:rPr lang="en-IE" dirty="0" err="1">
                <a:solidFill>
                  <a:schemeClr val="bg1"/>
                </a:solidFill>
              </a:rPr>
              <a:t>uma</a:t>
            </a:r>
            <a:r>
              <a:rPr lang="en-IE" dirty="0">
                <a:solidFill>
                  <a:schemeClr val="bg1"/>
                </a:solidFill>
              </a:rPr>
              <a:t> </a:t>
            </a:r>
            <a:r>
              <a:rPr lang="en-IE" dirty="0" err="1">
                <a:solidFill>
                  <a:schemeClr val="bg1"/>
                </a:solidFill>
              </a:rPr>
              <a:t>iniciativa</a:t>
            </a:r>
            <a:r>
              <a:rPr lang="en-IE" dirty="0">
                <a:solidFill>
                  <a:schemeClr val="bg1"/>
                </a:solidFill>
              </a:rPr>
              <a:t> de </a:t>
            </a:r>
            <a:r>
              <a:rPr lang="en-IE" dirty="0" err="1">
                <a:solidFill>
                  <a:schemeClr val="bg1"/>
                </a:solidFill>
              </a:rPr>
              <a:t>regeneração</a:t>
            </a:r>
            <a:r>
              <a:rPr lang="en-IE" dirty="0">
                <a:solidFill>
                  <a:schemeClr val="bg1"/>
                </a:solidFill>
              </a:rPr>
              <a:t> </a:t>
            </a:r>
            <a:r>
              <a:rPr lang="en-IE" dirty="0" err="1">
                <a:solidFill>
                  <a:schemeClr val="bg1"/>
                </a:solidFill>
              </a:rPr>
              <a:t>urbana</a:t>
            </a:r>
            <a:r>
              <a:rPr lang="en-IE" dirty="0">
                <a:solidFill>
                  <a:schemeClr val="bg1"/>
                </a:solidFill>
              </a:rPr>
              <a:t> que </a:t>
            </a:r>
            <a:r>
              <a:rPr lang="en-IE" dirty="0" err="1">
                <a:solidFill>
                  <a:schemeClr val="bg1"/>
                </a:solidFill>
              </a:rPr>
              <a:t>dá</a:t>
            </a:r>
            <a:r>
              <a:rPr lang="en-IE" dirty="0">
                <a:solidFill>
                  <a:schemeClr val="bg1"/>
                </a:solidFill>
              </a:rPr>
              <a:t> </a:t>
            </a:r>
            <a:r>
              <a:rPr lang="en-IE" dirty="0" err="1">
                <a:solidFill>
                  <a:schemeClr val="bg1"/>
                </a:solidFill>
              </a:rPr>
              <a:t>vida</a:t>
            </a:r>
            <a:r>
              <a:rPr lang="en-IE" dirty="0">
                <a:solidFill>
                  <a:schemeClr val="bg1"/>
                </a:solidFill>
              </a:rPr>
              <a:t> </a:t>
            </a:r>
            <a:r>
              <a:rPr lang="en-IE" dirty="0" err="1">
                <a:solidFill>
                  <a:schemeClr val="bg1"/>
                </a:solidFill>
              </a:rPr>
              <a:t>às</a:t>
            </a:r>
            <a:r>
              <a:rPr lang="en-IE" dirty="0">
                <a:solidFill>
                  <a:schemeClr val="bg1"/>
                </a:solidFill>
              </a:rPr>
              <a:t> </a:t>
            </a:r>
            <a:r>
              <a:rPr lang="en-IE" dirty="0" err="1">
                <a:solidFill>
                  <a:schemeClr val="bg1"/>
                </a:solidFill>
              </a:rPr>
              <a:t>ruas</a:t>
            </a:r>
            <a:r>
              <a:rPr lang="en-IE" dirty="0">
                <a:solidFill>
                  <a:schemeClr val="bg1"/>
                </a:solidFill>
              </a:rPr>
              <a:t> de Limerick, </a:t>
            </a:r>
            <a:r>
              <a:rPr lang="en-IE" dirty="0" err="1">
                <a:solidFill>
                  <a:schemeClr val="bg1"/>
                </a:solidFill>
              </a:rPr>
              <a:t>Irlanda</a:t>
            </a:r>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5170496"/>
          </a:xfrm>
        </p:spPr>
        <p:txBody>
          <a:bodyPr/>
          <a:lstStyle/>
          <a:p>
            <a:r>
              <a:rPr lang="en-IE" dirty="0"/>
              <a:t>O Draw Out </a:t>
            </a:r>
            <a:r>
              <a:rPr lang="en-IE" dirty="0" err="1"/>
              <a:t>é</a:t>
            </a:r>
            <a:r>
              <a:rPr lang="en-IE" dirty="0"/>
              <a:t> </a:t>
            </a:r>
            <a:r>
              <a:rPr lang="en-IE" dirty="0" err="1"/>
              <a:t>uma</a:t>
            </a:r>
            <a:r>
              <a:rPr lang="en-IE" dirty="0"/>
              <a:t> </a:t>
            </a:r>
            <a:r>
              <a:rPr lang="en-IE" dirty="0" err="1"/>
              <a:t>iniciativa</a:t>
            </a:r>
            <a:r>
              <a:rPr lang="en-IE" dirty="0"/>
              <a:t> de </a:t>
            </a:r>
            <a:r>
              <a:rPr lang="en-IE" dirty="0" err="1"/>
              <a:t>regeneração</a:t>
            </a:r>
            <a:r>
              <a:rPr lang="en-IE" dirty="0"/>
              <a:t> </a:t>
            </a:r>
            <a:r>
              <a:rPr lang="en-IE" dirty="0" err="1"/>
              <a:t>urbana</a:t>
            </a:r>
            <a:r>
              <a:rPr lang="en-IE" dirty="0"/>
              <a:t> que </a:t>
            </a:r>
            <a:r>
              <a:rPr lang="en-IE" dirty="0" err="1"/>
              <a:t>recorre</a:t>
            </a:r>
            <a:r>
              <a:rPr lang="en-IE" dirty="0"/>
              <a:t> </a:t>
            </a:r>
            <a:r>
              <a:rPr lang="en-IE" dirty="0" err="1"/>
              <a:t>à</a:t>
            </a:r>
            <a:r>
              <a:rPr lang="en-IE" dirty="0"/>
              <a:t> </a:t>
            </a:r>
            <a:r>
              <a:rPr lang="en-IE" dirty="0" err="1"/>
              <a:t>arte</a:t>
            </a:r>
            <a:r>
              <a:rPr lang="en-IE" dirty="0"/>
              <a:t> </a:t>
            </a:r>
            <a:r>
              <a:rPr lang="en-IE" dirty="0" err="1"/>
              <a:t>urbana</a:t>
            </a:r>
            <a:r>
              <a:rPr lang="en-IE" dirty="0"/>
              <a:t> para </a:t>
            </a:r>
            <a:r>
              <a:rPr lang="en-IE" dirty="0" err="1"/>
              <a:t>reinventar</a:t>
            </a:r>
            <a:r>
              <a:rPr lang="en-IE" dirty="0"/>
              <a:t> </a:t>
            </a:r>
            <a:r>
              <a:rPr lang="en-IE" dirty="0" err="1"/>
              <a:t>espaços</a:t>
            </a:r>
            <a:r>
              <a:rPr lang="en-IE" dirty="0"/>
              <a:t> </a:t>
            </a:r>
            <a:r>
              <a:rPr lang="en-IE" dirty="0" err="1"/>
              <a:t>urbanos</a:t>
            </a:r>
            <a:r>
              <a:rPr lang="en-IE" dirty="0"/>
              <a:t> </a:t>
            </a:r>
            <a:r>
              <a:rPr lang="en-IE" dirty="0" err="1"/>
              <a:t>em</a:t>
            </a:r>
            <a:r>
              <a:rPr lang="en-IE" dirty="0"/>
              <a:t> Limerick. Com </a:t>
            </a:r>
            <a:r>
              <a:rPr lang="en-IE" dirty="0" err="1"/>
              <a:t>muitos</a:t>
            </a:r>
            <a:r>
              <a:rPr lang="en-IE" dirty="0"/>
              <a:t> </a:t>
            </a:r>
            <a:r>
              <a:rPr lang="en-IE" dirty="0" err="1"/>
              <a:t>locais</a:t>
            </a:r>
            <a:r>
              <a:rPr lang="en-IE" dirty="0"/>
              <a:t> </a:t>
            </a:r>
            <a:r>
              <a:rPr lang="en-IE" dirty="0" err="1"/>
              <a:t>abandonados</a:t>
            </a:r>
            <a:r>
              <a:rPr lang="en-IE" dirty="0"/>
              <a:t> no </a:t>
            </a:r>
            <a:r>
              <a:rPr lang="en-IE" dirty="0" err="1"/>
              <a:t>centro</a:t>
            </a:r>
            <a:r>
              <a:rPr lang="en-IE" dirty="0"/>
              <a:t> </a:t>
            </a:r>
            <a:r>
              <a:rPr lang="en-IE" dirty="0" err="1"/>
              <a:t>urbano</a:t>
            </a:r>
            <a:r>
              <a:rPr lang="en-IE" dirty="0"/>
              <a:t> de Limerick, </a:t>
            </a:r>
            <a:r>
              <a:rPr lang="en-IE" dirty="0" err="1"/>
              <a:t>é</a:t>
            </a:r>
            <a:r>
              <a:rPr lang="en-IE" dirty="0"/>
              <a:t> </a:t>
            </a:r>
            <a:r>
              <a:rPr lang="en-IE" dirty="0" err="1"/>
              <a:t>fácil</a:t>
            </a:r>
            <a:r>
              <a:rPr lang="en-IE" dirty="0"/>
              <a:t> </a:t>
            </a:r>
            <a:r>
              <a:rPr lang="en-IE" dirty="0" err="1"/>
              <a:t>dessensibilizarmo-nos</a:t>
            </a:r>
            <a:r>
              <a:rPr lang="en-IE" dirty="0"/>
              <a:t> </a:t>
            </a:r>
            <a:r>
              <a:rPr lang="en-IE" dirty="0" err="1"/>
              <a:t>aos</a:t>
            </a:r>
            <a:r>
              <a:rPr lang="en-IE" dirty="0"/>
              <a:t> </a:t>
            </a:r>
            <a:r>
              <a:rPr lang="en-IE" dirty="0" err="1"/>
              <a:t>nossos</a:t>
            </a:r>
            <a:r>
              <a:rPr lang="en-IE" dirty="0"/>
              <a:t> </a:t>
            </a:r>
            <a:r>
              <a:rPr lang="en-IE" dirty="0" err="1"/>
              <a:t>arredores</a:t>
            </a:r>
            <a:r>
              <a:rPr lang="en-IE" dirty="0"/>
              <a:t>. O Draw Out </a:t>
            </a:r>
            <a:r>
              <a:rPr lang="en-IE" dirty="0" err="1"/>
              <a:t>tem</a:t>
            </a:r>
            <a:r>
              <a:rPr lang="en-IE" dirty="0"/>
              <a:t> </a:t>
            </a:r>
            <a:r>
              <a:rPr lang="en-IE" dirty="0" err="1"/>
              <a:t>como</a:t>
            </a:r>
            <a:r>
              <a:rPr lang="en-IE" dirty="0"/>
              <a:t> </a:t>
            </a:r>
            <a:r>
              <a:rPr lang="en-IE" dirty="0" err="1"/>
              <a:t>objetivo</a:t>
            </a:r>
            <a:r>
              <a:rPr lang="en-IE" dirty="0"/>
              <a:t> </a:t>
            </a:r>
            <a:r>
              <a:rPr lang="en-IE" dirty="0" err="1"/>
              <a:t>revigorar</a:t>
            </a:r>
            <a:r>
              <a:rPr lang="en-IE" dirty="0"/>
              <a:t> </a:t>
            </a:r>
            <a:r>
              <a:rPr lang="en-IE" dirty="0" err="1"/>
              <a:t>visualmente</a:t>
            </a:r>
            <a:r>
              <a:rPr lang="en-IE" dirty="0"/>
              <a:t> </a:t>
            </a:r>
            <a:r>
              <a:rPr lang="en-IE" dirty="0" err="1"/>
              <a:t>estes</a:t>
            </a:r>
            <a:r>
              <a:rPr lang="en-IE" dirty="0"/>
              <a:t> </a:t>
            </a:r>
            <a:r>
              <a:rPr lang="en-IE" dirty="0" err="1"/>
              <a:t>locais</a:t>
            </a:r>
            <a:r>
              <a:rPr lang="en-IE" dirty="0"/>
              <a:t>. </a:t>
            </a:r>
          </a:p>
          <a:p>
            <a:r>
              <a:rPr lang="en-IE" dirty="0"/>
              <a:t>O Draw Out </a:t>
            </a:r>
            <a:r>
              <a:rPr lang="en-IE" dirty="0" err="1"/>
              <a:t>trabalha</a:t>
            </a:r>
            <a:r>
              <a:rPr lang="en-IE" dirty="0"/>
              <a:t> </a:t>
            </a:r>
            <a:r>
              <a:rPr lang="en-IE" dirty="0" err="1"/>
              <a:t>em</a:t>
            </a:r>
            <a:r>
              <a:rPr lang="en-IE" dirty="0"/>
              <a:t> </a:t>
            </a:r>
            <a:r>
              <a:rPr lang="en-IE" dirty="0" err="1"/>
              <a:t>parceria</a:t>
            </a:r>
            <a:r>
              <a:rPr lang="en-IE" dirty="0"/>
              <a:t> com a </a:t>
            </a:r>
            <a:r>
              <a:rPr lang="en-IE" dirty="0" err="1"/>
              <a:t>Câmara</a:t>
            </a:r>
            <a:r>
              <a:rPr lang="en-IE" dirty="0"/>
              <a:t> Municipal de Limerick, de forma a </a:t>
            </a:r>
            <a:r>
              <a:rPr lang="en-IE" dirty="0" err="1"/>
              <a:t>selecionar</a:t>
            </a:r>
            <a:r>
              <a:rPr lang="en-IE" dirty="0"/>
              <a:t> </a:t>
            </a:r>
            <a:r>
              <a:rPr lang="en-IE" dirty="0" err="1"/>
              <a:t>locais</a:t>
            </a:r>
            <a:r>
              <a:rPr lang="en-IE" dirty="0"/>
              <a:t> </a:t>
            </a:r>
            <a:r>
              <a:rPr lang="en-IE" dirty="0" err="1"/>
              <a:t>abandonados</a:t>
            </a:r>
            <a:r>
              <a:rPr lang="en-IE" dirty="0"/>
              <a:t> </a:t>
            </a:r>
            <a:r>
              <a:rPr lang="en-IE" dirty="0" err="1"/>
              <a:t>em</a:t>
            </a:r>
            <a:r>
              <a:rPr lang="en-IE" dirty="0"/>
              <a:t> zonas </a:t>
            </a:r>
            <a:r>
              <a:rPr lang="en-IE" dirty="0" err="1"/>
              <a:t>primordiais</a:t>
            </a:r>
            <a:r>
              <a:rPr lang="en-IE" dirty="0"/>
              <a:t> de </a:t>
            </a:r>
            <a:r>
              <a:rPr lang="en-IE" dirty="0" err="1"/>
              <a:t>toda</a:t>
            </a:r>
            <a:r>
              <a:rPr lang="en-IE" dirty="0"/>
              <a:t> a </a:t>
            </a:r>
            <a:r>
              <a:rPr lang="en-IE" dirty="0" err="1"/>
              <a:t>cidade</a:t>
            </a:r>
            <a:r>
              <a:rPr lang="en-IE" dirty="0"/>
              <a:t>. A </a:t>
            </a:r>
            <a:r>
              <a:rPr lang="en-IE" dirty="0" err="1"/>
              <a:t>iniciativa</a:t>
            </a:r>
            <a:r>
              <a:rPr lang="en-IE" dirty="0"/>
              <a:t> visa </a:t>
            </a:r>
            <a:r>
              <a:rPr lang="en-IE" dirty="0" err="1"/>
              <a:t>desenvolver</a:t>
            </a:r>
            <a:r>
              <a:rPr lang="en-IE" dirty="0"/>
              <a:t> o </a:t>
            </a:r>
            <a:r>
              <a:rPr lang="en-IE" dirty="0" err="1"/>
              <a:t>espírito</a:t>
            </a:r>
            <a:r>
              <a:rPr lang="en-IE" dirty="0"/>
              <a:t> </a:t>
            </a:r>
            <a:r>
              <a:rPr lang="en-IE" dirty="0" err="1"/>
              <a:t>naturalmente</a:t>
            </a:r>
            <a:r>
              <a:rPr lang="en-IE" dirty="0"/>
              <a:t> </a:t>
            </a:r>
            <a:r>
              <a:rPr lang="en-IE" dirty="0" err="1"/>
              <a:t>inovador</a:t>
            </a:r>
            <a:r>
              <a:rPr lang="en-IE" dirty="0"/>
              <a:t> dos </a:t>
            </a:r>
            <a:r>
              <a:rPr lang="en-IE" dirty="0" err="1"/>
              <a:t>artistas</a:t>
            </a:r>
            <a:r>
              <a:rPr lang="en-IE" dirty="0"/>
              <a:t>, </a:t>
            </a:r>
            <a:r>
              <a:rPr lang="en-IE" dirty="0" err="1"/>
              <a:t>reimaginando</a:t>
            </a:r>
            <a:r>
              <a:rPr lang="en-IE" dirty="0"/>
              <a:t> o </a:t>
            </a:r>
            <a:r>
              <a:rPr lang="en-IE" dirty="0" err="1"/>
              <a:t>ambiente</a:t>
            </a:r>
            <a:r>
              <a:rPr lang="en-IE" dirty="0"/>
              <a:t> </a:t>
            </a:r>
            <a:r>
              <a:rPr lang="en-IE" dirty="0" err="1"/>
              <a:t>urbano</a:t>
            </a:r>
            <a:r>
              <a:rPr lang="en-IE" dirty="0"/>
              <a:t>, e </a:t>
            </a:r>
            <a:r>
              <a:rPr lang="en-IE" dirty="0" err="1"/>
              <a:t>criando</a:t>
            </a:r>
            <a:r>
              <a:rPr lang="en-IE" dirty="0"/>
              <a:t> </a:t>
            </a:r>
            <a:r>
              <a:rPr lang="en-IE" dirty="0" err="1"/>
              <a:t>percursos</a:t>
            </a:r>
            <a:r>
              <a:rPr lang="en-IE" dirty="0"/>
              <a:t> para a </a:t>
            </a:r>
            <a:r>
              <a:rPr lang="en-IE" dirty="0" err="1"/>
              <a:t>arte</a:t>
            </a:r>
            <a:r>
              <a:rPr lang="en-IE" dirty="0"/>
              <a:t>, o </a:t>
            </a:r>
            <a:r>
              <a:rPr lang="en-IE" dirty="0" err="1"/>
              <a:t>artista</a:t>
            </a:r>
            <a:r>
              <a:rPr lang="en-IE" dirty="0"/>
              <a:t> e o </a:t>
            </a:r>
            <a:r>
              <a:rPr lang="en-IE" dirty="0" err="1"/>
              <a:t>público</a:t>
            </a:r>
            <a:r>
              <a:rPr lang="en-IE" dirty="0"/>
              <a:t>, a </a:t>
            </a:r>
            <a:r>
              <a:rPr lang="en-IE" dirty="0" err="1"/>
              <a:t>fim</a:t>
            </a:r>
            <a:r>
              <a:rPr lang="en-IE" dirty="0"/>
              <a:t> de </a:t>
            </a:r>
            <a:r>
              <a:rPr lang="en-IE" dirty="0" err="1"/>
              <a:t>realizar</a:t>
            </a:r>
            <a:r>
              <a:rPr lang="en-IE" dirty="0"/>
              <a:t> </a:t>
            </a:r>
            <a:r>
              <a:rPr lang="en-IE" dirty="0" err="1"/>
              <a:t>plenamente</a:t>
            </a:r>
            <a:r>
              <a:rPr lang="en-IE" dirty="0"/>
              <a:t> o </a:t>
            </a:r>
            <a:r>
              <a:rPr lang="en-IE" dirty="0" err="1"/>
              <a:t>seu</a:t>
            </a:r>
            <a:r>
              <a:rPr lang="en-IE" dirty="0"/>
              <a:t> </a:t>
            </a:r>
            <a:r>
              <a:rPr lang="en-IE" dirty="0" err="1"/>
              <a:t>potencial</a:t>
            </a:r>
            <a:r>
              <a:rPr lang="en-IE" dirty="0"/>
              <a:t> dentro da </a:t>
            </a:r>
            <a:r>
              <a:rPr lang="en-IE" dirty="0" err="1"/>
              <a:t>paisagem</a:t>
            </a:r>
            <a:r>
              <a:rPr lang="en-IE" dirty="0"/>
              <a:t> </a:t>
            </a:r>
            <a:r>
              <a:rPr lang="en-IE" dirty="0" err="1"/>
              <a:t>urbana</a:t>
            </a:r>
            <a:r>
              <a:rPr lang="en-IE" dirty="0"/>
              <a:t>, </a:t>
            </a:r>
            <a:r>
              <a:rPr lang="en-IE" dirty="0" err="1"/>
              <a:t>criando</a:t>
            </a:r>
            <a:r>
              <a:rPr lang="en-IE" dirty="0"/>
              <a:t> </a:t>
            </a:r>
            <a:r>
              <a:rPr lang="en-IE" dirty="0" err="1"/>
              <a:t>uma</a:t>
            </a:r>
            <a:r>
              <a:rPr lang="en-IE" dirty="0"/>
              <a:t> </a:t>
            </a:r>
            <a:r>
              <a:rPr lang="en-IE" dirty="0" err="1"/>
              <a:t>sinergia</a:t>
            </a:r>
            <a:r>
              <a:rPr lang="en-IE" dirty="0"/>
              <a:t> entre </a:t>
            </a:r>
            <a:r>
              <a:rPr lang="en-IE" dirty="0" err="1"/>
              <a:t>comunidade</a:t>
            </a:r>
            <a:r>
              <a:rPr lang="en-IE" dirty="0"/>
              <a:t>, </a:t>
            </a:r>
            <a:r>
              <a:rPr lang="en-IE" dirty="0" err="1"/>
              <a:t>artista</a:t>
            </a:r>
            <a:r>
              <a:rPr lang="en-IE" dirty="0"/>
              <a:t> e </a:t>
            </a:r>
            <a:r>
              <a:rPr lang="en-IE" dirty="0" err="1"/>
              <a:t>ambiente</a:t>
            </a:r>
            <a:r>
              <a:rPr lang="en-IE" dirty="0"/>
              <a:t>.</a:t>
            </a:r>
          </a:p>
          <a:p>
            <a:endParaRPr lang="en-IE" dirty="0">
              <a:solidFill>
                <a:srgbClr val="7F4182"/>
              </a:solidFill>
            </a:endParaRPr>
          </a:p>
          <a:p>
            <a:r>
              <a:rPr lang="en-IE" dirty="0">
                <a:solidFill>
                  <a:srgbClr val="7F4182"/>
                </a:solidFill>
              </a:rPr>
              <a:t>SAIBA MAIS AQUI: </a:t>
            </a:r>
            <a:r>
              <a:rPr lang="en-IE" dirty="0">
                <a:hlinkClick r:id="rId4"/>
              </a:rPr>
              <a:t>https://drawout.ie/</a:t>
            </a:r>
            <a:r>
              <a:rPr lang="en-IE" dirty="0"/>
              <a:t> </a:t>
            </a: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3862081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ural Timelapse on Thomas St Limerick Ireland">
            <a:hlinkClick r:id="" action="ppaction://media"/>
            <a:extLst>
              <a:ext uri="{FF2B5EF4-FFF2-40B4-BE49-F238E27FC236}">
                <a16:creationId xmlns:a16="http://schemas.microsoft.com/office/drawing/2014/main" id="{3CBEB1B0-615D-4BC0-8B5D-CE9563723A02}"/>
              </a:ext>
            </a:extLst>
          </p:cNvPr>
          <p:cNvPicPr>
            <a:picLocks noRot="1" noChangeAspect="1"/>
          </p:cNvPicPr>
          <p:nvPr>
            <a:videoFile r:link="rId1"/>
          </p:nvPr>
        </p:nvPicPr>
        <p:blipFill>
          <a:blip r:embed="rId3"/>
          <a:stretch>
            <a:fillRect/>
          </a:stretch>
        </p:blipFill>
        <p:spPr>
          <a:xfrm>
            <a:off x="1040525" y="172764"/>
            <a:ext cx="10405241" cy="5852948"/>
          </a:xfrm>
          <a:prstGeom prst="rect">
            <a:avLst/>
          </a:prstGeom>
        </p:spPr>
      </p:pic>
      <p:sp>
        <p:nvSpPr>
          <p:cNvPr id="4" name="TextBox 3">
            <a:extLst>
              <a:ext uri="{FF2B5EF4-FFF2-40B4-BE49-F238E27FC236}">
                <a16:creationId xmlns:a16="http://schemas.microsoft.com/office/drawing/2014/main" id="{2269B1A5-B250-436A-9EEE-78901CEC2220}"/>
              </a:ext>
            </a:extLst>
          </p:cNvPr>
          <p:cNvSpPr txBox="1"/>
          <p:nvPr/>
        </p:nvSpPr>
        <p:spPr>
          <a:xfrm>
            <a:off x="84083" y="6025712"/>
            <a:ext cx="12107917" cy="830997"/>
          </a:xfrm>
          <a:prstGeom prst="rect">
            <a:avLst/>
          </a:prstGeom>
          <a:solidFill>
            <a:srgbClr val="68BBAF"/>
          </a:solidFill>
        </p:spPr>
        <p:txBody>
          <a:bodyPr wrap="square">
            <a:spAutoFit/>
          </a:bodyPr>
          <a:lstStyle/>
          <a:p>
            <a:r>
              <a:rPr lang="en-IE" sz="2400" dirty="0" err="1">
                <a:solidFill>
                  <a:schemeClr val="bg1"/>
                </a:solidFill>
              </a:rPr>
              <a:t>Assista</a:t>
            </a:r>
            <a:r>
              <a:rPr lang="en-IE" sz="2400" dirty="0">
                <a:solidFill>
                  <a:schemeClr val="bg1"/>
                </a:solidFill>
              </a:rPr>
              <a:t> a </a:t>
            </a:r>
            <a:r>
              <a:rPr lang="en-IE" sz="2400" dirty="0" err="1">
                <a:solidFill>
                  <a:schemeClr val="bg1"/>
                </a:solidFill>
              </a:rPr>
              <a:t>este</a:t>
            </a:r>
            <a:r>
              <a:rPr lang="en-IE" sz="2400" dirty="0">
                <a:solidFill>
                  <a:schemeClr val="bg1"/>
                </a:solidFill>
              </a:rPr>
              <a:t> </a:t>
            </a:r>
            <a:r>
              <a:rPr lang="en-IE" sz="2400" dirty="0" err="1">
                <a:solidFill>
                  <a:schemeClr val="bg1"/>
                </a:solidFill>
              </a:rPr>
              <a:t>vídeo</a:t>
            </a:r>
            <a:r>
              <a:rPr lang="en-IE" sz="2400" dirty="0">
                <a:solidFill>
                  <a:schemeClr val="bg1"/>
                </a:solidFill>
              </a:rPr>
              <a:t> e observe o </a:t>
            </a:r>
            <a:r>
              <a:rPr lang="en-IE" sz="2400" dirty="0" err="1">
                <a:solidFill>
                  <a:schemeClr val="bg1"/>
                </a:solidFill>
              </a:rPr>
              <a:t>resultado</a:t>
            </a:r>
            <a:r>
              <a:rPr lang="en-IE" sz="2400" dirty="0">
                <a:solidFill>
                  <a:schemeClr val="bg1"/>
                </a:solidFill>
              </a:rPr>
              <a:t> de um Mural pintado </a:t>
            </a:r>
            <a:r>
              <a:rPr lang="en-IE" sz="2400" dirty="0" err="1">
                <a:solidFill>
                  <a:schemeClr val="bg1"/>
                </a:solidFill>
              </a:rPr>
              <a:t>durante</a:t>
            </a:r>
            <a:r>
              <a:rPr lang="en-IE" sz="2400" dirty="0">
                <a:solidFill>
                  <a:schemeClr val="bg1"/>
                </a:solidFill>
              </a:rPr>
              <a:t> 3 </a:t>
            </a:r>
            <a:r>
              <a:rPr lang="en-IE" sz="2400" dirty="0" err="1">
                <a:solidFill>
                  <a:schemeClr val="bg1"/>
                </a:solidFill>
              </a:rPr>
              <a:t>dias</a:t>
            </a:r>
            <a:r>
              <a:rPr lang="en-IE" sz="2400" dirty="0">
                <a:solidFill>
                  <a:schemeClr val="bg1"/>
                </a:solidFill>
              </a:rPr>
              <a:t> </a:t>
            </a:r>
            <a:r>
              <a:rPr lang="en-IE" sz="2400" dirty="0" err="1">
                <a:solidFill>
                  <a:schemeClr val="bg1"/>
                </a:solidFill>
              </a:rPr>
              <a:t>na</a:t>
            </a:r>
            <a:r>
              <a:rPr lang="en-IE" sz="2400" dirty="0">
                <a:solidFill>
                  <a:schemeClr val="bg1"/>
                </a:solidFill>
              </a:rPr>
              <a:t> Thomas Street, </a:t>
            </a:r>
            <a:r>
              <a:rPr lang="en-IE" sz="2400" dirty="0" err="1">
                <a:solidFill>
                  <a:schemeClr val="bg1"/>
                </a:solidFill>
              </a:rPr>
              <a:t>em</a:t>
            </a:r>
            <a:r>
              <a:rPr lang="en-IE" sz="2400" dirty="0">
                <a:solidFill>
                  <a:schemeClr val="bg1"/>
                </a:solidFill>
              </a:rPr>
              <a:t> Limerick...</a:t>
            </a:r>
          </a:p>
        </p:txBody>
      </p:sp>
    </p:spTree>
    <p:extLst>
      <p:ext uri="{BB962C8B-B14F-4D97-AF65-F5344CB8AC3E}">
        <p14:creationId xmlns:p14="http://schemas.microsoft.com/office/powerpoint/2010/main" val="24953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colorful kite in front of a building&#10;&#10;Description automatically generated">
            <a:extLst>
              <a:ext uri="{FF2B5EF4-FFF2-40B4-BE49-F238E27FC236}">
                <a16:creationId xmlns:a16="http://schemas.microsoft.com/office/drawing/2014/main" id="{C0782A2A-5F70-4196-97BA-A319AF370B4B}"/>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fontScale="77500" lnSpcReduction="20000"/>
          </a:bodyPr>
          <a:lstStyle/>
          <a:p>
            <a:pPr>
              <a:lnSpc>
                <a:spcPct val="120000"/>
              </a:lnSpc>
            </a:pPr>
            <a:r>
              <a:rPr lang="en-IE" dirty="0">
                <a:solidFill>
                  <a:schemeClr val="bg1"/>
                </a:solidFill>
              </a:rPr>
              <a:t>Festival de Artes </a:t>
            </a:r>
            <a:r>
              <a:rPr lang="en-IE" dirty="0" err="1">
                <a:solidFill>
                  <a:schemeClr val="bg1"/>
                </a:solidFill>
              </a:rPr>
              <a:t>Urbanas</a:t>
            </a:r>
            <a:r>
              <a:rPr lang="en-IE" dirty="0">
                <a:solidFill>
                  <a:schemeClr val="bg1"/>
                </a:solidFill>
              </a:rPr>
              <a:t> </a:t>
            </a:r>
            <a:r>
              <a:rPr lang="en-IE" dirty="0" err="1">
                <a:solidFill>
                  <a:schemeClr val="bg1"/>
                </a:solidFill>
              </a:rPr>
              <a:t>Contemporâneas</a:t>
            </a:r>
            <a:r>
              <a:rPr lang="en-IE" dirty="0">
                <a:solidFill>
                  <a:schemeClr val="bg1"/>
                </a:solidFill>
              </a:rPr>
              <a:t> </a:t>
            </a:r>
            <a:r>
              <a:rPr lang="en-IE" dirty="0" err="1">
                <a:solidFill>
                  <a:schemeClr val="bg1"/>
                </a:solidFill>
              </a:rPr>
              <a:t>oferece</a:t>
            </a:r>
            <a:r>
              <a:rPr lang="en-IE" dirty="0">
                <a:solidFill>
                  <a:schemeClr val="bg1"/>
                </a:solidFill>
              </a:rPr>
              <a:t> </a:t>
            </a:r>
            <a:r>
              <a:rPr lang="en-IE" dirty="0" err="1">
                <a:solidFill>
                  <a:schemeClr val="bg1"/>
                </a:solidFill>
              </a:rPr>
              <a:t>instalações</a:t>
            </a:r>
            <a:r>
              <a:rPr lang="en-IE" dirty="0">
                <a:solidFill>
                  <a:schemeClr val="bg1"/>
                </a:solidFill>
              </a:rPr>
              <a:t> </a:t>
            </a:r>
            <a:r>
              <a:rPr lang="en-IE" dirty="0" err="1">
                <a:solidFill>
                  <a:schemeClr val="bg1"/>
                </a:solidFill>
              </a:rPr>
              <a:t>anuais</a:t>
            </a:r>
            <a:r>
              <a:rPr lang="en-IE" dirty="0">
                <a:solidFill>
                  <a:schemeClr val="bg1"/>
                </a:solidFill>
              </a:rPr>
              <a:t> de </a:t>
            </a:r>
            <a:r>
              <a:rPr lang="en-IE" dirty="0" err="1">
                <a:solidFill>
                  <a:schemeClr val="bg1"/>
                </a:solidFill>
              </a:rPr>
              <a:t>arte</a:t>
            </a:r>
            <a:r>
              <a:rPr lang="en-IE" dirty="0">
                <a:solidFill>
                  <a:schemeClr val="bg1"/>
                </a:solidFill>
              </a:rPr>
              <a:t> e </a:t>
            </a:r>
            <a:r>
              <a:rPr lang="en-IE" dirty="0" err="1">
                <a:solidFill>
                  <a:schemeClr val="bg1"/>
                </a:solidFill>
              </a:rPr>
              <a:t>visitantes</a:t>
            </a:r>
            <a:r>
              <a:rPr lang="en-IE" dirty="0">
                <a:solidFill>
                  <a:schemeClr val="bg1"/>
                </a:solidFill>
              </a:rPr>
              <a:t> a Dundalk, </a:t>
            </a:r>
            <a:r>
              <a:rPr lang="en-IE" dirty="0" err="1">
                <a:solidFill>
                  <a:schemeClr val="bg1"/>
                </a:solidFill>
              </a:rPr>
              <a:t>Irlanda</a:t>
            </a:r>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774430" cy="5229111"/>
          </a:xfrm>
        </p:spPr>
        <p:txBody>
          <a:bodyPr/>
          <a:lstStyle/>
          <a:p>
            <a:r>
              <a:rPr lang="en-IE" sz="2300" dirty="0"/>
              <a:t>O SEEK </a:t>
            </a:r>
            <a:r>
              <a:rPr lang="en-IE" sz="2300" dirty="0" err="1"/>
              <a:t>destaca</a:t>
            </a:r>
            <a:r>
              <a:rPr lang="en-IE" sz="2300" dirty="0"/>
              <a:t> a </a:t>
            </a:r>
            <a:r>
              <a:rPr lang="en-IE" sz="2300" dirty="0" err="1"/>
              <a:t>importância</a:t>
            </a:r>
            <a:r>
              <a:rPr lang="en-IE" sz="2300" dirty="0"/>
              <a:t> da </a:t>
            </a:r>
            <a:r>
              <a:rPr lang="en-IE" sz="2300" dirty="0" err="1"/>
              <a:t>arte</a:t>
            </a:r>
            <a:r>
              <a:rPr lang="en-IE" sz="2300" dirty="0"/>
              <a:t> no </a:t>
            </a:r>
            <a:r>
              <a:rPr lang="en-IE" sz="2300" dirty="0" err="1"/>
              <a:t>domínio</a:t>
            </a:r>
            <a:r>
              <a:rPr lang="en-IE" sz="2300" dirty="0"/>
              <a:t> </a:t>
            </a:r>
            <a:r>
              <a:rPr lang="en-IE" sz="2300" dirty="0" err="1"/>
              <a:t>público</a:t>
            </a:r>
            <a:r>
              <a:rPr lang="en-IE" sz="2300" dirty="0"/>
              <a:t>, a </a:t>
            </a:r>
            <a:r>
              <a:rPr lang="en-IE" sz="2300" dirty="0" err="1"/>
              <a:t>sua</a:t>
            </a:r>
            <a:r>
              <a:rPr lang="en-IE" sz="2300" dirty="0"/>
              <a:t> </a:t>
            </a:r>
            <a:r>
              <a:rPr lang="en-IE" sz="2300" dirty="0" err="1"/>
              <a:t>função</a:t>
            </a:r>
            <a:r>
              <a:rPr lang="en-IE" sz="2300" dirty="0"/>
              <a:t> </a:t>
            </a:r>
            <a:r>
              <a:rPr lang="en-IE" sz="2300" dirty="0" err="1"/>
              <a:t>como</a:t>
            </a:r>
            <a:r>
              <a:rPr lang="en-IE" sz="2300" dirty="0"/>
              <a:t> </a:t>
            </a:r>
            <a:r>
              <a:rPr lang="en-IE" sz="2300" dirty="0" err="1"/>
              <a:t>catalisador</a:t>
            </a:r>
            <a:r>
              <a:rPr lang="en-IE" sz="2300" dirty="0"/>
              <a:t> de </a:t>
            </a:r>
            <a:r>
              <a:rPr lang="en-IE" sz="2300" dirty="0" err="1"/>
              <a:t>mudança</a:t>
            </a:r>
            <a:r>
              <a:rPr lang="en-IE" sz="2300" dirty="0"/>
              <a:t>, </a:t>
            </a:r>
            <a:r>
              <a:rPr lang="en-IE" sz="2300" dirty="0" err="1"/>
              <a:t>contribuindo</a:t>
            </a:r>
            <a:r>
              <a:rPr lang="en-IE" sz="2300" dirty="0"/>
              <a:t> para </a:t>
            </a:r>
            <a:r>
              <a:rPr lang="en-IE" sz="2300" dirty="0" err="1"/>
              <a:t>revigorar</a:t>
            </a:r>
            <a:r>
              <a:rPr lang="en-IE" sz="2300" dirty="0"/>
              <a:t> e </a:t>
            </a:r>
            <a:r>
              <a:rPr lang="en-IE" sz="2300" dirty="0" err="1"/>
              <a:t>renovar</a:t>
            </a:r>
            <a:r>
              <a:rPr lang="en-IE" sz="2300" dirty="0"/>
              <a:t> </a:t>
            </a:r>
            <a:r>
              <a:rPr lang="en-IE" sz="2300" dirty="0" err="1"/>
              <a:t>alguns</a:t>
            </a:r>
            <a:r>
              <a:rPr lang="en-IE" sz="2300" dirty="0"/>
              <a:t> dos </a:t>
            </a:r>
            <a:r>
              <a:rPr lang="en-IE" sz="2300" dirty="0" err="1"/>
              <a:t>espaços</a:t>
            </a:r>
            <a:r>
              <a:rPr lang="en-IE" sz="2300" dirty="0"/>
              <a:t> do </a:t>
            </a:r>
            <a:r>
              <a:rPr lang="en-IE" sz="2300" dirty="0" err="1"/>
              <a:t>centro</a:t>
            </a:r>
            <a:r>
              <a:rPr lang="en-IE" sz="2300" dirty="0"/>
              <a:t> da </a:t>
            </a:r>
            <a:r>
              <a:rPr lang="en-IE" sz="2300" dirty="0" err="1"/>
              <a:t>cidade</a:t>
            </a:r>
            <a:r>
              <a:rPr lang="en-IE" sz="2300" dirty="0"/>
              <a:t>. </a:t>
            </a:r>
          </a:p>
          <a:p>
            <a:r>
              <a:rPr lang="en-IE" sz="2300" dirty="0"/>
              <a:t>O SEEK </a:t>
            </a:r>
            <a:r>
              <a:rPr lang="en-IE" sz="2300" dirty="0" err="1"/>
              <a:t>é</a:t>
            </a:r>
            <a:r>
              <a:rPr lang="en-IE" sz="2300" dirty="0"/>
              <a:t> um festival de </a:t>
            </a:r>
            <a:r>
              <a:rPr lang="en-IE" sz="2300" dirty="0" err="1"/>
              <a:t>arte</a:t>
            </a:r>
            <a:r>
              <a:rPr lang="en-IE" sz="2300" dirty="0"/>
              <a:t> e </a:t>
            </a:r>
            <a:r>
              <a:rPr lang="en-IE" sz="2300" dirty="0" err="1"/>
              <a:t>cultura</a:t>
            </a:r>
            <a:r>
              <a:rPr lang="en-IE" sz="2300" dirty="0"/>
              <a:t> </a:t>
            </a:r>
            <a:r>
              <a:rPr lang="en-IE" sz="2300" dirty="0" err="1"/>
              <a:t>destinado</a:t>
            </a:r>
            <a:r>
              <a:rPr lang="en-IE" sz="2300" dirty="0"/>
              <a:t> a </a:t>
            </a:r>
            <a:r>
              <a:rPr lang="en-IE" sz="2300" dirty="0" err="1"/>
              <a:t>atrair</a:t>
            </a:r>
            <a:r>
              <a:rPr lang="en-IE" sz="2300" dirty="0"/>
              <a:t> </a:t>
            </a:r>
            <a:r>
              <a:rPr lang="en-IE" sz="2300" dirty="0" err="1"/>
              <a:t>os</a:t>
            </a:r>
            <a:r>
              <a:rPr lang="en-IE" sz="2300" dirty="0"/>
              <a:t> </a:t>
            </a:r>
            <a:r>
              <a:rPr lang="en-IE" sz="2300" dirty="0" err="1"/>
              <a:t>melhores</a:t>
            </a:r>
            <a:r>
              <a:rPr lang="en-IE" sz="2300" dirty="0"/>
              <a:t> </a:t>
            </a:r>
            <a:r>
              <a:rPr lang="en-IE" sz="2300" dirty="0" err="1"/>
              <a:t>muralistas</a:t>
            </a:r>
            <a:r>
              <a:rPr lang="en-IE" sz="2300" dirty="0"/>
              <a:t> e </a:t>
            </a:r>
            <a:r>
              <a:rPr lang="en-IE" sz="2300" dirty="0" err="1"/>
              <a:t>artistas</a:t>
            </a:r>
            <a:r>
              <a:rPr lang="en-IE" sz="2300" dirty="0"/>
              <a:t> </a:t>
            </a:r>
            <a:r>
              <a:rPr lang="en-IE" sz="2300" dirty="0" err="1"/>
              <a:t>urbanos</a:t>
            </a:r>
            <a:r>
              <a:rPr lang="en-IE" sz="2300" dirty="0"/>
              <a:t> do </a:t>
            </a:r>
            <a:r>
              <a:rPr lang="en-IE" sz="2300" dirty="0" err="1"/>
              <a:t>mundo</a:t>
            </a:r>
            <a:r>
              <a:rPr lang="en-IE" sz="2300" dirty="0"/>
              <a:t> para Dundalk, a </a:t>
            </a:r>
            <a:r>
              <a:rPr lang="en-IE" sz="2300" dirty="0" err="1"/>
              <a:t>fim</a:t>
            </a:r>
            <a:r>
              <a:rPr lang="en-IE" sz="2300" dirty="0"/>
              <a:t> </a:t>
            </a:r>
            <a:r>
              <a:rPr lang="en-IE" sz="2300" dirty="0" err="1"/>
              <a:t>contribuir</a:t>
            </a:r>
            <a:r>
              <a:rPr lang="en-IE" sz="2300" dirty="0"/>
              <a:t> para </a:t>
            </a:r>
            <a:r>
              <a:rPr lang="en-IE" sz="2300" dirty="0" err="1"/>
              <a:t>promover</a:t>
            </a:r>
            <a:r>
              <a:rPr lang="en-IE" sz="2300" dirty="0"/>
              <a:t> a </a:t>
            </a:r>
            <a:r>
              <a:rPr lang="en-IE" sz="2300" dirty="0" err="1"/>
              <a:t>localidade</a:t>
            </a:r>
            <a:r>
              <a:rPr lang="en-IE" sz="2300" dirty="0"/>
              <a:t> cultural e </a:t>
            </a:r>
            <a:r>
              <a:rPr lang="en-IE" sz="2300" dirty="0" err="1"/>
              <a:t>artisticamente</a:t>
            </a:r>
            <a:r>
              <a:rPr lang="en-IE" sz="2300" dirty="0"/>
              <a:t>, </a:t>
            </a:r>
            <a:r>
              <a:rPr lang="en-IE" sz="2300" dirty="0" err="1"/>
              <a:t>redefinindo</a:t>
            </a:r>
            <a:r>
              <a:rPr lang="en-IE" sz="2300" dirty="0"/>
              <a:t> a </a:t>
            </a:r>
            <a:r>
              <a:rPr lang="en-IE" sz="2300" dirty="0" err="1"/>
              <a:t>área</a:t>
            </a:r>
            <a:r>
              <a:rPr lang="en-IE" sz="2300" dirty="0"/>
              <a:t> </a:t>
            </a:r>
            <a:r>
              <a:rPr lang="en-IE" sz="2300" dirty="0" err="1"/>
              <a:t>como</a:t>
            </a:r>
            <a:r>
              <a:rPr lang="en-IE" sz="2300" dirty="0"/>
              <a:t> um </a:t>
            </a:r>
            <a:r>
              <a:rPr lang="en-IE" sz="2300" dirty="0" err="1"/>
              <a:t>centro</a:t>
            </a:r>
            <a:r>
              <a:rPr lang="en-IE" sz="2300" dirty="0"/>
              <a:t> </a:t>
            </a:r>
            <a:r>
              <a:rPr lang="en-IE" sz="2300" dirty="0" err="1"/>
              <a:t>vibrante</a:t>
            </a:r>
            <a:r>
              <a:rPr lang="en-IE" sz="2300" dirty="0"/>
              <a:t> para a </a:t>
            </a:r>
            <a:r>
              <a:rPr lang="en-IE" sz="2300" dirty="0" err="1"/>
              <a:t>criatividade</a:t>
            </a:r>
            <a:r>
              <a:rPr lang="en-IE" sz="2300" dirty="0"/>
              <a:t>. </a:t>
            </a:r>
            <a:r>
              <a:rPr lang="en-IE" sz="2300" dirty="0" err="1"/>
              <a:t>Desde</a:t>
            </a:r>
            <a:r>
              <a:rPr lang="en-IE" sz="2300" dirty="0"/>
              <a:t> </a:t>
            </a:r>
            <a:r>
              <a:rPr lang="en-IE" sz="2300" dirty="0" err="1"/>
              <a:t>murais</a:t>
            </a:r>
            <a:r>
              <a:rPr lang="en-IE" sz="2300" dirty="0"/>
              <a:t> </a:t>
            </a:r>
            <a:r>
              <a:rPr lang="en-IE" sz="2300" dirty="0" err="1"/>
              <a:t>ao</a:t>
            </a:r>
            <a:r>
              <a:rPr lang="en-IE" sz="2300" dirty="0"/>
              <a:t> </a:t>
            </a:r>
            <a:r>
              <a:rPr lang="en-IE" sz="2300" dirty="0" err="1"/>
              <a:t>ar</a:t>
            </a:r>
            <a:r>
              <a:rPr lang="en-IE" sz="2300" dirty="0"/>
              <a:t> livre </a:t>
            </a:r>
            <a:r>
              <a:rPr lang="en-IE" sz="2300" dirty="0" err="1"/>
              <a:t>em</a:t>
            </a:r>
            <a:r>
              <a:rPr lang="en-IE" sz="2300" dirty="0"/>
              <a:t> </a:t>
            </a:r>
            <a:r>
              <a:rPr lang="en-IE" sz="2300" dirty="0" err="1"/>
              <a:t>grande</a:t>
            </a:r>
            <a:r>
              <a:rPr lang="en-IE" sz="2300" dirty="0"/>
              <a:t> </a:t>
            </a:r>
            <a:r>
              <a:rPr lang="en-IE" sz="2300" dirty="0" err="1"/>
              <a:t>escala</a:t>
            </a:r>
            <a:r>
              <a:rPr lang="en-IE" sz="2300" dirty="0"/>
              <a:t>, a </a:t>
            </a:r>
            <a:r>
              <a:rPr lang="en-IE" sz="2300" dirty="0" err="1"/>
              <a:t>palestras</a:t>
            </a:r>
            <a:r>
              <a:rPr lang="en-IE" sz="2300" dirty="0"/>
              <a:t> de </a:t>
            </a:r>
            <a:r>
              <a:rPr lang="en-IE" sz="2300" dirty="0" err="1"/>
              <a:t>artistas</a:t>
            </a:r>
            <a:r>
              <a:rPr lang="en-IE" sz="2300" dirty="0"/>
              <a:t> e </a:t>
            </a:r>
            <a:r>
              <a:rPr lang="en-IE" sz="2300" dirty="0" err="1"/>
              <a:t>passeios</a:t>
            </a:r>
            <a:r>
              <a:rPr lang="en-IE" sz="2300" dirty="0"/>
              <a:t> de </a:t>
            </a:r>
            <a:r>
              <a:rPr lang="en-IE" sz="2300" dirty="0" err="1"/>
              <a:t>artes</a:t>
            </a:r>
            <a:r>
              <a:rPr lang="en-IE" sz="2300" dirty="0"/>
              <a:t> </a:t>
            </a:r>
            <a:r>
              <a:rPr lang="en-IE" sz="2300" dirty="0" err="1"/>
              <a:t>culturais</a:t>
            </a:r>
            <a:r>
              <a:rPr lang="en-IE" sz="2300" dirty="0"/>
              <a:t>, o Seek </a:t>
            </a:r>
            <a:r>
              <a:rPr lang="en-IE" sz="2300" dirty="0" err="1"/>
              <a:t>inclui</a:t>
            </a:r>
            <a:r>
              <a:rPr lang="en-IE" sz="2300" dirty="0"/>
              <a:t> </a:t>
            </a:r>
            <a:r>
              <a:rPr lang="en-IE" sz="2300" dirty="0" err="1"/>
              <a:t>uma</a:t>
            </a:r>
            <a:r>
              <a:rPr lang="en-IE" sz="2300" dirty="0"/>
              <a:t> </a:t>
            </a:r>
            <a:r>
              <a:rPr lang="en-IE" sz="2300" dirty="0" err="1"/>
              <a:t>vasta</a:t>
            </a:r>
            <a:r>
              <a:rPr lang="en-IE" sz="2300" dirty="0"/>
              <a:t> e </a:t>
            </a:r>
            <a:r>
              <a:rPr lang="en-IE" sz="2300" dirty="0" err="1"/>
              <a:t>visualmente</a:t>
            </a:r>
            <a:r>
              <a:rPr lang="en-IE" sz="2300" dirty="0"/>
              <a:t> </a:t>
            </a:r>
            <a:r>
              <a:rPr lang="en-IE" sz="2300" dirty="0" err="1"/>
              <a:t>envolvente</a:t>
            </a:r>
            <a:r>
              <a:rPr lang="en-IE" sz="2300" dirty="0"/>
              <a:t> </a:t>
            </a:r>
            <a:r>
              <a:rPr lang="en-IE" sz="2300" dirty="0" err="1"/>
              <a:t>série</a:t>
            </a:r>
            <a:r>
              <a:rPr lang="en-IE" sz="2300" dirty="0"/>
              <a:t> de </a:t>
            </a:r>
            <a:r>
              <a:rPr lang="en-IE" sz="2300" dirty="0" err="1"/>
              <a:t>actividades</a:t>
            </a:r>
            <a:r>
              <a:rPr lang="en-IE" sz="2300" dirty="0"/>
              <a:t> </a:t>
            </a:r>
            <a:r>
              <a:rPr lang="en-IE" sz="2300" dirty="0" err="1"/>
              <a:t>como</a:t>
            </a:r>
            <a:r>
              <a:rPr lang="en-IE" sz="2300" dirty="0"/>
              <a:t> </a:t>
            </a:r>
            <a:r>
              <a:rPr lang="en-IE" sz="2300" dirty="0" err="1"/>
              <a:t>parte</a:t>
            </a:r>
            <a:r>
              <a:rPr lang="en-IE" sz="2300" dirty="0"/>
              <a:t> de </a:t>
            </a:r>
            <a:r>
              <a:rPr lang="en-IE" sz="2300" dirty="0" err="1"/>
              <a:t>todo</a:t>
            </a:r>
            <a:r>
              <a:rPr lang="en-IE" sz="2300" dirty="0"/>
              <a:t> o festival. </a:t>
            </a:r>
          </a:p>
          <a:p>
            <a:r>
              <a:rPr lang="en-IE" sz="2300" dirty="0"/>
              <a:t>Dundalk </a:t>
            </a:r>
            <a:r>
              <a:rPr lang="en-IE" sz="2300" dirty="0" err="1"/>
              <a:t>tem</a:t>
            </a:r>
            <a:r>
              <a:rPr lang="en-IE" sz="2300" dirty="0"/>
              <a:t> </a:t>
            </a:r>
            <a:r>
              <a:rPr lang="en-IE" sz="2300" dirty="0" err="1"/>
              <a:t>sido</a:t>
            </a:r>
            <a:r>
              <a:rPr lang="en-IE" sz="2300" dirty="0"/>
              <a:t> </a:t>
            </a:r>
            <a:r>
              <a:rPr lang="en-IE" sz="2300" dirty="0" err="1"/>
              <a:t>modelada</a:t>
            </a:r>
            <a:r>
              <a:rPr lang="en-IE" sz="2300" dirty="0"/>
              <a:t> </a:t>
            </a:r>
            <a:r>
              <a:rPr lang="en-IE" sz="2300" dirty="0" err="1"/>
              <a:t>ao</a:t>
            </a:r>
            <a:r>
              <a:rPr lang="en-IE" sz="2300" dirty="0"/>
              <a:t> </a:t>
            </a:r>
            <a:r>
              <a:rPr lang="en-IE" sz="2300" dirty="0" err="1"/>
              <a:t>longo</a:t>
            </a:r>
            <a:r>
              <a:rPr lang="en-IE" sz="2300" dirty="0"/>
              <a:t> dos tempos, com </a:t>
            </a:r>
            <a:r>
              <a:rPr lang="en-IE" sz="2300" dirty="0" err="1"/>
              <a:t>muitas</a:t>
            </a:r>
            <a:r>
              <a:rPr lang="en-IE" sz="2300" dirty="0"/>
              <a:t> </a:t>
            </a:r>
            <a:r>
              <a:rPr lang="en-IE" sz="2300" dirty="0" err="1"/>
              <a:t>figuras</a:t>
            </a:r>
            <a:r>
              <a:rPr lang="en-IE" sz="2300" dirty="0"/>
              <a:t> e </a:t>
            </a:r>
            <a:r>
              <a:rPr lang="en-IE" sz="2300" dirty="0" err="1"/>
              <a:t>eventos</a:t>
            </a:r>
            <a:r>
              <a:rPr lang="en-IE" sz="2300" dirty="0"/>
              <a:t> </a:t>
            </a:r>
            <a:r>
              <a:rPr lang="en-IE" sz="2300" dirty="0" err="1"/>
              <a:t>históricos</a:t>
            </a:r>
            <a:r>
              <a:rPr lang="en-IE" sz="2300" dirty="0"/>
              <a:t>. Com a </a:t>
            </a:r>
            <a:r>
              <a:rPr lang="en-IE" sz="2300" dirty="0" err="1"/>
              <a:t>galeria</a:t>
            </a:r>
            <a:r>
              <a:rPr lang="en-IE" sz="2300" dirty="0"/>
              <a:t> de </a:t>
            </a:r>
            <a:r>
              <a:rPr lang="en-IE" sz="2300" dirty="0" err="1"/>
              <a:t>arte</a:t>
            </a:r>
            <a:r>
              <a:rPr lang="en-IE" sz="2300" dirty="0"/>
              <a:t> </a:t>
            </a:r>
            <a:r>
              <a:rPr lang="en-IE" sz="2300" dirty="0" err="1"/>
              <a:t>ao</a:t>
            </a:r>
            <a:r>
              <a:rPr lang="en-IE" sz="2300" dirty="0"/>
              <a:t> </a:t>
            </a:r>
            <a:r>
              <a:rPr lang="en-IE" sz="2300" dirty="0" err="1"/>
              <a:t>ar</a:t>
            </a:r>
            <a:r>
              <a:rPr lang="en-IE" sz="2300" dirty="0"/>
              <a:t> livre, </a:t>
            </a:r>
            <a:r>
              <a:rPr lang="en-IE" sz="2300" dirty="0" err="1"/>
              <a:t>pretendemos</a:t>
            </a:r>
            <a:r>
              <a:rPr lang="en-IE" sz="2300" dirty="0"/>
              <a:t> </a:t>
            </a:r>
            <a:r>
              <a:rPr lang="en-IE" sz="2300" dirty="0" err="1"/>
              <a:t>suscitar</a:t>
            </a:r>
            <a:r>
              <a:rPr lang="en-IE" sz="2300" dirty="0"/>
              <a:t> e </a:t>
            </a:r>
            <a:r>
              <a:rPr lang="en-IE" sz="2300" dirty="0" err="1"/>
              <a:t>inspirar</a:t>
            </a:r>
            <a:r>
              <a:rPr lang="en-IE" sz="2300" dirty="0"/>
              <a:t> o </a:t>
            </a:r>
            <a:r>
              <a:rPr lang="en-IE" sz="2300" dirty="0" err="1"/>
              <a:t>orgulho</a:t>
            </a:r>
            <a:r>
              <a:rPr lang="en-IE" sz="2300" dirty="0"/>
              <a:t> local e </a:t>
            </a:r>
            <a:r>
              <a:rPr lang="en-IE" sz="2300" dirty="0" err="1"/>
              <a:t>ajudar</a:t>
            </a:r>
            <a:r>
              <a:rPr lang="en-IE" sz="2300" dirty="0"/>
              <a:t> a </a:t>
            </a:r>
            <a:r>
              <a:rPr lang="en-IE" sz="2300" dirty="0" err="1"/>
              <a:t>forjar</a:t>
            </a:r>
            <a:r>
              <a:rPr lang="en-IE" sz="2300" dirty="0"/>
              <a:t> </a:t>
            </a:r>
            <a:r>
              <a:rPr lang="en-IE" sz="2300" dirty="0" err="1"/>
              <a:t>uma</a:t>
            </a:r>
            <a:r>
              <a:rPr lang="en-IE" sz="2300" dirty="0"/>
              <a:t> nova </a:t>
            </a:r>
            <a:r>
              <a:rPr lang="en-IE" sz="2300" dirty="0" err="1"/>
              <a:t>identidade</a:t>
            </a:r>
            <a:r>
              <a:rPr lang="en-IE" sz="2300" dirty="0"/>
              <a:t> </a:t>
            </a:r>
            <a:r>
              <a:rPr lang="en-IE" sz="2300" dirty="0" err="1"/>
              <a:t>baseada</a:t>
            </a:r>
            <a:r>
              <a:rPr lang="en-IE" sz="2300" dirty="0"/>
              <a:t> </a:t>
            </a:r>
            <a:r>
              <a:rPr lang="en-IE" sz="2300" dirty="0" err="1"/>
              <a:t>na</a:t>
            </a:r>
            <a:r>
              <a:rPr lang="en-IE" sz="2300" dirty="0"/>
              <a:t> </a:t>
            </a:r>
            <a:r>
              <a:rPr lang="en-IE" sz="2300" dirty="0" err="1"/>
              <a:t>criatividade</a:t>
            </a:r>
            <a:r>
              <a:rPr lang="en-IE" sz="2300" dirty="0"/>
              <a:t>, </a:t>
            </a:r>
            <a:r>
              <a:rPr lang="en-IE" sz="2300" dirty="0" err="1"/>
              <a:t>enquanto</a:t>
            </a:r>
            <a:r>
              <a:rPr lang="en-IE" sz="2300" dirty="0"/>
              <a:t> </a:t>
            </a:r>
            <a:r>
              <a:rPr lang="en-IE" sz="2300" dirty="0" err="1"/>
              <a:t>ainda</a:t>
            </a:r>
            <a:r>
              <a:rPr lang="en-IE" sz="2300" dirty="0"/>
              <a:t> </a:t>
            </a:r>
            <a:r>
              <a:rPr lang="en-IE" sz="2300" dirty="0" err="1"/>
              <a:t>celebramos</a:t>
            </a:r>
            <a:r>
              <a:rPr lang="en-IE" sz="2300" dirty="0"/>
              <a:t> o </a:t>
            </a:r>
            <a:r>
              <a:rPr lang="en-IE" sz="2300" dirty="0" err="1"/>
              <a:t>nosso</a:t>
            </a:r>
            <a:r>
              <a:rPr lang="en-IE" sz="2300" dirty="0"/>
              <a:t> </a:t>
            </a:r>
            <a:r>
              <a:rPr lang="en-IE" sz="2300" dirty="0" err="1"/>
              <a:t>passado</a:t>
            </a:r>
            <a:endParaRPr lang="en-IE" sz="2300" dirty="0"/>
          </a:p>
          <a:p>
            <a:r>
              <a:rPr lang="en-IE" sz="2300" dirty="0">
                <a:solidFill>
                  <a:srgbClr val="7F4182"/>
                </a:solidFill>
              </a:rPr>
              <a:t>SAIBA MAIS AQUI: </a:t>
            </a:r>
            <a:r>
              <a:rPr lang="en-IE" sz="2300" dirty="0">
                <a:solidFill>
                  <a:srgbClr val="7F4182"/>
                </a:solidFill>
                <a:hlinkClick r:id="rId4"/>
              </a:rPr>
              <a:t>https://seekdundalk.ie/</a:t>
            </a:r>
            <a:r>
              <a:rPr lang="en-IE" sz="2300" dirty="0">
                <a:solidFill>
                  <a:srgbClr val="7F4182"/>
                </a:solidFill>
              </a:rPr>
              <a:t> </a:t>
            </a:r>
            <a:endParaRPr lang="en-IE" sz="2300"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1015939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ouse with trees in the background&#10;&#10;Description automatically generated">
            <a:extLst>
              <a:ext uri="{FF2B5EF4-FFF2-40B4-BE49-F238E27FC236}">
                <a16:creationId xmlns:a16="http://schemas.microsoft.com/office/drawing/2014/main" id="{FEBC132A-1BEA-40C6-8602-9AD02D69D476}"/>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492999" y="3076202"/>
            <a:ext cx="4719145" cy="2914695"/>
          </a:xfrm>
          <a:prstGeom prst="rect">
            <a:avLst/>
          </a:prstGeom>
        </p:spPr>
      </p:pic>
      <p:sp>
        <p:nvSpPr>
          <p:cNvPr id="2" name="Text Placeholder 1">
            <a:extLst>
              <a:ext uri="{FF2B5EF4-FFF2-40B4-BE49-F238E27FC236}">
                <a16:creationId xmlns:a16="http://schemas.microsoft.com/office/drawing/2014/main" id="{5E626CAB-A839-4C29-91B5-B59A902371BF}"/>
              </a:ext>
            </a:extLst>
          </p:cNvPr>
          <p:cNvSpPr>
            <a:spLocks noGrp="1"/>
          </p:cNvSpPr>
          <p:nvPr>
            <p:ph type="body" sz="quarter" idx="13"/>
          </p:nvPr>
        </p:nvSpPr>
        <p:spPr>
          <a:xfrm>
            <a:off x="497927" y="482685"/>
            <a:ext cx="6974928" cy="1262032"/>
          </a:xfrm>
          <a:solidFill>
            <a:srgbClr val="68BBAF"/>
          </a:solidFill>
        </p:spPr>
        <p:txBody>
          <a:bodyPr>
            <a:normAutofit/>
          </a:bodyPr>
          <a:lstStyle/>
          <a:p>
            <a:r>
              <a:rPr lang="en-IE" dirty="0" err="1">
                <a:solidFill>
                  <a:schemeClr val="bg1"/>
                </a:solidFill>
              </a:rPr>
              <a:t>Envolver</a:t>
            </a:r>
            <a:r>
              <a:rPr lang="en-IE" dirty="0">
                <a:solidFill>
                  <a:schemeClr val="bg1"/>
                </a:solidFill>
              </a:rPr>
              <a:t> o </a:t>
            </a:r>
            <a:r>
              <a:rPr lang="en-IE" dirty="0" err="1">
                <a:solidFill>
                  <a:schemeClr val="bg1"/>
                </a:solidFill>
              </a:rPr>
              <a:t>património</a:t>
            </a:r>
            <a:r>
              <a:rPr lang="en-IE" dirty="0">
                <a:solidFill>
                  <a:schemeClr val="bg1"/>
                </a:solidFill>
              </a:rPr>
              <a:t> cultural para </a:t>
            </a:r>
            <a:r>
              <a:rPr lang="en-IE" dirty="0" err="1">
                <a:solidFill>
                  <a:schemeClr val="bg1"/>
                </a:solidFill>
              </a:rPr>
              <a:t>criar</a:t>
            </a:r>
            <a:r>
              <a:rPr lang="en-IE" dirty="0">
                <a:solidFill>
                  <a:schemeClr val="bg1"/>
                </a:solidFill>
              </a:rPr>
              <a:t> um </a:t>
            </a:r>
            <a:r>
              <a:rPr lang="en-IE" dirty="0" err="1">
                <a:solidFill>
                  <a:schemeClr val="bg1"/>
                </a:solidFill>
              </a:rPr>
              <a:t>sentido</a:t>
            </a:r>
            <a:r>
              <a:rPr lang="en-IE" dirty="0">
                <a:solidFill>
                  <a:schemeClr val="bg1"/>
                </a:solidFill>
              </a:rPr>
              <a:t> de </a:t>
            </a:r>
            <a:r>
              <a:rPr lang="en-IE" dirty="0" err="1">
                <a:solidFill>
                  <a:schemeClr val="bg1"/>
                </a:solidFill>
              </a:rPr>
              <a:t>lugar</a:t>
            </a:r>
            <a:endParaRPr lang="en-IE" dirty="0">
              <a:solidFill>
                <a:schemeClr val="bg1"/>
              </a:solidFill>
            </a:endParaRPr>
          </a:p>
        </p:txBody>
      </p:sp>
      <p:sp>
        <p:nvSpPr>
          <p:cNvPr id="3" name="Text Placeholder 2">
            <a:extLst>
              <a:ext uri="{FF2B5EF4-FFF2-40B4-BE49-F238E27FC236}">
                <a16:creationId xmlns:a16="http://schemas.microsoft.com/office/drawing/2014/main" id="{8D49E6F5-D171-4C98-9DEE-507CE02815AF}"/>
              </a:ext>
            </a:extLst>
          </p:cNvPr>
          <p:cNvSpPr>
            <a:spLocks noGrp="1"/>
          </p:cNvSpPr>
          <p:nvPr>
            <p:ph type="body" sz="quarter" idx="14"/>
          </p:nvPr>
        </p:nvSpPr>
        <p:spPr>
          <a:xfrm>
            <a:off x="501867" y="1893394"/>
            <a:ext cx="6823843" cy="4964606"/>
          </a:xfrm>
        </p:spPr>
        <p:txBody>
          <a:bodyPr/>
          <a:lstStyle/>
          <a:p>
            <a:pPr algn="just"/>
            <a:r>
              <a:rPr lang="en-IE" dirty="0" err="1"/>
              <a:t>Incorporar</a:t>
            </a:r>
            <a:r>
              <a:rPr lang="en-IE" dirty="0"/>
              <a:t> a </a:t>
            </a:r>
            <a:r>
              <a:rPr lang="en-IE" dirty="0" err="1"/>
              <a:t>Tradição</a:t>
            </a:r>
            <a:r>
              <a:rPr lang="en-IE" dirty="0"/>
              <a:t> e o </a:t>
            </a:r>
            <a:r>
              <a:rPr lang="en-IE" dirty="0" err="1"/>
              <a:t>Folclore</a:t>
            </a:r>
            <a:r>
              <a:rPr lang="en-IE" dirty="0"/>
              <a:t> </a:t>
            </a:r>
            <a:r>
              <a:rPr lang="en-IE" dirty="0" err="1"/>
              <a:t>é</a:t>
            </a:r>
            <a:r>
              <a:rPr lang="en-IE" dirty="0"/>
              <a:t> um </a:t>
            </a:r>
            <a:r>
              <a:rPr lang="en-IE" dirty="0" err="1"/>
              <a:t>elemento</a:t>
            </a:r>
            <a:r>
              <a:rPr lang="en-IE" dirty="0"/>
              <a:t> </a:t>
            </a:r>
            <a:r>
              <a:rPr lang="en-IE" dirty="0" err="1"/>
              <a:t>importante</a:t>
            </a:r>
            <a:r>
              <a:rPr lang="en-IE" dirty="0"/>
              <a:t> </a:t>
            </a:r>
            <a:r>
              <a:rPr lang="en-IE" dirty="0" err="1"/>
              <a:t>na</a:t>
            </a:r>
            <a:r>
              <a:rPr lang="en-IE" dirty="0"/>
              <a:t> </a:t>
            </a:r>
            <a:r>
              <a:rPr lang="en-IE" dirty="0" err="1"/>
              <a:t>tentativa</a:t>
            </a:r>
            <a:r>
              <a:rPr lang="en-IE" dirty="0"/>
              <a:t> de </a:t>
            </a:r>
            <a:r>
              <a:rPr lang="en-IE" dirty="0" err="1"/>
              <a:t>criar</a:t>
            </a:r>
            <a:r>
              <a:rPr lang="en-IE" dirty="0"/>
              <a:t> um </a:t>
            </a:r>
            <a:r>
              <a:rPr lang="en-IE" dirty="0" err="1"/>
              <a:t>sentido</a:t>
            </a:r>
            <a:r>
              <a:rPr lang="en-IE" dirty="0"/>
              <a:t> de </a:t>
            </a:r>
            <a:r>
              <a:rPr lang="en-IE" dirty="0" err="1"/>
              <a:t>lugar</a:t>
            </a:r>
            <a:r>
              <a:rPr lang="en-IE" dirty="0"/>
              <a:t>. A </a:t>
            </a:r>
            <a:r>
              <a:rPr lang="en-IE" dirty="0" err="1"/>
              <a:t>conservação</a:t>
            </a:r>
            <a:r>
              <a:rPr lang="en-IE" dirty="0"/>
              <a:t> do </a:t>
            </a:r>
            <a:r>
              <a:rPr lang="en-IE" dirty="0" err="1"/>
              <a:t>património</a:t>
            </a:r>
            <a:r>
              <a:rPr lang="en-IE" dirty="0"/>
              <a:t> </a:t>
            </a:r>
            <a:r>
              <a:rPr lang="en-IE" dirty="0" err="1"/>
              <a:t>pode</a:t>
            </a:r>
            <a:r>
              <a:rPr lang="en-IE" dirty="0"/>
              <a:t> </a:t>
            </a:r>
            <a:r>
              <a:rPr lang="en-IE" dirty="0" err="1"/>
              <a:t>reforçar</a:t>
            </a:r>
            <a:r>
              <a:rPr lang="en-IE" dirty="0"/>
              <a:t> o </a:t>
            </a:r>
            <a:r>
              <a:rPr lang="en-IE" dirty="0" err="1"/>
              <a:t>sentido</a:t>
            </a:r>
            <a:r>
              <a:rPr lang="en-IE" dirty="0"/>
              <a:t> de </a:t>
            </a:r>
            <a:r>
              <a:rPr lang="en-IE" dirty="0" err="1"/>
              <a:t>lugar</a:t>
            </a:r>
            <a:r>
              <a:rPr lang="en-IE" dirty="0"/>
              <a:t> das </a:t>
            </a:r>
            <a:r>
              <a:rPr lang="en-IE" dirty="0" err="1"/>
              <a:t>pessoas</a:t>
            </a:r>
            <a:r>
              <a:rPr lang="en-IE" dirty="0"/>
              <a:t>, pois o </a:t>
            </a:r>
            <a:r>
              <a:rPr lang="en-IE" dirty="0" err="1"/>
              <a:t>património</a:t>
            </a:r>
            <a:r>
              <a:rPr lang="en-IE" dirty="0"/>
              <a:t> </a:t>
            </a:r>
            <a:r>
              <a:rPr lang="en-IE" dirty="0" err="1"/>
              <a:t>considerado</a:t>
            </a:r>
            <a:r>
              <a:rPr lang="en-IE" dirty="0"/>
              <a:t> </a:t>
            </a:r>
            <a:r>
              <a:rPr lang="en-IE" dirty="0" err="1"/>
              <a:t>como</a:t>
            </a:r>
            <a:r>
              <a:rPr lang="en-IE" dirty="0"/>
              <a:t> a base da </a:t>
            </a:r>
            <a:r>
              <a:rPr lang="en-IE" dirty="0" err="1"/>
              <a:t>identidade</a:t>
            </a:r>
            <a:r>
              <a:rPr lang="en-IE" dirty="0"/>
              <a:t> do </a:t>
            </a:r>
            <a:r>
              <a:rPr lang="en-IE" dirty="0" err="1"/>
              <a:t>povo</a:t>
            </a:r>
            <a:r>
              <a:rPr lang="en-IE" dirty="0"/>
              <a:t> e </a:t>
            </a:r>
            <a:r>
              <a:rPr lang="en-IE" dirty="0" err="1"/>
              <a:t>como</a:t>
            </a:r>
            <a:r>
              <a:rPr lang="en-IE" dirty="0"/>
              <a:t> </a:t>
            </a:r>
            <a:r>
              <a:rPr lang="en-IE" dirty="0" err="1"/>
              <a:t>uma</a:t>
            </a:r>
            <a:r>
              <a:rPr lang="en-IE" dirty="0"/>
              <a:t> </a:t>
            </a:r>
            <a:r>
              <a:rPr lang="en-IE" dirty="0" err="1"/>
              <a:t>representação</a:t>
            </a:r>
            <a:r>
              <a:rPr lang="en-IE" dirty="0"/>
              <a:t> da </a:t>
            </a:r>
            <a:r>
              <a:rPr lang="en-IE" dirty="0" err="1"/>
              <a:t>cultura</a:t>
            </a:r>
            <a:r>
              <a:rPr lang="en-IE" dirty="0"/>
              <a:t> do </a:t>
            </a:r>
            <a:r>
              <a:rPr lang="en-IE" dirty="0" err="1"/>
              <a:t>lugar</a:t>
            </a:r>
            <a:r>
              <a:rPr lang="en-IE" dirty="0"/>
              <a:t>. </a:t>
            </a:r>
          </a:p>
          <a:p>
            <a:pPr algn="just"/>
            <a:r>
              <a:rPr lang="en-IE" dirty="0"/>
              <a:t>O </a:t>
            </a:r>
            <a:r>
              <a:rPr lang="en-IE" dirty="0" err="1"/>
              <a:t>património</a:t>
            </a:r>
            <a:r>
              <a:rPr lang="en-IE" dirty="0"/>
              <a:t> cultural </a:t>
            </a:r>
            <a:r>
              <a:rPr lang="en-IE" dirty="0" err="1"/>
              <a:t>contribui</a:t>
            </a:r>
            <a:r>
              <a:rPr lang="en-IE" dirty="0"/>
              <a:t> para o </a:t>
            </a:r>
            <a:r>
              <a:rPr lang="en-IE" dirty="0" err="1"/>
              <a:t>sentido</a:t>
            </a:r>
            <a:r>
              <a:rPr lang="en-IE" dirty="0"/>
              <a:t> do </a:t>
            </a:r>
            <a:r>
              <a:rPr lang="en-IE" dirty="0" err="1"/>
              <a:t>lugar</a:t>
            </a:r>
            <a:r>
              <a:rPr lang="en-IE" dirty="0"/>
              <a:t> </a:t>
            </a:r>
            <a:r>
              <a:rPr lang="en-IE" dirty="0" err="1"/>
              <a:t>como</a:t>
            </a:r>
            <a:r>
              <a:rPr lang="en-IE" dirty="0"/>
              <a:t> </a:t>
            </a:r>
            <a:r>
              <a:rPr lang="en-IE" dirty="0" err="1"/>
              <a:t>fonte</a:t>
            </a:r>
            <a:r>
              <a:rPr lang="en-IE" dirty="0"/>
              <a:t> de </a:t>
            </a:r>
            <a:r>
              <a:rPr lang="en-IE" dirty="0" err="1"/>
              <a:t>orgulho</a:t>
            </a:r>
            <a:r>
              <a:rPr lang="en-IE" dirty="0"/>
              <a:t>, e </a:t>
            </a:r>
            <a:r>
              <a:rPr lang="en-IE" dirty="0" err="1"/>
              <a:t>ao</a:t>
            </a:r>
            <a:r>
              <a:rPr lang="en-IE" dirty="0"/>
              <a:t> </a:t>
            </a:r>
            <a:r>
              <a:rPr lang="en-IE" dirty="0" err="1"/>
              <a:t>apoiar</a:t>
            </a:r>
            <a:r>
              <a:rPr lang="en-IE" dirty="0"/>
              <a:t> </a:t>
            </a:r>
            <a:r>
              <a:rPr lang="en-IE" dirty="0" err="1"/>
              <a:t>sentidos</a:t>
            </a:r>
            <a:r>
              <a:rPr lang="en-IE" dirty="0"/>
              <a:t> de </a:t>
            </a:r>
            <a:r>
              <a:rPr lang="en-IE" dirty="0" err="1"/>
              <a:t>distinção</a:t>
            </a:r>
            <a:r>
              <a:rPr lang="en-IE" dirty="0"/>
              <a:t> e de </a:t>
            </a:r>
            <a:r>
              <a:rPr lang="en-IE" dirty="0" err="1"/>
              <a:t>continuidade</a:t>
            </a:r>
            <a:r>
              <a:rPr lang="en-IE" dirty="0"/>
              <a:t> </a:t>
            </a:r>
            <a:r>
              <a:rPr lang="en-IE" dirty="0" err="1"/>
              <a:t>através</a:t>
            </a:r>
            <a:r>
              <a:rPr lang="en-IE" dirty="0"/>
              <a:t> do tempo.</a:t>
            </a:r>
          </a:p>
          <a:p>
            <a:pPr algn="just"/>
            <a:r>
              <a:rPr lang="en-IE" dirty="0"/>
              <a:t>O </a:t>
            </a:r>
            <a:r>
              <a:rPr lang="en-IE" dirty="0" err="1"/>
              <a:t>património</a:t>
            </a:r>
            <a:r>
              <a:rPr lang="en-IE" dirty="0"/>
              <a:t> cultural </a:t>
            </a:r>
            <a:r>
              <a:rPr lang="en-IE" dirty="0" err="1"/>
              <a:t>descreve</a:t>
            </a:r>
            <a:r>
              <a:rPr lang="en-IE" dirty="0"/>
              <a:t> o </a:t>
            </a:r>
            <a:r>
              <a:rPr lang="en-IE" dirty="0" err="1"/>
              <a:t>leque</a:t>
            </a:r>
            <a:r>
              <a:rPr lang="en-IE" dirty="0"/>
              <a:t> de </a:t>
            </a:r>
            <a:r>
              <a:rPr lang="en-IE" dirty="0" err="1"/>
              <a:t>questões</a:t>
            </a:r>
            <a:r>
              <a:rPr lang="en-IE" dirty="0"/>
              <a:t> que </a:t>
            </a:r>
            <a:r>
              <a:rPr lang="en-IE" dirty="0" err="1"/>
              <a:t>são</a:t>
            </a:r>
            <a:r>
              <a:rPr lang="en-IE" dirty="0"/>
              <a:t> </a:t>
            </a:r>
            <a:r>
              <a:rPr lang="en-IE" dirty="0" err="1"/>
              <a:t>importantes</a:t>
            </a:r>
            <a:r>
              <a:rPr lang="en-IE" dirty="0"/>
              <a:t> para o </a:t>
            </a:r>
            <a:r>
              <a:rPr lang="en-IE" dirty="0" err="1"/>
              <a:t>nosso</a:t>
            </a:r>
            <a:r>
              <a:rPr lang="en-IE" dirty="0"/>
              <a:t> </a:t>
            </a:r>
            <a:r>
              <a:rPr lang="en-IE" dirty="0" err="1"/>
              <a:t>sentido</a:t>
            </a:r>
            <a:r>
              <a:rPr lang="en-IE" dirty="0"/>
              <a:t> de </a:t>
            </a:r>
            <a:r>
              <a:rPr lang="en-IE" dirty="0" err="1"/>
              <a:t>identidade</a:t>
            </a:r>
            <a:r>
              <a:rPr lang="en-IE" dirty="0"/>
              <a:t> e para o </a:t>
            </a:r>
            <a:r>
              <a:rPr lang="en-IE" dirty="0" err="1"/>
              <a:t>nosso</a:t>
            </a:r>
            <a:r>
              <a:rPr lang="en-IE" dirty="0"/>
              <a:t> </a:t>
            </a:r>
            <a:r>
              <a:rPr lang="en-IE" dirty="0" err="1"/>
              <a:t>conhecimento</a:t>
            </a:r>
            <a:r>
              <a:rPr lang="en-IE" dirty="0"/>
              <a:t> e </a:t>
            </a:r>
            <a:r>
              <a:rPr lang="en-IE" dirty="0" err="1"/>
              <a:t>compreensão</a:t>
            </a:r>
            <a:r>
              <a:rPr lang="en-IE" dirty="0"/>
              <a:t> do </a:t>
            </a:r>
            <a:r>
              <a:rPr lang="en-IE" dirty="0" err="1"/>
              <a:t>nosso</a:t>
            </a:r>
            <a:r>
              <a:rPr lang="en-IE" dirty="0"/>
              <a:t> </a:t>
            </a:r>
            <a:r>
              <a:rPr lang="en-IE" dirty="0" err="1"/>
              <a:t>lugar</a:t>
            </a:r>
            <a:r>
              <a:rPr lang="en-IE" dirty="0"/>
              <a:t> local.</a:t>
            </a:r>
          </a:p>
          <a:p>
            <a:pPr algn="just"/>
            <a:endParaRPr lang="en-IE" dirty="0"/>
          </a:p>
          <a:p>
            <a:pPr algn="just"/>
            <a:endParaRPr lang="en-IE" dirty="0"/>
          </a:p>
        </p:txBody>
      </p:sp>
      <p:sp>
        <p:nvSpPr>
          <p:cNvPr id="6" name="TextBox 5">
            <a:extLst>
              <a:ext uri="{FF2B5EF4-FFF2-40B4-BE49-F238E27FC236}">
                <a16:creationId xmlns:a16="http://schemas.microsoft.com/office/drawing/2014/main" id="{AB97C327-5022-4A47-9138-F12CBA4A98FD}"/>
              </a:ext>
            </a:extLst>
          </p:cNvPr>
          <p:cNvSpPr txBox="1"/>
          <p:nvPr/>
        </p:nvSpPr>
        <p:spPr>
          <a:xfrm>
            <a:off x="0" y="0"/>
            <a:ext cx="4572000" cy="461665"/>
          </a:xfrm>
          <a:prstGeom prst="rect">
            <a:avLst/>
          </a:prstGeom>
          <a:solidFill>
            <a:srgbClr val="BA0A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dirty="0">
                <a:solidFill>
                  <a:prstClr val="white"/>
                </a:solidFill>
                <a:latin typeface="Calibri" panose="020F0502020204030204"/>
              </a:rPr>
              <a:t>IDEIA DE PLACEMAKING CRIATIVO</a:t>
            </a:r>
            <a:endParaRPr kumimoji="0" lang="en-IE"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group of people wearing costumes&#10;&#10;Description automatically generated">
            <a:extLst>
              <a:ext uri="{FF2B5EF4-FFF2-40B4-BE49-F238E27FC236}">
                <a16:creationId xmlns:a16="http://schemas.microsoft.com/office/drawing/2014/main" id="{81FB3F69-ED8D-4C08-9149-79D3E93E5A72}"/>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472855" y="230832"/>
            <a:ext cx="4719145" cy="2654519"/>
          </a:xfrm>
          <a:prstGeom prst="rect">
            <a:avLst/>
          </a:prstGeom>
        </p:spPr>
      </p:pic>
    </p:spTree>
    <p:extLst>
      <p:ext uri="{BB962C8B-B14F-4D97-AF65-F5344CB8AC3E}">
        <p14:creationId xmlns:p14="http://schemas.microsoft.com/office/powerpoint/2010/main" val="409111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people posing for the camera&#10;&#10;Description automatically generated">
            <a:extLst>
              <a:ext uri="{FF2B5EF4-FFF2-40B4-BE49-F238E27FC236}">
                <a16:creationId xmlns:a16="http://schemas.microsoft.com/office/drawing/2014/main" id="{A0CFC516-A5B4-4693-A3AB-F076FF5A38EA}"/>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fontScale="92500"/>
          </a:bodyPr>
          <a:lstStyle/>
          <a:p>
            <a:r>
              <a:rPr lang="en-IE" dirty="0" err="1">
                <a:solidFill>
                  <a:schemeClr val="bg1"/>
                </a:solidFill>
              </a:rPr>
              <a:t>Dolhesti</a:t>
            </a:r>
            <a:r>
              <a:rPr lang="en-IE" dirty="0">
                <a:solidFill>
                  <a:schemeClr val="bg1"/>
                </a:solidFill>
              </a:rPr>
              <a:t> Folklore Assembly brings traditional Romanian songs and customs to life,  Romania</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3975101"/>
          </a:xfrm>
        </p:spPr>
        <p:txBody>
          <a:bodyPr/>
          <a:lstStyle/>
          <a:p>
            <a:r>
              <a:rPr lang="en-IE" sz="2400" dirty="0" err="1"/>
              <a:t>Dolhesti</a:t>
            </a:r>
            <a:r>
              <a:rPr lang="en-IE" sz="2400" dirty="0"/>
              <a:t> faces depopulation/lack of jobs.  </a:t>
            </a:r>
            <a:r>
              <a:rPr lang="en-IE" dirty="0"/>
              <a:t>A</a:t>
            </a:r>
            <a:r>
              <a:rPr lang="en-IE" sz="2400" dirty="0"/>
              <a:t> folklore assembly is working  to animate and preserve the towns heritage and history. </a:t>
            </a:r>
            <a:endParaRPr lang="en-IE" dirty="0"/>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a:p>
            <a:endParaRPr lang="en-IE" dirty="0">
              <a:solidFill>
                <a:srgbClr val="7F4182"/>
              </a:solidFill>
            </a:endParaRP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pic>
        <p:nvPicPr>
          <p:cNvPr id="7" name="Online Media 2" title="Restart Communities - Gheorghita Ciocarlan - Representative of the Folklore Assembly">
            <a:hlinkClick r:id="" action="ppaction://media"/>
            <a:extLst>
              <a:ext uri="{FF2B5EF4-FFF2-40B4-BE49-F238E27FC236}">
                <a16:creationId xmlns:a16="http://schemas.microsoft.com/office/drawing/2014/main" id="{E4BF1018-0F24-4F03-8DF9-BDEA09707ECF}"/>
              </a:ext>
            </a:extLst>
          </p:cNvPr>
          <p:cNvPicPr>
            <a:picLocks noRot="1" noChangeAspect="1"/>
          </p:cNvPicPr>
          <p:nvPr>
            <a:videoFile r:link="rId1"/>
          </p:nvPr>
        </p:nvPicPr>
        <p:blipFill>
          <a:blip r:embed="rId7"/>
          <a:stretch>
            <a:fillRect/>
          </a:stretch>
        </p:blipFill>
        <p:spPr>
          <a:xfrm>
            <a:off x="4053840" y="2283219"/>
            <a:ext cx="6979219" cy="3925811"/>
          </a:xfrm>
          <a:prstGeom prst="rect">
            <a:avLst/>
          </a:prstGeom>
        </p:spPr>
      </p:pic>
      <p:sp>
        <p:nvSpPr>
          <p:cNvPr id="4" name="TextBox 3">
            <a:extLst>
              <a:ext uri="{FF2B5EF4-FFF2-40B4-BE49-F238E27FC236}">
                <a16:creationId xmlns:a16="http://schemas.microsoft.com/office/drawing/2014/main" id="{566A07AA-19AD-43D6-8681-14C5DA1371FA}"/>
              </a:ext>
            </a:extLst>
          </p:cNvPr>
          <p:cNvSpPr txBox="1"/>
          <p:nvPr/>
        </p:nvSpPr>
        <p:spPr>
          <a:xfrm>
            <a:off x="2669541" y="6316325"/>
            <a:ext cx="8827368" cy="400110"/>
          </a:xfrm>
          <a:prstGeom prst="rect">
            <a:avLst/>
          </a:prstGeom>
          <a:solidFill>
            <a:srgbClr val="68BBAF"/>
          </a:solidFill>
        </p:spPr>
        <p:txBody>
          <a:bodyPr wrap="square">
            <a:spAutoFit/>
          </a:bodyPr>
          <a:lstStyle/>
          <a:p>
            <a:r>
              <a:rPr lang="en-IE" sz="2000" dirty="0">
                <a:solidFill>
                  <a:schemeClr val="bg1"/>
                </a:solidFill>
              </a:rPr>
              <a:t>Dressed in traditional attire, </a:t>
            </a:r>
            <a:r>
              <a:rPr lang="en-IE" sz="2000" dirty="0" err="1">
                <a:solidFill>
                  <a:schemeClr val="bg1"/>
                </a:solidFill>
              </a:rPr>
              <a:t>Gheorghita</a:t>
            </a:r>
            <a:r>
              <a:rPr lang="en-IE" sz="2000" dirty="0">
                <a:solidFill>
                  <a:schemeClr val="bg1"/>
                </a:solidFill>
              </a:rPr>
              <a:t> </a:t>
            </a:r>
            <a:r>
              <a:rPr lang="en-IE" sz="2000" dirty="0" err="1">
                <a:solidFill>
                  <a:schemeClr val="bg1"/>
                </a:solidFill>
              </a:rPr>
              <a:t>Ciocarlan</a:t>
            </a:r>
            <a:r>
              <a:rPr lang="en-IE" sz="2000" dirty="0">
                <a:solidFill>
                  <a:schemeClr val="bg1"/>
                </a:solidFill>
              </a:rPr>
              <a:t> explains some of the challenges</a:t>
            </a:r>
          </a:p>
        </p:txBody>
      </p:sp>
    </p:spTree>
    <p:extLst>
      <p:ext uri="{BB962C8B-B14F-4D97-AF65-F5344CB8AC3E}">
        <p14:creationId xmlns:p14="http://schemas.microsoft.com/office/powerpoint/2010/main" val="14602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 up of a brick building&#10;&#10;Description automatically generated">
            <a:extLst>
              <a:ext uri="{FF2B5EF4-FFF2-40B4-BE49-F238E27FC236}">
                <a16:creationId xmlns:a16="http://schemas.microsoft.com/office/drawing/2014/main" id="{96757063-CAC1-4730-B950-131E591E4F3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68BBAF"/>
          </a:solidFill>
        </p:spPr>
        <p:txBody>
          <a:bodyPr>
            <a:normAutofit fontScale="92500"/>
          </a:bodyPr>
          <a:lstStyle/>
          <a:p>
            <a:r>
              <a:rPr lang="en-IE" dirty="0">
                <a:solidFill>
                  <a:schemeClr val="bg1"/>
                </a:solidFill>
              </a:rPr>
              <a:t>Sligo Folk Park, </a:t>
            </a:r>
            <a:r>
              <a:rPr lang="en-IE" dirty="0" err="1">
                <a:solidFill>
                  <a:schemeClr val="bg1"/>
                </a:solidFill>
              </a:rPr>
              <a:t>Riverstown</a:t>
            </a:r>
            <a:r>
              <a:rPr lang="en-IE" dirty="0">
                <a:solidFill>
                  <a:schemeClr val="bg1"/>
                </a:solidFill>
              </a:rPr>
              <a:t> – a community tourism that offers a visit to old village, Ireland</a:t>
            </a: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279963" y="1511658"/>
            <a:ext cx="8912037" cy="1291231"/>
          </a:xfrm>
        </p:spPr>
        <p:txBody>
          <a:bodyPr/>
          <a:lstStyle/>
          <a:p>
            <a:r>
              <a:rPr lang="en-IE" dirty="0"/>
              <a:t>In 1990 a group of </a:t>
            </a:r>
            <a:r>
              <a:rPr lang="en-IE" dirty="0" err="1"/>
              <a:t>Riverstown</a:t>
            </a:r>
            <a:r>
              <a:rPr lang="en-IE" dirty="0"/>
              <a:t> people came together with the common aim to tackle very prevalent rural decline of the locality. They came from a variety of backgrounds including: agriculture; business; education; professional and community activities. Together they started something that has continued to grow ever since.</a:t>
            </a:r>
          </a:p>
          <a:p>
            <a:r>
              <a:rPr lang="en-IE" dirty="0" err="1"/>
              <a:t>Riverstown</a:t>
            </a:r>
            <a:r>
              <a:rPr lang="en-IE" dirty="0"/>
              <a:t> Enterprise Development (Sligo) Ltd., is a company limited by guarantee. Its first task was to prepare a comprehensive action plan for the locality aimed at making the area one which is both attractive and viable in which to live, work and rear a family. A number of projects were undertaken which contributed to the environmental enhancement of the village and gave employment to the local people. Sligo Folk Park is one such project. The Park is a community based attraction provides a true experience of rural life and Irish heritage at the turn of the late 19th Century. </a:t>
            </a:r>
            <a:endParaRPr lang="en-IE" dirty="0">
              <a:solidFill>
                <a:srgbClr val="7F4182"/>
              </a:solidFill>
            </a:endParaRPr>
          </a:p>
          <a:p>
            <a:r>
              <a:rPr lang="en-IE" dirty="0">
                <a:solidFill>
                  <a:srgbClr val="7F4182"/>
                </a:solidFill>
              </a:rPr>
              <a:t>SAIBA MAIS AQUI: </a:t>
            </a:r>
            <a:r>
              <a:rPr lang="en-IE" dirty="0">
                <a:solidFill>
                  <a:srgbClr val="7F4182"/>
                </a:solidFill>
                <a:hlinkClick r:id="rId4"/>
              </a:rPr>
              <a:t>https://sligofolkpark.com/</a:t>
            </a:r>
            <a:r>
              <a:rPr lang="en-IE" dirty="0">
                <a:solidFill>
                  <a:srgbClr val="7F4182"/>
                </a:solidFill>
              </a:rPr>
              <a:t> </a:t>
            </a:r>
            <a:endParaRPr lang="en-IE" dirty="0">
              <a:solidFill>
                <a:schemeClr val="bg1"/>
              </a:solidFill>
              <a:highlight>
                <a:srgbClr val="FF0000"/>
              </a:highlight>
            </a:endParaRPr>
          </a:p>
          <a:p>
            <a:endParaRPr lang="en-IE" dirty="0">
              <a:solidFill>
                <a:schemeClr val="bg1"/>
              </a:solidFill>
              <a:highlight>
                <a:srgbClr val="FF0000"/>
              </a:highlight>
            </a:endParaRP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839677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BD6B75-0684-4AC0-8490-EF88390E6F18}"/>
              </a:ext>
            </a:extLst>
          </p:cNvPr>
          <p:cNvSpPr>
            <a:spLocks noGrp="1"/>
          </p:cNvSpPr>
          <p:nvPr>
            <p:ph type="body" sz="quarter" idx="25"/>
          </p:nvPr>
        </p:nvSpPr>
        <p:spPr>
          <a:xfrm>
            <a:off x="332508" y="4612984"/>
            <a:ext cx="11545518" cy="1546078"/>
          </a:xfrm>
        </p:spPr>
        <p:txBody>
          <a:bodyPr>
            <a:normAutofit fontScale="92500" lnSpcReduction="10000"/>
          </a:bodyPr>
          <a:lstStyle/>
          <a:p>
            <a:r>
              <a:rPr lang="en-IE" dirty="0"/>
              <a:t>O Placemaking </a:t>
            </a:r>
            <a:r>
              <a:rPr lang="en-IE" dirty="0" err="1"/>
              <a:t>Tático</a:t>
            </a:r>
            <a:r>
              <a:rPr lang="en-IE" dirty="0"/>
              <a:t> </a:t>
            </a:r>
            <a:r>
              <a:rPr lang="en-IE" dirty="0" err="1"/>
              <a:t>é</a:t>
            </a:r>
            <a:r>
              <a:rPr lang="en-IE" dirty="0"/>
              <a:t> o </a:t>
            </a:r>
            <a:r>
              <a:rPr lang="en-IE" dirty="0" err="1"/>
              <a:t>processo</a:t>
            </a:r>
            <a:r>
              <a:rPr lang="en-IE" dirty="0"/>
              <a:t> de </a:t>
            </a:r>
            <a:r>
              <a:rPr lang="en-IE" dirty="0" err="1"/>
              <a:t>criação</a:t>
            </a:r>
            <a:r>
              <a:rPr lang="en-IE" dirty="0"/>
              <a:t> de </a:t>
            </a:r>
            <a:r>
              <a:rPr lang="en-IE" dirty="0" err="1"/>
              <a:t>Locais</a:t>
            </a:r>
            <a:r>
              <a:rPr lang="en-IE" dirty="0"/>
              <a:t> de </a:t>
            </a:r>
            <a:r>
              <a:rPr lang="en-IE" dirty="0" err="1"/>
              <a:t>Qualidade</a:t>
            </a:r>
            <a:r>
              <a:rPr lang="en-IE" dirty="0"/>
              <a:t> que </a:t>
            </a:r>
            <a:r>
              <a:rPr lang="en-IE" dirty="0" err="1"/>
              <a:t>utiliza</a:t>
            </a:r>
            <a:r>
              <a:rPr lang="en-IE" dirty="0"/>
              <a:t> </a:t>
            </a:r>
            <a:r>
              <a:rPr lang="en-IE" dirty="0" err="1"/>
              <a:t>uma</a:t>
            </a:r>
            <a:r>
              <a:rPr lang="en-IE" dirty="0"/>
              <a:t> </a:t>
            </a:r>
            <a:r>
              <a:rPr lang="en-IE" dirty="0" err="1"/>
              <a:t>abordagem</a:t>
            </a:r>
            <a:r>
              <a:rPr lang="en-IE" dirty="0"/>
              <a:t> </a:t>
            </a:r>
            <a:r>
              <a:rPr lang="en-IE" dirty="0" err="1"/>
              <a:t>deliberada</a:t>
            </a:r>
            <a:r>
              <a:rPr lang="en-IE" dirty="0"/>
              <a:t> e </a:t>
            </a:r>
            <a:r>
              <a:rPr lang="en-IE" dirty="0" err="1"/>
              <a:t>frequentemente</a:t>
            </a:r>
            <a:r>
              <a:rPr lang="en-IE" dirty="0"/>
              <a:t> </a:t>
            </a:r>
            <a:r>
              <a:rPr lang="en-IE" dirty="0" err="1"/>
              <a:t>faseada</a:t>
            </a:r>
            <a:r>
              <a:rPr lang="en-IE" dirty="0"/>
              <a:t> da </a:t>
            </a:r>
            <a:r>
              <a:rPr lang="en-IE" dirty="0" err="1"/>
              <a:t>mudança</a:t>
            </a:r>
            <a:r>
              <a:rPr lang="en-IE" dirty="0"/>
              <a:t>, que </a:t>
            </a:r>
            <a:r>
              <a:rPr lang="en-IE" dirty="0" err="1"/>
              <a:t>começa</a:t>
            </a:r>
            <a:r>
              <a:rPr lang="en-IE" dirty="0"/>
              <a:t> com um </a:t>
            </a:r>
            <a:r>
              <a:rPr lang="en-IE" dirty="0" err="1"/>
              <a:t>compromisso</a:t>
            </a:r>
            <a:r>
              <a:rPr lang="en-IE" dirty="0"/>
              <a:t> de </a:t>
            </a:r>
            <a:r>
              <a:rPr lang="en-IE" dirty="0" err="1"/>
              <a:t>curto</a:t>
            </a:r>
            <a:r>
              <a:rPr lang="en-IE" dirty="0"/>
              <a:t> </a:t>
            </a:r>
            <a:r>
              <a:rPr lang="en-IE" dirty="0" err="1"/>
              <a:t>prazo</a:t>
            </a:r>
            <a:r>
              <a:rPr lang="en-IE" dirty="0"/>
              <a:t> e </a:t>
            </a:r>
            <a:r>
              <a:rPr lang="en-IE" dirty="0" err="1"/>
              <a:t>expectativas</a:t>
            </a:r>
            <a:r>
              <a:rPr lang="en-IE" dirty="0"/>
              <a:t> </a:t>
            </a:r>
            <a:r>
              <a:rPr lang="en-IE" dirty="0" err="1"/>
              <a:t>realistas</a:t>
            </a:r>
            <a:r>
              <a:rPr lang="en-IE" dirty="0"/>
              <a:t> que </a:t>
            </a:r>
            <a:r>
              <a:rPr lang="en-IE" dirty="0" err="1"/>
              <a:t>podem</a:t>
            </a:r>
            <a:r>
              <a:rPr lang="en-IE" dirty="0"/>
              <a:t> </a:t>
            </a:r>
            <a:r>
              <a:rPr lang="en-IE" dirty="0" err="1"/>
              <a:t>iniciar</a:t>
            </a:r>
            <a:r>
              <a:rPr lang="en-IE" dirty="0"/>
              <a:t> </a:t>
            </a:r>
            <a:r>
              <a:rPr lang="en-IE" dirty="0" err="1"/>
              <a:t>rapidamente</a:t>
            </a:r>
            <a:r>
              <a:rPr lang="en-IE" dirty="0"/>
              <a:t> (e </a:t>
            </a:r>
            <a:r>
              <a:rPr lang="en-IE" dirty="0" err="1"/>
              <a:t>muitas</a:t>
            </a:r>
            <a:r>
              <a:rPr lang="en-IE" dirty="0"/>
              <a:t> </a:t>
            </a:r>
            <a:r>
              <a:rPr lang="en-IE" dirty="0" err="1"/>
              <a:t>vezes</a:t>
            </a:r>
            <a:r>
              <a:rPr lang="en-IE" dirty="0"/>
              <a:t> a </a:t>
            </a:r>
            <a:r>
              <a:rPr lang="en-IE" dirty="0" err="1"/>
              <a:t>baixo</a:t>
            </a:r>
            <a:r>
              <a:rPr lang="en-IE" dirty="0"/>
              <a:t> </a:t>
            </a:r>
            <a:r>
              <a:rPr lang="en-IE" dirty="0" err="1"/>
              <a:t>custo</a:t>
            </a:r>
            <a:r>
              <a:rPr lang="en-IE" dirty="0"/>
              <a:t>).</a:t>
            </a:r>
          </a:p>
        </p:txBody>
      </p:sp>
      <p:sp>
        <p:nvSpPr>
          <p:cNvPr id="3" name="Text Placeholder 2">
            <a:extLst>
              <a:ext uri="{FF2B5EF4-FFF2-40B4-BE49-F238E27FC236}">
                <a16:creationId xmlns:a16="http://schemas.microsoft.com/office/drawing/2014/main" id="{5B7AEDA8-52FB-439A-B354-4EEE9441DD7D}"/>
              </a:ext>
            </a:extLst>
          </p:cNvPr>
          <p:cNvSpPr>
            <a:spLocks noGrp="1"/>
          </p:cNvSpPr>
          <p:nvPr>
            <p:ph type="body" sz="quarter" idx="20"/>
          </p:nvPr>
        </p:nvSpPr>
        <p:spPr/>
        <p:txBody>
          <a:bodyPr/>
          <a:lstStyle/>
          <a:p>
            <a:r>
              <a:rPr lang="en-IE" sz="4800" dirty="0"/>
              <a:t>SEÇÃO QUATRO: Placemaking </a:t>
            </a:r>
            <a:r>
              <a:rPr lang="en-IE" sz="4800" dirty="0" err="1"/>
              <a:t>Tático</a:t>
            </a:r>
            <a:endParaRPr lang="en-IE" sz="4800" dirty="0"/>
          </a:p>
        </p:txBody>
      </p:sp>
      <p:pic>
        <p:nvPicPr>
          <p:cNvPr id="8" name="Picture Placeholder 7" descr="A building with graffiti on the side of a road&#10;&#10;Description automatically generated">
            <a:extLst>
              <a:ext uri="{FF2B5EF4-FFF2-40B4-BE49-F238E27FC236}">
                <a16:creationId xmlns:a16="http://schemas.microsoft.com/office/drawing/2014/main" id="{0F2DE1A8-D044-4711-8FE7-D8D4C5B0EA06}"/>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833033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3"/>
            <a:ext cx="6516414" cy="4693637"/>
          </a:xfrm>
        </p:spPr>
        <p:txBody>
          <a:bodyPr/>
          <a:lstStyle/>
          <a:p>
            <a:r>
              <a:rPr lang="en-IE" dirty="0"/>
              <a:t>O Placemaking </a:t>
            </a:r>
            <a:r>
              <a:rPr lang="en-IE" dirty="0" err="1"/>
              <a:t>Tático</a:t>
            </a:r>
            <a:r>
              <a:rPr lang="en-IE" dirty="0"/>
              <a:t> </a:t>
            </a:r>
            <a:r>
              <a:rPr lang="en-IE" dirty="0" err="1"/>
              <a:t>é</a:t>
            </a:r>
            <a:r>
              <a:rPr lang="en-IE" dirty="0"/>
              <a:t> </a:t>
            </a:r>
            <a:r>
              <a:rPr lang="en-IE" dirty="0" err="1"/>
              <a:t>uma</a:t>
            </a:r>
            <a:r>
              <a:rPr lang="en-IE" dirty="0"/>
              <a:t> </a:t>
            </a:r>
            <a:r>
              <a:rPr lang="en-IE" dirty="0" err="1"/>
              <a:t>abordagem</a:t>
            </a:r>
            <a:r>
              <a:rPr lang="en-IE" dirty="0"/>
              <a:t> </a:t>
            </a:r>
            <a:r>
              <a:rPr lang="en-IE" dirty="0" err="1"/>
              <a:t>cada</a:t>
            </a:r>
            <a:r>
              <a:rPr lang="en-IE" dirty="0"/>
              <a:t> </a:t>
            </a:r>
            <a:r>
              <a:rPr lang="en-IE" dirty="0" err="1"/>
              <a:t>vez</a:t>
            </a:r>
            <a:r>
              <a:rPr lang="en-IE" dirty="0"/>
              <a:t> </a:t>
            </a:r>
            <a:r>
              <a:rPr lang="en-IE" dirty="0" err="1"/>
              <a:t>mais</a:t>
            </a:r>
            <a:r>
              <a:rPr lang="en-IE" dirty="0"/>
              <a:t> popular de </a:t>
            </a:r>
            <a:r>
              <a:rPr lang="en-IE" dirty="0" err="1"/>
              <a:t>planeamento</a:t>
            </a:r>
            <a:r>
              <a:rPr lang="en-IE" dirty="0"/>
              <a:t>, que </a:t>
            </a:r>
            <a:r>
              <a:rPr lang="en-IE" dirty="0" err="1"/>
              <a:t>enfatiza</a:t>
            </a:r>
            <a:r>
              <a:rPr lang="en-IE" dirty="0"/>
              <a:t> o </a:t>
            </a:r>
            <a:r>
              <a:rPr lang="en-IE" dirty="0" err="1"/>
              <a:t>ensaio</a:t>
            </a:r>
            <a:r>
              <a:rPr lang="en-IE" dirty="0"/>
              <a:t> de </a:t>
            </a:r>
            <a:r>
              <a:rPr lang="en-IE" dirty="0" err="1"/>
              <a:t>projetos</a:t>
            </a:r>
            <a:r>
              <a:rPr lang="en-IE" dirty="0"/>
              <a:t> </a:t>
            </a:r>
            <a:r>
              <a:rPr lang="en-IE" dirty="0" err="1"/>
              <a:t>através</a:t>
            </a:r>
            <a:r>
              <a:rPr lang="en-IE" dirty="0"/>
              <a:t> de </a:t>
            </a:r>
            <a:r>
              <a:rPr lang="en-IE" dirty="0" err="1"/>
              <a:t>uma</a:t>
            </a:r>
            <a:r>
              <a:rPr lang="en-IE" dirty="0"/>
              <a:t> </a:t>
            </a:r>
            <a:r>
              <a:rPr lang="en-IE" dirty="0" err="1"/>
              <a:t>série</a:t>
            </a:r>
            <a:r>
              <a:rPr lang="en-IE" dirty="0"/>
              <a:t> de </a:t>
            </a:r>
            <a:r>
              <a:rPr lang="en-IE" dirty="0" err="1"/>
              <a:t>fases</a:t>
            </a:r>
            <a:r>
              <a:rPr lang="en-IE" dirty="0"/>
              <a:t>.</a:t>
            </a:r>
          </a:p>
          <a:p>
            <a:r>
              <a:rPr lang="en-IE" dirty="0"/>
              <a:t>Este </a:t>
            </a:r>
            <a:r>
              <a:rPr lang="en-IE" dirty="0" err="1"/>
              <a:t>começam</a:t>
            </a:r>
            <a:r>
              <a:rPr lang="en-IE" dirty="0"/>
              <a:t> </a:t>
            </a:r>
            <a:r>
              <a:rPr lang="en-IE" dirty="0" err="1"/>
              <a:t>frequentemente</a:t>
            </a:r>
            <a:r>
              <a:rPr lang="en-IE" dirty="0"/>
              <a:t> </a:t>
            </a:r>
            <a:r>
              <a:rPr lang="en-IE" dirty="0" err="1"/>
              <a:t>como</a:t>
            </a:r>
            <a:r>
              <a:rPr lang="en-IE" dirty="0"/>
              <a:t> </a:t>
            </a:r>
            <a:r>
              <a:rPr lang="en-IE" dirty="0" err="1"/>
              <a:t>demonstrações</a:t>
            </a:r>
            <a:r>
              <a:rPr lang="en-IE" dirty="0"/>
              <a:t>, </a:t>
            </a:r>
            <a:r>
              <a:rPr lang="en-IE" dirty="0" err="1"/>
              <a:t>tornam</a:t>
            </a:r>
            <a:r>
              <a:rPr lang="en-IE" dirty="0"/>
              <a:t>-se </a:t>
            </a:r>
            <a:r>
              <a:rPr lang="en-IE" dirty="0" err="1"/>
              <a:t>projetos-piloto</a:t>
            </a:r>
            <a:r>
              <a:rPr lang="en-IE" dirty="0"/>
              <a:t>, e se </a:t>
            </a:r>
            <a:r>
              <a:rPr lang="en-IE" dirty="0" err="1"/>
              <a:t>forem</a:t>
            </a:r>
            <a:r>
              <a:rPr lang="en-IE" dirty="0"/>
              <a:t> </a:t>
            </a:r>
            <a:r>
              <a:rPr lang="en-IE" dirty="0" err="1"/>
              <a:t>bem-sucedidos</a:t>
            </a:r>
            <a:r>
              <a:rPr lang="en-IE" dirty="0"/>
              <a:t>, </a:t>
            </a:r>
            <a:r>
              <a:rPr lang="en-IE" dirty="0" err="1"/>
              <a:t>são</a:t>
            </a:r>
            <a:r>
              <a:rPr lang="en-IE" dirty="0"/>
              <a:t> </a:t>
            </a:r>
            <a:r>
              <a:rPr lang="en-IE" dirty="0" err="1"/>
              <a:t>implementados</a:t>
            </a:r>
            <a:r>
              <a:rPr lang="en-IE" dirty="0"/>
              <a:t> </a:t>
            </a:r>
            <a:r>
              <a:rPr lang="en-IE" dirty="0" err="1"/>
              <a:t>permanentemente</a:t>
            </a:r>
            <a:r>
              <a:rPr lang="en-IE" dirty="0"/>
              <a:t>. </a:t>
            </a:r>
          </a:p>
          <a:p>
            <a:r>
              <a:rPr lang="en-IE" b="1" dirty="0" err="1">
                <a:solidFill>
                  <a:srgbClr val="7F4182"/>
                </a:solidFill>
              </a:rPr>
              <a:t>Projetos</a:t>
            </a:r>
            <a:r>
              <a:rPr lang="en-IE" dirty="0"/>
              <a:t>: </a:t>
            </a:r>
            <a:r>
              <a:rPr lang="en-IE" dirty="0" err="1"/>
              <a:t>Abrir</a:t>
            </a:r>
            <a:r>
              <a:rPr lang="en-IE" dirty="0"/>
              <a:t> </a:t>
            </a:r>
            <a:r>
              <a:rPr lang="en-IE" dirty="0" err="1"/>
              <a:t>uma</a:t>
            </a:r>
            <a:r>
              <a:rPr lang="en-IE" dirty="0"/>
              <a:t> </a:t>
            </a:r>
            <a:r>
              <a:rPr lang="en-IE" dirty="0" err="1"/>
              <a:t>loja</a:t>
            </a:r>
            <a:r>
              <a:rPr lang="en-IE" dirty="0"/>
              <a:t> </a:t>
            </a:r>
            <a:r>
              <a:rPr lang="en-IE" dirty="0" err="1"/>
              <a:t>comunitária</a:t>
            </a:r>
            <a:r>
              <a:rPr lang="en-IE" dirty="0"/>
              <a:t> </a:t>
            </a:r>
            <a:r>
              <a:rPr lang="en-IE" dirty="0" err="1"/>
              <a:t>ou</a:t>
            </a:r>
            <a:r>
              <a:rPr lang="en-IE" dirty="0"/>
              <a:t> converter </a:t>
            </a:r>
            <a:r>
              <a:rPr lang="en-IE" dirty="0" err="1"/>
              <a:t>temporariamente</a:t>
            </a:r>
            <a:r>
              <a:rPr lang="en-IE" dirty="0"/>
              <a:t> um </a:t>
            </a:r>
            <a:r>
              <a:rPr lang="en-IE" dirty="0" err="1"/>
              <a:t>armazém</a:t>
            </a:r>
            <a:r>
              <a:rPr lang="en-IE" dirty="0"/>
              <a:t> </a:t>
            </a:r>
            <a:r>
              <a:rPr lang="en-IE" dirty="0" err="1"/>
              <a:t>num</a:t>
            </a:r>
            <a:r>
              <a:rPr lang="en-IE" dirty="0"/>
              <a:t> </a:t>
            </a:r>
            <a:r>
              <a:rPr lang="en-IE" dirty="0" err="1"/>
              <a:t>espaço</a:t>
            </a:r>
            <a:r>
              <a:rPr lang="en-IE" dirty="0"/>
              <a:t> commercial</a:t>
            </a:r>
          </a:p>
          <a:p>
            <a:r>
              <a:rPr lang="en-IE" dirty="0" err="1">
                <a:solidFill>
                  <a:srgbClr val="7F4182"/>
                </a:solidFill>
              </a:rPr>
              <a:t>Atividades</a:t>
            </a:r>
            <a:r>
              <a:rPr lang="en-IE" dirty="0">
                <a:solidFill>
                  <a:srgbClr val="7F4182"/>
                </a:solidFill>
              </a:rPr>
              <a:t>: </a:t>
            </a:r>
            <a:r>
              <a:rPr lang="en-IE" dirty="0" err="1"/>
              <a:t>transformações</a:t>
            </a:r>
            <a:r>
              <a:rPr lang="en-IE" dirty="0"/>
              <a:t> de </a:t>
            </a:r>
            <a:r>
              <a:rPr lang="en-IE" dirty="0" err="1"/>
              <a:t>parques</a:t>
            </a:r>
            <a:r>
              <a:rPr lang="en-IE" dirty="0"/>
              <a:t> de </a:t>
            </a:r>
            <a:r>
              <a:rPr lang="en-IE" dirty="0" err="1"/>
              <a:t>estacionamento</a:t>
            </a:r>
            <a:r>
              <a:rPr lang="en-IE" dirty="0"/>
              <a:t>, </a:t>
            </a:r>
            <a:r>
              <a:rPr lang="en-IE" dirty="0" err="1"/>
              <a:t>caminhadas</a:t>
            </a:r>
            <a:r>
              <a:rPr lang="en-IE" dirty="0"/>
              <a:t> </a:t>
            </a:r>
            <a:r>
              <a:rPr lang="en-IE" dirty="0" err="1"/>
              <a:t>históricas</a:t>
            </a:r>
            <a:r>
              <a:rPr lang="en-IE" dirty="0"/>
              <a:t> </a:t>
            </a:r>
            <a:r>
              <a:rPr lang="en-IE" dirty="0" err="1"/>
              <a:t>guiadas</a:t>
            </a:r>
            <a:endParaRPr lang="en-IE" dirty="0"/>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767883"/>
            <a:ext cx="5579898" cy="857158"/>
          </a:xfrm>
        </p:spPr>
        <p:txBody>
          <a:bodyPr/>
          <a:lstStyle/>
          <a:p>
            <a:r>
              <a:rPr lang="en-IE" b="1" i="0" dirty="0">
                <a:solidFill>
                  <a:srgbClr val="7F4182"/>
                </a:solidFill>
                <a:effectLst/>
                <a:latin typeface="Roboto"/>
              </a:rPr>
              <a:t>Placemaking </a:t>
            </a:r>
            <a:r>
              <a:rPr lang="en-IE" b="1" i="0" dirty="0" err="1">
                <a:solidFill>
                  <a:srgbClr val="7F4182"/>
                </a:solidFill>
                <a:effectLst/>
                <a:latin typeface="Roboto"/>
              </a:rPr>
              <a:t>Tático</a:t>
            </a:r>
            <a:endParaRPr lang="en-IE" b="1" dirty="0">
              <a:solidFill>
                <a:srgbClr val="7F4182"/>
              </a:solidFill>
              <a:latin typeface="Roboto"/>
            </a:endParaRPr>
          </a:p>
          <a:p>
            <a:endParaRPr lang="en-IE" dirty="0">
              <a:solidFill>
                <a:srgbClr val="7F4182"/>
              </a:solidFill>
            </a:endParaRPr>
          </a:p>
        </p:txBody>
      </p:sp>
      <p:sp>
        <p:nvSpPr>
          <p:cNvPr id="7" name="TextBox 6">
            <a:hlinkClick r:id="rId2"/>
            <a:extLst>
              <a:ext uri="{FF2B5EF4-FFF2-40B4-BE49-F238E27FC236}">
                <a16:creationId xmlns:a16="http://schemas.microsoft.com/office/drawing/2014/main" id="{A3600CEA-BF5F-4F87-9BCC-7F6DCFD6DA11}"/>
              </a:ext>
            </a:extLst>
          </p:cNvPr>
          <p:cNvSpPr txBox="1"/>
          <p:nvPr/>
        </p:nvSpPr>
        <p:spPr>
          <a:xfrm>
            <a:off x="115614" y="6530457"/>
            <a:ext cx="1282263" cy="246221"/>
          </a:xfrm>
          <a:prstGeom prst="rect">
            <a:avLst/>
          </a:prstGeom>
          <a:noFill/>
        </p:spPr>
        <p:txBody>
          <a:bodyPr wrap="square" rtlCol="0">
            <a:spAutoFit/>
          </a:bodyPr>
          <a:lstStyle/>
          <a:p>
            <a:r>
              <a:rPr lang="en-IE" sz="1000" dirty="0">
                <a:hlinkClick r:id="rId2"/>
              </a:rPr>
              <a:t>Fonte</a:t>
            </a:r>
            <a:endParaRPr lang="en-IE" sz="1000" dirty="0"/>
          </a:p>
        </p:txBody>
      </p:sp>
      <p:pic>
        <p:nvPicPr>
          <p:cNvPr id="9" name="Picture Placeholder 8" descr="A city street&#10;&#10;Description automatically generated">
            <a:extLst>
              <a:ext uri="{FF2B5EF4-FFF2-40B4-BE49-F238E27FC236}">
                <a16:creationId xmlns:a16="http://schemas.microsoft.com/office/drawing/2014/main" id="{6EA635B0-5F26-43C1-9CC8-B2A7234ECA9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369667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urban activism. tactical urbanism. placemaking. | Inspirational quotes,  Infographic, Words of wisdom">
            <a:extLst>
              <a:ext uri="{FF2B5EF4-FFF2-40B4-BE49-F238E27FC236}">
                <a16:creationId xmlns:a16="http://schemas.microsoft.com/office/drawing/2014/main" id="{6DB521DA-A558-4906-AF86-5A89970E17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53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2000"/>
            <a:ext cx="6516414" cy="4879739"/>
          </a:xfrm>
        </p:spPr>
        <p:txBody>
          <a:bodyPr/>
          <a:lstStyle/>
          <a:p>
            <a:r>
              <a:rPr lang="en-IE" sz="2300" dirty="0"/>
              <a:t>O </a:t>
            </a:r>
            <a:r>
              <a:rPr lang="en-IE" sz="2300" dirty="0" err="1"/>
              <a:t>Urbanismo</a:t>
            </a:r>
            <a:r>
              <a:rPr lang="en-IE" sz="2300" dirty="0"/>
              <a:t> </a:t>
            </a:r>
            <a:r>
              <a:rPr lang="en-IE" sz="2300" dirty="0" err="1"/>
              <a:t>Tático</a:t>
            </a:r>
            <a:r>
              <a:rPr lang="en-IE" sz="2300" dirty="0"/>
              <a:t> </a:t>
            </a:r>
            <a:r>
              <a:rPr lang="en-IE" sz="2300" dirty="0" err="1"/>
              <a:t>utiliza</a:t>
            </a:r>
            <a:r>
              <a:rPr lang="en-IE" sz="2300" dirty="0"/>
              <a:t> </a:t>
            </a:r>
            <a:r>
              <a:rPr lang="en-IE" sz="2300" dirty="0" err="1"/>
              <a:t>uma</a:t>
            </a:r>
            <a:r>
              <a:rPr lang="en-IE" sz="2300" dirty="0"/>
              <a:t> </a:t>
            </a:r>
            <a:r>
              <a:rPr lang="en-IE" sz="2300" dirty="0" err="1"/>
              <a:t>variedade</a:t>
            </a:r>
            <a:r>
              <a:rPr lang="en-IE" sz="2300" dirty="0"/>
              <a:t> de </a:t>
            </a:r>
            <a:r>
              <a:rPr lang="en-IE" sz="2300" dirty="0" err="1"/>
              <a:t>abordagens</a:t>
            </a:r>
            <a:r>
              <a:rPr lang="en-IE" sz="2300" dirty="0"/>
              <a:t> </a:t>
            </a:r>
            <a:r>
              <a:rPr lang="en-IE" sz="2300" dirty="0" err="1"/>
              <a:t>temporárias</a:t>
            </a:r>
            <a:r>
              <a:rPr lang="en-IE" sz="2300" dirty="0"/>
              <a:t> e de </a:t>
            </a:r>
            <a:r>
              <a:rPr lang="en-IE" sz="2300" dirty="0" err="1"/>
              <a:t>baixo</a:t>
            </a:r>
            <a:r>
              <a:rPr lang="en-IE" sz="2300" dirty="0"/>
              <a:t> </a:t>
            </a:r>
            <a:r>
              <a:rPr lang="en-IE" sz="2300" dirty="0" err="1"/>
              <a:t>custo</a:t>
            </a:r>
            <a:r>
              <a:rPr lang="en-IE" sz="2300" dirty="0"/>
              <a:t>, que </a:t>
            </a:r>
            <a:r>
              <a:rPr lang="en-IE" sz="2300" dirty="0" err="1"/>
              <a:t>procuram</a:t>
            </a:r>
            <a:r>
              <a:rPr lang="en-IE" sz="2300" dirty="0"/>
              <a:t> </a:t>
            </a:r>
            <a:r>
              <a:rPr lang="en-IE" sz="2300" dirty="0" err="1"/>
              <a:t>melhorar</a:t>
            </a:r>
            <a:r>
              <a:rPr lang="en-IE" sz="2300" dirty="0"/>
              <a:t> </a:t>
            </a:r>
            <a:r>
              <a:rPr lang="en-IE" sz="2300" dirty="0" err="1"/>
              <a:t>os</a:t>
            </a:r>
            <a:r>
              <a:rPr lang="en-IE" sz="2300" dirty="0"/>
              <a:t> </a:t>
            </a:r>
            <a:r>
              <a:rPr lang="en-IE" sz="2300" dirty="0" err="1"/>
              <a:t>serviços</a:t>
            </a:r>
            <a:r>
              <a:rPr lang="en-IE" sz="2300" dirty="0"/>
              <a:t> e </a:t>
            </a:r>
            <a:r>
              <a:rPr lang="en-IE" sz="2300" dirty="0" err="1"/>
              <a:t>funções</a:t>
            </a:r>
            <a:r>
              <a:rPr lang="en-IE" sz="2300" dirty="0"/>
              <a:t> </a:t>
            </a:r>
            <a:r>
              <a:rPr lang="en-IE" sz="2300" dirty="0" err="1"/>
              <a:t>urbanas</a:t>
            </a:r>
            <a:r>
              <a:rPr lang="en-IE" sz="2300" dirty="0"/>
              <a:t>, e </a:t>
            </a:r>
            <a:r>
              <a:rPr lang="en-IE" sz="2300" dirty="0" err="1"/>
              <a:t>inspirar</a:t>
            </a:r>
            <a:r>
              <a:rPr lang="en-IE" sz="2300" dirty="0"/>
              <a:t> </a:t>
            </a:r>
            <a:r>
              <a:rPr lang="en-IE" sz="2300" dirty="0" err="1"/>
              <a:t>possibilidades</a:t>
            </a:r>
            <a:r>
              <a:rPr lang="en-IE" sz="2300" dirty="0"/>
              <a:t> de </a:t>
            </a:r>
            <a:r>
              <a:rPr lang="en-IE" sz="2300" dirty="0" err="1"/>
              <a:t>transportes</a:t>
            </a:r>
            <a:r>
              <a:rPr lang="en-IE" sz="2300" dirty="0"/>
              <a:t> alternativos </a:t>
            </a:r>
            <a:r>
              <a:rPr lang="en-IE" sz="2300" dirty="0" err="1"/>
              <a:t>ou</a:t>
            </a:r>
            <a:r>
              <a:rPr lang="en-IE" sz="2300" dirty="0"/>
              <a:t> </a:t>
            </a:r>
            <a:r>
              <a:rPr lang="en-IE" sz="2300" dirty="0" err="1"/>
              <a:t>outras</a:t>
            </a:r>
            <a:r>
              <a:rPr lang="en-IE" sz="2300" dirty="0"/>
              <a:t> </a:t>
            </a:r>
            <a:r>
              <a:rPr lang="en-IE" sz="2300" dirty="0" err="1"/>
              <a:t>opções</a:t>
            </a:r>
            <a:r>
              <a:rPr lang="en-IE" sz="2300" dirty="0"/>
              <a:t> de infra-</a:t>
            </a:r>
            <a:r>
              <a:rPr lang="en-IE" sz="2300" dirty="0" err="1"/>
              <a:t>estruturas</a:t>
            </a:r>
            <a:r>
              <a:rPr lang="en-IE" sz="2300" dirty="0"/>
              <a:t> que </a:t>
            </a:r>
            <a:r>
              <a:rPr lang="en-IE" sz="2300" dirty="0" err="1"/>
              <a:t>activam</a:t>
            </a:r>
            <a:r>
              <a:rPr lang="en-IE" sz="2300" dirty="0"/>
              <a:t> </a:t>
            </a:r>
            <a:r>
              <a:rPr lang="en-IE" sz="2300" dirty="0" err="1"/>
              <a:t>melhor</a:t>
            </a:r>
            <a:r>
              <a:rPr lang="en-IE" sz="2300" dirty="0"/>
              <a:t> o </a:t>
            </a:r>
            <a:r>
              <a:rPr lang="en-IE" sz="2300" dirty="0" err="1"/>
              <a:t>espaço</a:t>
            </a:r>
            <a:r>
              <a:rPr lang="en-IE" sz="2300" dirty="0"/>
              <a:t> </a:t>
            </a:r>
            <a:r>
              <a:rPr lang="en-IE" sz="2300" dirty="0" err="1"/>
              <a:t>público</a:t>
            </a:r>
            <a:r>
              <a:rPr lang="en-IE" sz="2300" dirty="0"/>
              <a:t>. </a:t>
            </a:r>
          </a:p>
          <a:p>
            <a:r>
              <a:rPr lang="en-IE" sz="2300" dirty="0"/>
              <a:t>O </a:t>
            </a:r>
            <a:r>
              <a:rPr lang="en-IE" sz="2300" dirty="0" err="1"/>
              <a:t>Urbanismo</a:t>
            </a:r>
            <a:r>
              <a:rPr lang="en-IE" sz="2300" dirty="0"/>
              <a:t> </a:t>
            </a:r>
            <a:r>
              <a:rPr lang="en-IE" sz="2300" dirty="0" err="1"/>
              <a:t>Tático</a:t>
            </a:r>
            <a:r>
              <a:rPr lang="en-IE" sz="2300" dirty="0"/>
              <a:t> </a:t>
            </a:r>
            <a:r>
              <a:rPr lang="en-IE" sz="2300" dirty="0" err="1"/>
              <a:t>pode</a:t>
            </a:r>
            <a:r>
              <a:rPr lang="en-IE" sz="2300" dirty="0"/>
              <a:t> ser </a:t>
            </a:r>
            <a:r>
              <a:rPr lang="en-IE" sz="2300" dirty="0" err="1"/>
              <a:t>utilizado</a:t>
            </a:r>
            <a:r>
              <a:rPr lang="en-IE" sz="2300" dirty="0"/>
              <a:t> para </a:t>
            </a:r>
            <a:r>
              <a:rPr lang="en-IE" sz="2300" dirty="0" err="1"/>
              <a:t>desvendar</a:t>
            </a:r>
            <a:r>
              <a:rPr lang="en-IE" sz="2300" dirty="0"/>
              <a:t> </a:t>
            </a:r>
            <a:r>
              <a:rPr lang="en-IE" sz="2300" dirty="0" err="1"/>
              <a:t>valor</a:t>
            </a:r>
            <a:r>
              <a:rPr lang="en-IE" sz="2300" dirty="0"/>
              <a:t> e  </a:t>
            </a:r>
            <a:r>
              <a:rPr lang="en-IE" sz="2300" dirty="0" err="1"/>
              <a:t>demonstrar</a:t>
            </a:r>
            <a:r>
              <a:rPr lang="en-IE" sz="2300" dirty="0"/>
              <a:t> </a:t>
            </a:r>
            <a:r>
              <a:rPr lang="en-IE" sz="2300" dirty="0" err="1"/>
              <a:t>como</a:t>
            </a:r>
            <a:r>
              <a:rPr lang="en-IE" sz="2300" dirty="0"/>
              <a:t> um </a:t>
            </a:r>
            <a:r>
              <a:rPr lang="en-IE" sz="2300" dirty="0" err="1"/>
              <a:t>espaço</a:t>
            </a:r>
            <a:r>
              <a:rPr lang="en-IE" sz="2300" dirty="0"/>
              <a:t> </a:t>
            </a:r>
            <a:r>
              <a:rPr lang="en-IE" sz="2300" dirty="0" err="1"/>
              <a:t>subaproveitado</a:t>
            </a:r>
            <a:r>
              <a:rPr lang="en-IE" sz="2300" dirty="0"/>
              <a:t> </a:t>
            </a:r>
            <a:r>
              <a:rPr lang="en-IE" sz="2300" dirty="0" err="1"/>
              <a:t>poderia</a:t>
            </a:r>
            <a:r>
              <a:rPr lang="en-IE" sz="2300" dirty="0"/>
              <a:t> ser </a:t>
            </a:r>
            <a:r>
              <a:rPr lang="en-IE" sz="2300" dirty="0" err="1"/>
              <a:t>transformado</a:t>
            </a:r>
            <a:r>
              <a:rPr lang="en-IE" sz="2300" dirty="0"/>
              <a:t> para </a:t>
            </a:r>
            <a:r>
              <a:rPr lang="en-IE" sz="2300" dirty="0" err="1"/>
              <a:t>contribuir</a:t>
            </a:r>
            <a:r>
              <a:rPr lang="en-IE" sz="2300" dirty="0"/>
              <a:t> para a </a:t>
            </a:r>
            <a:r>
              <a:rPr lang="en-IE" sz="2300" dirty="0" err="1"/>
              <a:t>segurança</a:t>
            </a:r>
            <a:r>
              <a:rPr lang="en-IE" sz="2300" dirty="0"/>
              <a:t>, a </a:t>
            </a:r>
            <a:r>
              <a:rPr lang="en-IE" sz="2300" dirty="0" err="1"/>
              <a:t>edificação</a:t>
            </a:r>
            <a:r>
              <a:rPr lang="en-IE" sz="2300" dirty="0"/>
              <a:t> </a:t>
            </a:r>
            <a:r>
              <a:rPr lang="en-IE" sz="2300" dirty="0" err="1"/>
              <a:t>comunitária</a:t>
            </a:r>
            <a:r>
              <a:rPr lang="en-IE" sz="2300" dirty="0"/>
              <a:t>, </a:t>
            </a:r>
            <a:r>
              <a:rPr lang="en-IE" sz="2300" dirty="0" err="1"/>
              <a:t>ou</a:t>
            </a:r>
            <a:r>
              <a:rPr lang="en-IE" sz="2300" dirty="0"/>
              <a:t> </a:t>
            </a:r>
            <a:r>
              <a:rPr lang="en-IE" sz="2300" dirty="0" err="1"/>
              <a:t>objetivos</a:t>
            </a:r>
            <a:r>
              <a:rPr lang="en-IE" sz="2300" dirty="0"/>
              <a:t> </a:t>
            </a:r>
            <a:r>
              <a:rPr lang="en-IE" sz="2300" dirty="0" err="1"/>
              <a:t>económicos</a:t>
            </a:r>
            <a:r>
              <a:rPr lang="en-IE" sz="2300" dirty="0"/>
              <a:t>.</a:t>
            </a:r>
          </a:p>
          <a:p>
            <a:r>
              <a:rPr lang="en-IE" sz="2300" dirty="0"/>
              <a:t>O </a:t>
            </a:r>
            <a:r>
              <a:rPr lang="en-IE" sz="2300" dirty="0" err="1"/>
              <a:t>Urbanismo</a:t>
            </a:r>
            <a:r>
              <a:rPr lang="en-IE" sz="2300" dirty="0"/>
              <a:t> </a:t>
            </a:r>
            <a:r>
              <a:rPr lang="en-IE" sz="2300" dirty="0" err="1"/>
              <a:t>Tático</a:t>
            </a:r>
            <a:r>
              <a:rPr lang="en-IE" sz="2300" dirty="0"/>
              <a:t> </a:t>
            </a:r>
            <a:r>
              <a:rPr lang="en-IE" sz="2300" dirty="0" err="1"/>
              <a:t>pode</a:t>
            </a:r>
            <a:r>
              <a:rPr lang="en-IE" sz="2300" dirty="0"/>
              <a:t> ser </a:t>
            </a:r>
            <a:r>
              <a:rPr lang="en-IE" sz="2300" dirty="0" err="1"/>
              <a:t>utilizado</a:t>
            </a:r>
            <a:r>
              <a:rPr lang="en-IE" sz="2300" dirty="0"/>
              <a:t> para </a:t>
            </a:r>
            <a:r>
              <a:rPr lang="en-IE" sz="2300" dirty="0" err="1"/>
              <a:t>pilotar</a:t>
            </a:r>
            <a:r>
              <a:rPr lang="en-IE" sz="2300" dirty="0"/>
              <a:t> </a:t>
            </a:r>
            <a:r>
              <a:rPr lang="en-IE" sz="2300" dirty="0" err="1"/>
              <a:t>novas</a:t>
            </a:r>
            <a:r>
              <a:rPr lang="en-IE" sz="2300" dirty="0"/>
              <a:t> </a:t>
            </a:r>
            <a:r>
              <a:rPr lang="en-IE" sz="2300" dirty="0" err="1"/>
              <a:t>abordagens</a:t>
            </a:r>
            <a:r>
              <a:rPr lang="en-IE" sz="2300" dirty="0"/>
              <a:t> que, por </a:t>
            </a:r>
            <a:r>
              <a:rPr lang="en-IE" sz="2300" dirty="0" err="1"/>
              <a:t>sua</a:t>
            </a:r>
            <a:r>
              <a:rPr lang="en-IE" sz="2300" dirty="0"/>
              <a:t> </a:t>
            </a:r>
            <a:r>
              <a:rPr lang="en-IE" sz="2300" dirty="0" err="1"/>
              <a:t>vez</a:t>
            </a:r>
            <a:r>
              <a:rPr lang="en-IE" sz="2300" dirty="0"/>
              <a:t>, </a:t>
            </a:r>
            <a:r>
              <a:rPr lang="en-IE" sz="2300" dirty="0" err="1"/>
              <a:t>podem</a:t>
            </a:r>
            <a:r>
              <a:rPr lang="en-IE" sz="2300" dirty="0"/>
              <a:t> </a:t>
            </a:r>
            <a:r>
              <a:rPr lang="en-IE" sz="2300" dirty="0" err="1"/>
              <a:t>transformar</a:t>
            </a:r>
            <a:r>
              <a:rPr lang="en-IE" sz="2300" dirty="0"/>
              <a:t> a </a:t>
            </a:r>
            <a:r>
              <a:rPr lang="en-IE" sz="2300" dirty="0" err="1"/>
              <a:t>política</a:t>
            </a:r>
            <a:r>
              <a:rPr lang="en-IE" sz="2300" dirty="0"/>
              <a:t> </a:t>
            </a:r>
            <a:r>
              <a:rPr lang="en-IE" sz="2300" dirty="0" err="1"/>
              <a:t>ou</a:t>
            </a:r>
            <a:r>
              <a:rPr lang="en-IE" sz="2300" dirty="0"/>
              <a:t> </a:t>
            </a:r>
            <a:r>
              <a:rPr lang="en-IE" sz="2300" dirty="0" err="1"/>
              <a:t>inspirar</a:t>
            </a:r>
            <a:r>
              <a:rPr lang="en-IE" sz="2300" dirty="0"/>
              <a:t> </a:t>
            </a:r>
            <a:r>
              <a:rPr lang="en-IE" sz="2300" dirty="0" err="1"/>
              <a:t>novos</a:t>
            </a:r>
            <a:r>
              <a:rPr lang="en-IE" sz="2300" dirty="0"/>
              <a:t> </a:t>
            </a:r>
            <a:r>
              <a:rPr lang="en-IE" sz="2300" dirty="0" err="1"/>
              <a:t>programas</a:t>
            </a:r>
            <a:r>
              <a:rPr lang="en-IE" sz="2300" dirty="0"/>
              <a:t>.</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399393"/>
            <a:ext cx="5579898" cy="1225648"/>
          </a:xfrm>
        </p:spPr>
        <p:txBody>
          <a:bodyPr>
            <a:normAutofit/>
          </a:bodyPr>
          <a:lstStyle/>
          <a:p>
            <a:r>
              <a:rPr lang="en-IE" dirty="0" err="1">
                <a:solidFill>
                  <a:srgbClr val="7F4182"/>
                </a:solidFill>
              </a:rPr>
              <a:t>Urbanismo</a:t>
            </a:r>
            <a:r>
              <a:rPr lang="en-IE" dirty="0">
                <a:solidFill>
                  <a:srgbClr val="7F4182"/>
                </a:solidFill>
              </a:rPr>
              <a:t> </a:t>
            </a:r>
            <a:r>
              <a:rPr lang="en-IE" dirty="0" err="1">
                <a:solidFill>
                  <a:srgbClr val="7F4182"/>
                </a:solidFill>
              </a:rPr>
              <a:t>Tático</a:t>
            </a:r>
            <a:endParaRPr lang="en-IE" dirty="0">
              <a:solidFill>
                <a:srgbClr val="7F4182"/>
              </a:solidFill>
            </a:endParaRPr>
          </a:p>
        </p:txBody>
      </p:sp>
      <p:pic>
        <p:nvPicPr>
          <p:cNvPr id="6" name="Picture Placeholder 5" descr="A group of people standing outside of a building&#10;&#10;Description automatically generated">
            <a:extLst>
              <a:ext uri="{FF2B5EF4-FFF2-40B4-BE49-F238E27FC236}">
                <a16:creationId xmlns:a16="http://schemas.microsoft.com/office/drawing/2014/main" id="{273F0B05-F22A-4865-8472-634677BCBAD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115079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5E75B7-94A0-4E11-B70A-6BF4EFC51333}"/>
              </a:ext>
            </a:extLst>
          </p:cNvPr>
          <p:cNvPicPr>
            <a:picLocks noChangeAspect="1"/>
          </p:cNvPicPr>
          <p:nvPr/>
        </p:nvPicPr>
        <p:blipFill>
          <a:blip r:embed="rId2"/>
          <a:stretch>
            <a:fillRect/>
          </a:stretch>
        </p:blipFill>
        <p:spPr>
          <a:xfrm>
            <a:off x="-136815" y="-11430"/>
            <a:ext cx="5024307" cy="6464782"/>
          </a:xfrm>
          <a:prstGeom prst="rect">
            <a:avLst/>
          </a:prstGeom>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4919814" y="80010"/>
            <a:ext cx="7115975" cy="1291231"/>
          </a:xfrm>
          <a:solidFill>
            <a:srgbClr val="7F4182"/>
          </a:solidFill>
        </p:spPr>
        <p:txBody>
          <a:bodyPr>
            <a:normAutofit/>
          </a:bodyPr>
          <a:lstStyle/>
          <a:p>
            <a:r>
              <a:rPr lang="en-IE" dirty="0">
                <a:solidFill>
                  <a:schemeClr val="bg1"/>
                </a:solidFill>
              </a:rPr>
              <a:t>Ennis Town Parklet - um </a:t>
            </a:r>
            <a:r>
              <a:rPr lang="en-IE" dirty="0" err="1">
                <a:solidFill>
                  <a:schemeClr val="bg1"/>
                </a:solidFill>
              </a:rPr>
              <a:t>espaço</a:t>
            </a:r>
            <a:r>
              <a:rPr lang="en-IE" dirty="0">
                <a:solidFill>
                  <a:schemeClr val="bg1"/>
                </a:solidFill>
              </a:rPr>
              <a:t> </a:t>
            </a:r>
            <a:r>
              <a:rPr lang="en-IE" dirty="0" err="1">
                <a:solidFill>
                  <a:schemeClr val="bg1"/>
                </a:solidFill>
              </a:rPr>
              <a:t>acolhedor</a:t>
            </a:r>
            <a:r>
              <a:rPr lang="en-IE" dirty="0">
                <a:solidFill>
                  <a:schemeClr val="bg1"/>
                </a:solidFill>
              </a:rPr>
              <a:t> e de </a:t>
            </a:r>
            <a:r>
              <a:rPr lang="en-IE" dirty="0" err="1">
                <a:solidFill>
                  <a:schemeClr val="bg1"/>
                </a:solidFill>
              </a:rPr>
              <a:t>convívio</a:t>
            </a:r>
            <a:r>
              <a:rPr lang="en-IE" dirty="0">
                <a:solidFill>
                  <a:schemeClr val="bg1"/>
                </a:solidFill>
              </a:rPr>
              <a:t> </a:t>
            </a:r>
            <a:r>
              <a:rPr lang="en-IE" dirty="0" err="1">
                <a:solidFill>
                  <a:schemeClr val="bg1"/>
                </a:solidFill>
              </a:rPr>
              <a:t>ao</a:t>
            </a:r>
            <a:r>
              <a:rPr lang="en-IE" dirty="0">
                <a:solidFill>
                  <a:schemeClr val="bg1"/>
                </a:solidFill>
              </a:rPr>
              <a:t> </a:t>
            </a:r>
            <a:r>
              <a:rPr lang="en-IE" dirty="0" err="1">
                <a:solidFill>
                  <a:schemeClr val="bg1"/>
                </a:solidFill>
              </a:rPr>
              <a:t>ar</a:t>
            </a:r>
            <a:r>
              <a:rPr lang="en-IE" dirty="0">
                <a:solidFill>
                  <a:schemeClr val="bg1"/>
                </a:solidFill>
              </a:rPr>
              <a:t> livre</a:t>
            </a:r>
          </a:p>
          <a:p>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5118538" y="1511658"/>
            <a:ext cx="6917251" cy="4520432"/>
          </a:xfrm>
        </p:spPr>
        <p:txBody>
          <a:bodyPr/>
          <a:lstStyle/>
          <a:p>
            <a:r>
              <a:rPr lang="en-IE" sz="2300" dirty="0"/>
              <a:t>Um parklet </a:t>
            </a:r>
            <a:r>
              <a:rPr lang="en-IE" sz="2300" dirty="0" err="1"/>
              <a:t>é</a:t>
            </a:r>
            <a:r>
              <a:rPr lang="en-IE" sz="2300" dirty="0"/>
              <a:t> </a:t>
            </a:r>
            <a:r>
              <a:rPr lang="en-IE" sz="2300" dirty="0" err="1"/>
              <a:t>uma</a:t>
            </a:r>
            <a:r>
              <a:rPr lang="en-IE" sz="2300" dirty="0"/>
              <a:t> </a:t>
            </a:r>
            <a:r>
              <a:rPr lang="en-IE" sz="2300" dirty="0" err="1"/>
              <a:t>extensão</a:t>
            </a:r>
            <a:r>
              <a:rPr lang="en-IE" sz="2300" dirty="0"/>
              <a:t> de </a:t>
            </a:r>
            <a:r>
              <a:rPr lang="en-IE" sz="2300" dirty="0" err="1"/>
              <a:t>calçada</a:t>
            </a:r>
            <a:r>
              <a:rPr lang="en-IE" sz="2300" dirty="0"/>
              <a:t>/</a:t>
            </a:r>
            <a:r>
              <a:rPr lang="en-IE" sz="2300" dirty="0" err="1"/>
              <a:t>rua</a:t>
            </a:r>
            <a:r>
              <a:rPr lang="en-IE" sz="2300" dirty="0"/>
              <a:t> que </a:t>
            </a:r>
            <a:r>
              <a:rPr lang="en-IE" sz="2300" dirty="0" err="1"/>
              <a:t>oferece</a:t>
            </a:r>
            <a:r>
              <a:rPr lang="en-IE" sz="2300" dirty="0"/>
              <a:t> </a:t>
            </a:r>
            <a:r>
              <a:rPr lang="en-IE" sz="2300" dirty="0" err="1"/>
              <a:t>mais</a:t>
            </a:r>
            <a:r>
              <a:rPr lang="en-IE" sz="2300" dirty="0"/>
              <a:t> </a:t>
            </a:r>
            <a:r>
              <a:rPr lang="en-IE" sz="2300" dirty="0" err="1"/>
              <a:t>espaço</a:t>
            </a:r>
            <a:r>
              <a:rPr lang="en-IE" sz="2300" dirty="0"/>
              <a:t> e </a:t>
            </a:r>
            <a:r>
              <a:rPr lang="en-IE" sz="2300" dirty="0" err="1"/>
              <a:t>comodidades</a:t>
            </a:r>
            <a:r>
              <a:rPr lang="en-IE" sz="2300" dirty="0"/>
              <a:t> para as </a:t>
            </a:r>
            <a:r>
              <a:rPr lang="en-IE" sz="2300" dirty="0" err="1"/>
              <a:t>pessoas</a:t>
            </a:r>
            <a:r>
              <a:rPr lang="en-IE" sz="2300" dirty="0"/>
              <a:t> que </a:t>
            </a:r>
            <a:r>
              <a:rPr lang="en-IE" sz="2300" dirty="0" err="1"/>
              <a:t>utilizam</a:t>
            </a:r>
            <a:r>
              <a:rPr lang="en-IE" sz="2300" dirty="0"/>
              <a:t> a </a:t>
            </a:r>
            <a:r>
              <a:rPr lang="en-IE" sz="2300" dirty="0" err="1"/>
              <a:t>rua</a:t>
            </a:r>
            <a:r>
              <a:rPr lang="en-IE" sz="2300" dirty="0"/>
              <a:t>. </a:t>
            </a:r>
            <a:r>
              <a:rPr lang="en-IE" sz="2300" dirty="0" err="1"/>
              <a:t>Normalmente</a:t>
            </a:r>
            <a:r>
              <a:rPr lang="en-IE" sz="2300" dirty="0"/>
              <a:t>, </a:t>
            </a:r>
            <a:r>
              <a:rPr lang="en-IE" sz="2300" dirty="0" err="1"/>
              <a:t>os</a:t>
            </a:r>
            <a:r>
              <a:rPr lang="en-IE" sz="2300" dirty="0"/>
              <a:t> parklets </a:t>
            </a:r>
            <a:r>
              <a:rPr lang="en-IE" sz="2300" dirty="0" err="1"/>
              <a:t>são</a:t>
            </a:r>
            <a:r>
              <a:rPr lang="en-IE" sz="2300" dirty="0"/>
              <a:t> </a:t>
            </a:r>
            <a:r>
              <a:rPr lang="en-IE" sz="2300" dirty="0" err="1"/>
              <a:t>instalados</a:t>
            </a:r>
            <a:r>
              <a:rPr lang="en-IE" sz="2300" dirty="0"/>
              <a:t> </a:t>
            </a:r>
            <a:r>
              <a:rPr lang="en-IE" sz="2300" dirty="0" err="1"/>
              <a:t>nas</a:t>
            </a:r>
            <a:r>
              <a:rPr lang="en-IE" sz="2300" dirty="0"/>
              <a:t> </a:t>
            </a:r>
            <a:r>
              <a:rPr lang="en-IE" sz="2300" dirty="0" err="1"/>
              <a:t>faixas</a:t>
            </a:r>
            <a:r>
              <a:rPr lang="en-IE" sz="2300" dirty="0"/>
              <a:t> de </a:t>
            </a:r>
            <a:r>
              <a:rPr lang="en-IE" sz="2300" dirty="0" err="1"/>
              <a:t>estacionamento</a:t>
            </a:r>
            <a:r>
              <a:rPr lang="en-IE" sz="2300" dirty="0"/>
              <a:t> e </a:t>
            </a:r>
            <a:r>
              <a:rPr lang="en-IE" sz="2300" dirty="0" err="1"/>
              <a:t>utilizam</a:t>
            </a:r>
            <a:r>
              <a:rPr lang="en-IE" sz="2300" dirty="0"/>
              <a:t> </a:t>
            </a:r>
            <a:r>
              <a:rPr lang="en-IE" sz="2300" dirty="0" err="1"/>
              <a:t>vários</a:t>
            </a:r>
            <a:r>
              <a:rPr lang="en-IE" sz="2300" dirty="0"/>
              <a:t> </a:t>
            </a:r>
            <a:r>
              <a:rPr lang="en-IE" sz="2300" dirty="0" err="1"/>
              <a:t>lugares</a:t>
            </a:r>
            <a:r>
              <a:rPr lang="en-IE" sz="2300" dirty="0"/>
              <a:t> de </a:t>
            </a:r>
            <a:r>
              <a:rPr lang="en-IE" sz="2300" dirty="0" err="1"/>
              <a:t>estacionamento</a:t>
            </a:r>
            <a:r>
              <a:rPr lang="en-IE" sz="2300" dirty="0"/>
              <a:t>. </a:t>
            </a:r>
            <a:r>
              <a:rPr lang="en-IE" sz="2300" dirty="0" err="1"/>
              <a:t>Os</a:t>
            </a:r>
            <a:r>
              <a:rPr lang="en-IE" sz="2300" dirty="0"/>
              <a:t> parklets </a:t>
            </a:r>
            <a:r>
              <a:rPr lang="en-IE" sz="2300" dirty="0" err="1"/>
              <a:t>estendem</a:t>
            </a:r>
            <a:r>
              <a:rPr lang="en-IE" sz="2300" dirty="0"/>
              <a:t>-se </a:t>
            </a:r>
            <a:r>
              <a:rPr lang="en-IE" sz="2300" dirty="0" err="1"/>
              <a:t>normalmente</a:t>
            </a:r>
            <a:r>
              <a:rPr lang="en-IE" sz="2300" dirty="0"/>
              <a:t> </a:t>
            </a:r>
            <a:r>
              <a:rPr lang="en-IE" sz="2300" dirty="0" err="1"/>
              <a:t>desde</a:t>
            </a:r>
            <a:r>
              <a:rPr lang="en-IE" sz="2300" dirty="0"/>
              <a:t> a </a:t>
            </a:r>
            <a:r>
              <a:rPr lang="en-IE" sz="2300" dirty="0" err="1"/>
              <a:t>calçada</a:t>
            </a:r>
            <a:r>
              <a:rPr lang="en-IE" sz="2300" dirty="0"/>
              <a:t> </a:t>
            </a:r>
            <a:r>
              <a:rPr lang="en-IE" sz="2300" dirty="0" err="1"/>
              <a:t>ao</a:t>
            </a:r>
            <a:r>
              <a:rPr lang="en-IE" sz="2300" dirty="0"/>
              <a:t> </a:t>
            </a:r>
            <a:r>
              <a:rPr lang="en-IE" sz="2300" dirty="0" err="1"/>
              <a:t>nível</a:t>
            </a:r>
            <a:r>
              <a:rPr lang="en-IE" sz="2300" dirty="0"/>
              <a:t> da </a:t>
            </a:r>
            <a:r>
              <a:rPr lang="en-IE" sz="2300" dirty="0" err="1"/>
              <a:t>calçada</a:t>
            </a:r>
            <a:r>
              <a:rPr lang="en-IE" sz="2300" dirty="0"/>
              <a:t> </a:t>
            </a:r>
            <a:r>
              <a:rPr lang="en-IE" sz="2300" dirty="0" err="1"/>
              <a:t>até</a:t>
            </a:r>
            <a:r>
              <a:rPr lang="en-IE" sz="2300" dirty="0"/>
              <a:t> </a:t>
            </a:r>
            <a:r>
              <a:rPr lang="en-IE" sz="2300" dirty="0" err="1"/>
              <a:t>à</a:t>
            </a:r>
            <a:r>
              <a:rPr lang="en-IE" sz="2300" dirty="0"/>
              <a:t> </a:t>
            </a:r>
            <a:r>
              <a:rPr lang="en-IE" sz="2300" dirty="0" err="1"/>
              <a:t>largura</a:t>
            </a:r>
            <a:r>
              <a:rPr lang="en-IE" sz="2300" dirty="0"/>
              <a:t> do </a:t>
            </a:r>
            <a:r>
              <a:rPr lang="en-IE" sz="2300" dirty="0" err="1"/>
              <a:t>espaço</a:t>
            </a:r>
            <a:r>
              <a:rPr lang="en-IE" sz="2300" dirty="0"/>
              <a:t> de </a:t>
            </a:r>
            <a:r>
              <a:rPr lang="en-IE" sz="2300" dirty="0" err="1"/>
              <a:t>estacionamento</a:t>
            </a:r>
            <a:r>
              <a:rPr lang="en-IE" sz="2300" dirty="0"/>
              <a:t> </a:t>
            </a:r>
            <a:r>
              <a:rPr lang="en-IE" sz="2300" dirty="0" err="1"/>
              <a:t>adjacente</a:t>
            </a:r>
            <a:r>
              <a:rPr lang="en-IE" sz="2300" dirty="0"/>
              <a:t>.</a:t>
            </a:r>
          </a:p>
          <a:p>
            <a:r>
              <a:rPr lang="en-IE" sz="2300" dirty="0"/>
              <a:t>Na </a:t>
            </a:r>
            <a:r>
              <a:rPr lang="en-IE" sz="2300" dirty="0" err="1"/>
              <a:t>cidade</a:t>
            </a:r>
            <a:r>
              <a:rPr lang="en-IE" sz="2300" dirty="0"/>
              <a:t> de Ennis, um novo parklet </a:t>
            </a:r>
            <a:r>
              <a:rPr lang="en-IE" sz="2300" dirty="0" err="1"/>
              <a:t>feito</a:t>
            </a:r>
            <a:r>
              <a:rPr lang="en-IE" sz="2300" dirty="0"/>
              <a:t> com </a:t>
            </a:r>
            <a:r>
              <a:rPr lang="en-IE" sz="2300" dirty="0" err="1"/>
              <a:t>plástico</a:t>
            </a:r>
            <a:r>
              <a:rPr lang="en-IE" sz="2300" dirty="0"/>
              <a:t> 100% </a:t>
            </a:r>
            <a:r>
              <a:rPr lang="en-IE" sz="2300" dirty="0" err="1"/>
              <a:t>reciclado</a:t>
            </a:r>
            <a:r>
              <a:rPr lang="en-IE" sz="2300" dirty="0"/>
              <a:t> </a:t>
            </a:r>
            <a:r>
              <a:rPr lang="en-IE" sz="2300" dirty="0" err="1"/>
              <a:t>tem</a:t>
            </a:r>
            <a:r>
              <a:rPr lang="en-IE" sz="2300" dirty="0"/>
              <a:t> </a:t>
            </a:r>
            <a:r>
              <a:rPr lang="en-IE" sz="2300" dirty="0" err="1"/>
              <a:t>sido</a:t>
            </a:r>
            <a:r>
              <a:rPr lang="en-IE" sz="2300" dirty="0"/>
              <a:t> </a:t>
            </a:r>
            <a:r>
              <a:rPr lang="en-IE" sz="2300" dirty="0" err="1"/>
              <a:t>bem</a:t>
            </a:r>
            <a:r>
              <a:rPr lang="en-IE" sz="2300" dirty="0"/>
              <a:t> </a:t>
            </a:r>
            <a:r>
              <a:rPr lang="en-IE" sz="2300" dirty="0" err="1"/>
              <a:t>recebido</a:t>
            </a:r>
            <a:r>
              <a:rPr lang="en-IE" sz="2300" dirty="0"/>
              <a:t> pela </a:t>
            </a:r>
            <a:r>
              <a:rPr lang="en-IE" sz="2300" dirty="0" err="1"/>
              <a:t>comunidade</a:t>
            </a:r>
            <a:r>
              <a:rPr lang="en-IE" sz="2300" dirty="0"/>
              <a:t>: </a:t>
            </a:r>
          </a:p>
          <a:p>
            <a:r>
              <a:rPr lang="en-IE" sz="1800" dirty="0">
                <a:solidFill>
                  <a:srgbClr val="AB5AB0"/>
                </a:solidFill>
              </a:rPr>
              <a:t>" Parece-me </a:t>
            </a:r>
            <a:r>
              <a:rPr lang="en-IE" sz="1800" dirty="0" err="1">
                <a:solidFill>
                  <a:srgbClr val="AB5AB0"/>
                </a:solidFill>
              </a:rPr>
              <a:t>uma</a:t>
            </a:r>
            <a:r>
              <a:rPr lang="en-IE" sz="1800" dirty="0">
                <a:solidFill>
                  <a:srgbClr val="AB5AB0"/>
                </a:solidFill>
              </a:rPr>
              <a:t> </a:t>
            </a:r>
            <a:r>
              <a:rPr lang="en-IE" sz="1800" dirty="0" err="1">
                <a:solidFill>
                  <a:srgbClr val="AB5AB0"/>
                </a:solidFill>
              </a:rPr>
              <a:t>edição</a:t>
            </a:r>
            <a:r>
              <a:rPr lang="en-IE" sz="1800" dirty="0">
                <a:solidFill>
                  <a:srgbClr val="AB5AB0"/>
                </a:solidFill>
              </a:rPr>
              <a:t> </a:t>
            </a:r>
            <a:r>
              <a:rPr lang="en-IE" sz="1800" dirty="0" err="1">
                <a:solidFill>
                  <a:srgbClr val="AB5AB0"/>
                </a:solidFill>
              </a:rPr>
              <a:t>fabulosa</a:t>
            </a:r>
            <a:r>
              <a:rPr lang="en-IE" sz="1800" dirty="0">
                <a:solidFill>
                  <a:srgbClr val="AB5AB0"/>
                </a:solidFill>
              </a:rPr>
              <a:t> para a </a:t>
            </a:r>
            <a:r>
              <a:rPr lang="en-IE" sz="1800" dirty="0" err="1">
                <a:solidFill>
                  <a:srgbClr val="AB5AB0"/>
                </a:solidFill>
              </a:rPr>
              <a:t>nossa</a:t>
            </a:r>
            <a:r>
              <a:rPr lang="en-IE" sz="1800" dirty="0">
                <a:solidFill>
                  <a:srgbClr val="AB5AB0"/>
                </a:solidFill>
              </a:rPr>
              <a:t> </a:t>
            </a:r>
            <a:r>
              <a:rPr lang="en-IE" sz="1800" dirty="0" err="1">
                <a:solidFill>
                  <a:srgbClr val="AB5AB0"/>
                </a:solidFill>
              </a:rPr>
              <a:t>encantadora</a:t>
            </a:r>
            <a:r>
              <a:rPr lang="en-IE" sz="1800" dirty="0">
                <a:solidFill>
                  <a:srgbClr val="AB5AB0"/>
                </a:solidFill>
              </a:rPr>
              <a:t> </a:t>
            </a:r>
            <a:r>
              <a:rPr lang="en-IE" sz="1800" dirty="0" err="1">
                <a:solidFill>
                  <a:srgbClr val="AB5AB0"/>
                </a:solidFill>
              </a:rPr>
              <a:t>cidadezinha</a:t>
            </a:r>
            <a:r>
              <a:rPr lang="en-IE" sz="1800" dirty="0">
                <a:solidFill>
                  <a:srgbClr val="AB5AB0"/>
                </a:solidFill>
              </a:rPr>
              <a:t>, a </a:t>
            </a:r>
            <a:r>
              <a:rPr lang="en-IE" sz="1800" dirty="0" err="1">
                <a:solidFill>
                  <a:srgbClr val="AB5AB0"/>
                </a:solidFill>
              </a:rPr>
              <a:t>cor</a:t>
            </a:r>
            <a:r>
              <a:rPr lang="en-IE" sz="1800" dirty="0">
                <a:solidFill>
                  <a:srgbClr val="AB5AB0"/>
                </a:solidFill>
              </a:rPr>
              <a:t> </a:t>
            </a:r>
            <a:r>
              <a:rPr lang="en-IE" sz="1800" dirty="0" err="1">
                <a:solidFill>
                  <a:srgbClr val="AB5AB0"/>
                </a:solidFill>
              </a:rPr>
              <a:t>torna</a:t>
            </a:r>
            <a:r>
              <a:rPr lang="en-IE" sz="1800" dirty="0">
                <a:solidFill>
                  <a:srgbClr val="AB5AB0"/>
                </a:solidFill>
              </a:rPr>
              <a:t> </a:t>
            </a:r>
            <a:r>
              <a:rPr lang="en-IE" sz="1800" dirty="0" err="1">
                <a:solidFill>
                  <a:srgbClr val="AB5AB0"/>
                </a:solidFill>
              </a:rPr>
              <a:t>tudo</a:t>
            </a:r>
            <a:r>
              <a:rPr lang="en-IE" sz="1800" dirty="0">
                <a:solidFill>
                  <a:srgbClr val="AB5AB0"/>
                </a:solidFill>
              </a:rPr>
              <a:t> </a:t>
            </a:r>
            <a:r>
              <a:rPr lang="en-IE" sz="1800" dirty="0" err="1">
                <a:solidFill>
                  <a:srgbClr val="AB5AB0"/>
                </a:solidFill>
              </a:rPr>
              <a:t>mais</a:t>
            </a:r>
            <a:r>
              <a:rPr lang="en-IE" sz="1800" dirty="0">
                <a:solidFill>
                  <a:srgbClr val="AB5AB0"/>
                </a:solidFill>
              </a:rPr>
              <a:t> </a:t>
            </a:r>
            <a:r>
              <a:rPr lang="en-IE" sz="1800" dirty="0" err="1">
                <a:solidFill>
                  <a:srgbClr val="AB5AB0"/>
                </a:solidFill>
              </a:rPr>
              <a:t>brilhante</a:t>
            </a:r>
            <a:r>
              <a:rPr lang="en-IE" sz="1800" dirty="0">
                <a:solidFill>
                  <a:srgbClr val="AB5AB0"/>
                </a:solidFill>
              </a:rPr>
              <a:t>. </a:t>
            </a:r>
            <a:r>
              <a:rPr lang="en-IE" sz="1800" dirty="0" err="1">
                <a:solidFill>
                  <a:srgbClr val="AB5AB0"/>
                </a:solidFill>
              </a:rPr>
              <a:t>Podiam</a:t>
            </a:r>
            <a:r>
              <a:rPr lang="en-IE" sz="1800" dirty="0">
                <a:solidFill>
                  <a:srgbClr val="AB5AB0"/>
                </a:solidFill>
              </a:rPr>
              <a:t> </a:t>
            </a:r>
            <a:r>
              <a:rPr lang="en-IE" sz="1800" dirty="0" err="1">
                <a:solidFill>
                  <a:srgbClr val="AB5AB0"/>
                </a:solidFill>
              </a:rPr>
              <a:t>fazer</a:t>
            </a:r>
            <a:r>
              <a:rPr lang="en-IE" sz="1800" dirty="0">
                <a:solidFill>
                  <a:srgbClr val="AB5AB0"/>
                </a:solidFill>
              </a:rPr>
              <a:t> </a:t>
            </a:r>
            <a:r>
              <a:rPr lang="en-IE" sz="1800" dirty="0" err="1">
                <a:solidFill>
                  <a:srgbClr val="AB5AB0"/>
                </a:solidFill>
              </a:rPr>
              <a:t>isto</a:t>
            </a:r>
            <a:r>
              <a:rPr lang="en-IE" sz="1800" dirty="0">
                <a:solidFill>
                  <a:srgbClr val="AB5AB0"/>
                </a:solidFill>
              </a:rPr>
              <a:t> </a:t>
            </a:r>
            <a:r>
              <a:rPr lang="en-IE" sz="1800" dirty="0" err="1">
                <a:solidFill>
                  <a:srgbClr val="AB5AB0"/>
                </a:solidFill>
              </a:rPr>
              <a:t>noutras</a:t>
            </a:r>
            <a:r>
              <a:rPr lang="en-IE" sz="1800" dirty="0">
                <a:solidFill>
                  <a:srgbClr val="AB5AB0"/>
                </a:solidFill>
              </a:rPr>
              <a:t> zonas da </a:t>
            </a:r>
            <a:r>
              <a:rPr lang="en-IE" sz="1800" dirty="0" err="1">
                <a:solidFill>
                  <a:srgbClr val="AB5AB0"/>
                </a:solidFill>
              </a:rPr>
              <a:t>cidade</a:t>
            </a:r>
            <a:r>
              <a:rPr lang="en-IE" sz="1800" dirty="0">
                <a:solidFill>
                  <a:srgbClr val="AB5AB0"/>
                </a:solidFill>
              </a:rPr>
              <a:t>" "Parece </a:t>
            </a:r>
            <a:r>
              <a:rPr lang="en-IE" sz="1800" dirty="0" err="1">
                <a:solidFill>
                  <a:srgbClr val="AB5AB0"/>
                </a:solidFill>
              </a:rPr>
              <a:t>ótimo</a:t>
            </a:r>
            <a:r>
              <a:rPr lang="en-IE" sz="1800" dirty="0">
                <a:solidFill>
                  <a:srgbClr val="AB5AB0"/>
                </a:solidFill>
              </a:rPr>
              <a:t>!" "</a:t>
            </a:r>
            <a:r>
              <a:rPr lang="en-IE" sz="1800" dirty="0" err="1">
                <a:solidFill>
                  <a:srgbClr val="AB5AB0"/>
                </a:solidFill>
              </a:rPr>
              <a:t>Ótima</a:t>
            </a:r>
            <a:r>
              <a:rPr lang="en-IE" sz="1800" dirty="0">
                <a:solidFill>
                  <a:srgbClr val="AB5AB0"/>
                </a:solidFill>
              </a:rPr>
              <a:t> </a:t>
            </a:r>
            <a:r>
              <a:rPr lang="en-IE" sz="1800" dirty="0" err="1">
                <a:solidFill>
                  <a:srgbClr val="AB5AB0"/>
                </a:solidFill>
              </a:rPr>
              <a:t>ideia</a:t>
            </a:r>
            <a:r>
              <a:rPr lang="en-IE" sz="1800" dirty="0">
                <a:solidFill>
                  <a:srgbClr val="AB5AB0"/>
                </a:solidFill>
              </a:rPr>
              <a:t>!" "</a:t>
            </a:r>
            <a:r>
              <a:rPr lang="en-IE" sz="1800" dirty="0" err="1">
                <a:solidFill>
                  <a:srgbClr val="7F4182"/>
                </a:solidFill>
              </a:rPr>
              <a:t>Adoro</a:t>
            </a:r>
            <a:r>
              <a:rPr lang="en-IE" sz="1800" dirty="0">
                <a:solidFill>
                  <a:srgbClr val="7F4182"/>
                </a:solidFill>
              </a:rPr>
              <a:t>, </a:t>
            </a:r>
            <a:r>
              <a:rPr lang="en-IE" sz="1800" dirty="0" err="1">
                <a:solidFill>
                  <a:srgbClr val="7F4182"/>
                </a:solidFill>
              </a:rPr>
              <a:t>é</a:t>
            </a:r>
            <a:r>
              <a:rPr lang="en-IE" sz="1800" dirty="0">
                <a:solidFill>
                  <a:srgbClr val="7F4182"/>
                </a:solidFill>
              </a:rPr>
              <a:t> </a:t>
            </a:r>
            <a:r>
              <a:rPr lang="en-IE" sz="1800" dirty="0" err="1">
                <a:solidFill>
                  <a:srgbClr val="7F4182"/>
                </a:solidFill>
              </a:rPr>
              <a:t>uma</a:t>
            </a:r>
            <a:r>
              <a:rPr lang="en-IE" sz="1800" dirty="0">
                <a:solidFill>
                  <a:srgbClr val="7F4182"/>
                </a:solidFill>
              </a:rPr>
              <a:t> super </a:t>
            </a:r>
            <a:r>
              <a:rPr lang="en-IE" sz="1800" dirty="0" err="1">
                <a:solidFill>
                  <a:srgbClr val="7F4182"/>
                </a:solidFill>
              </a:rPr>
              <a:t>adição</a:t>
            </a:r>
            <a:r>
              <a:rPr lang="en-IE" sz="1800" dirty="0">
                <a:solidFill>
                  <a:srgbClr val="7F4182"/>
                </a:solidFill>
              </a:rPr>
              <a:t> </a:t>
            </a:r>
            <a:r>
              <a:rPr lang="en-IE" sz="1800" dirty="0" err="1">
                <a:solidFill>
                  <a:srgbClr val="7F4182"/>
                </a:solidFill>
              </a:rPr>
              <a:t>à</a:t>
            </a:r>
            <a:r>
              <a:rPr lang="en-IE" sz="1800" dirty="0">
                <a:solidFill>
                  <a:srgbClr val="7F4182"/>
                </a:solidFill>
              </a:rPr>
              <a:t> </a:t>
            </a:r>
            <a:r>
              <a:rPr lang="en-IE" sz="1800" dirty="0" err="1">
                <a:solidFill>
                  <a:srgbClr val="7F4182"/>
                </a:solidFill>
              </a:rPr>
              <a:t>cidade</a:t>
            </a:r>
            <a:r>
              <a:rPr lang="en-IE" sz="1800" i="0" dirty="0">
                <a:solidFill>
                  <a:srgbClr val="7F4182"/>
                </a:solidFill>
                <a:effectLst/>
              </a:rPr>
              <a:t>”</a:t>
            </a:r>
            <a:endParaRPr lang="en-IE" dirty="0">
              <a:solidFill>
                <a:srgbClr val="7F4182"/>
              </a:solidFill>
            </a:endParaRPr>
          </a:p>
          <a:p>
            <a:r>
              <a:rPr lang="en-IE" dirty="0">
                <a:solidFill>
                  <a:srgbClr val="7F4182"/>
                </a:solidFill>
              </a:rPr>
              <a:t>SAIBA MAIS AQUI: </a:t>
            </a:r>
            <a:r>
              <a:rPr lang="en-IE" dirty="0">
                <a:solidFill>
                  <a:srgbClr val="7F4182"/>
                </a:solidFill>
                <a:hlinkClick r:id="rId3"/>
              </a:rPr>
              <a:t>Clare Champion Newspaper</a:t>
            </a:r>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430907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9BC926-87FF-487B-858D-D56CD60D59C2}"/>
              </a:ext>
            </a:extLst>
          </p:cNvPr>
          <p:cNvSpPr>
            <a:spLocks noGrp="1"/>
          </p:cNvSpPr>
          <p:nvPr>
            <p:ph type="body" sz="quarter" idx="20"/>
          </p:nvPr>
        </p:nvSpPr>
        <p:spPr>
          <a:xfrm>
            <a:off x="5570483" y="1884144"/>
            <a:ext cx="6516414" cy="4973856"/>
          </a:xfrm>
        </p:spPr>
        <p:txBody>
          <a:bodyPr/>
          <a:lstStyle/>
          <a:p>
            <a:r>
              <a:rPr lang="en-IE" dirty="0" err="1"/>
              <a:t>Atividades</a:t>
            </a:r>
            <a:r>
              <a:rPr lang="en-IE" dirty="0"/>
              <a:t> </a:t>
            </a:r>
            <a:r>
              <a:rPr lang="en-IE" dirty="0" err="1"/>
              <a:t>mais</a:t>
            </a:r>
            <a:r>
              <a:rPr lang="en-IE" dirty="0"/>
              <a:t> </a:t>
            </a:r>
            <a:r>
              <a:rPr lang="en-IE" dirty="0" err="1"/>
              <a:t>leves</a:t>
            </a:r>
            <a:r>
              <a:rPr lang="en-IE" dirty="0"/>
              <a:t>, </a:t>
            </a:r>
            <a:r>
              <a:rPr lang="en-IE" dirty="0" err="1"/>
              <a:t>rápidas</a:t>
            </a:r>
            <a:r>
              <a:rPr lang="en-IE" dirty="0"/>
              <a:t> e </a:t>
            </a:r>
            <a:r>
              <a:rPr lang="en-IE" dirty="0" err="1"/>
              <a:t>baratas</a:t>
            </a:r>
            <a:r>
              <a:rPr lang="en-IE" dirty="0"/>
              <a:t> </a:t>
            </a:r>
            <a:r>
              <a:rPr lang="en-IE" dirty="0" err="1"/>
              <a:t>envolvem</a:t>
            </a:r>
            <a:r>
              <a:rPr lang="en-IE" dirty="0"/>
              <a:t> a </a:t>
            </a:r>
            <a:r>
              <a:rPr lang="en-IE" dirty="0" err="1"/>
              <a:t>introdução</a:t>
            </a:r>
            <a:r>
              <a:rPr lang="en-IE" dirty="0"/>
              <a:t> de </a:t>
            </a:r>
            <a:r>
              <a:rPr lang="en-IE" dirty="0" err="1"/>
              <a:t>novas</a:t>
            </a:r>
            <a:r>
              <a:rPr lang="en-IE" dirty="0"/>
              <a:t> </a:t>
            </a:r>
            <a:r>
              <a:rPr lang="en-IE" dirty="0" err="1"/>
              <a:t>atividades</a:t>
            </a:r>
            <a:r>
              <a:rPr lang="en-IE" dirty="0"/>
              <a:t> </a:t>
            </a:r>
            <a:r>
              <a:rPr lang="en-IE" dirty="0" err="1"/>
              <a:t>em</a:t>
            </a:r>
            <a:r>
              <a:rPr lang="en-IE" dirty="0"/>
              <a:t> </a:t>
            </a:r>
            <a:r>
              <a:rPr lang="en-IE" dirty="0" err="1"/>
              <a:t>locais</a:t>
            </a:r>
            <a:r>
              <a:rPr lang="en-IE" dirty="0"/>
              <a:t> </a:t>
            </a:r>
            <a:r>
              <a:rPr lang="en-IE" dirty="0" err="1"/>
              <a:t>públicos</a:t>
            </a:r>
            <a:r>
              <a:rPr lang="en-IE" dirty="0"/>
              <a:t> e </a:t>
            </a:r>
            <a:r>
              <a:rPr lang="en-IE" dirty="0" err="1"/>
              <a:t>comunitários</a:t>
            </a:r>
            <a:r>
              <a:rPr lang="en-IE" dirty="0"/>
              <a:t> </a:t>
            </a:r>
            <a:r>
              <a:rPr lang="en-IE" dirty="0" err="1"/>
              <a:t>existentes</a:t>
            </a:r>
            <a:r>
              <a:rPr lang="en-IE" dirty="0"/>
              <a:t>, a </a:t>
            </a:r>
            <a:r>
              <a:rPr lang="en-IE" dirty="0" err="1"/>
              <a:t>fim</a:t>
            </a:r>
            <a:r>
              <a:rPr lang="en-IE" dirty="0"/>
              <a:t> </a:t>
            </a:r>
            <a:r>
              <a:rPr lang="en-IE" dirty="0" err="1"/>
              <a:t>dar-lhes</a:t>
            </a:r>
            <a:r>
              <a:rPr lang="en-IE" dirty="0"/>
              <a:t> </a:t>
            </a:r>
            <a:r>
              <a:rPr lang="en-IE" dirty="0" err="1"/>
              <a:t>mais</a:t>
            </a:r>
            <a:r>
              <a:rPr lang="en-IE" dirty="0"/>
              <a:t> </a:t>
            </a:r>
            <a:r>
              <a:rPr lang="en-IE" dirty="0" err="1"/>
              <a:t>vida</a:t>
            </a:r>
            <a:r>
              <a:rPr lang="en-IE" dirty="0"/>
              <a:t>.</a:t>
            </a:r>
          </a:p>
          <a:p>
            <a:r>
              <a:rPr lang="en-IE" dirty="0"/>
              <a:t>As </a:t>
            </a:r>
            <a:r>
              <a:rPr lang="en-IE" dirty="0" err="1"/>
              <a:t>atividades</a:t>
            </a:r>
            <a:r>
              <a:rPr lang="en-IE" dirty="0"/>
              <a:t> de LQC </a:t>
            </a:r>
            <a:r>
              <a:rPr lang="en-IE" dirty="0" err="1"/>
              <a:t>concentram</a:t>
            </a:r>
            <a:r>
              <a:rPr lang="en-IE" dirty="0"/>
              <a:t>-se </a:t>
            </a:r>
            <a:r>
              <a:rPr lang="en-IE" dirty="0" err="1"/>
              <a:t>na</a:t>
            </a:r>
            <a:r>
              <a:rPr lang="en-IE" dirty="0"/>
              <a:t> </a:t>
            </a:r>
            <a:r>
              <a:rPr lang="en-IE" dirty="0" err="1"/>
              <a:t>ativação</a:t>
            </a:r>
            <a:r>
              <a:rPr lang="en-IE" dirty="0"/>
              <a:t> de </a:t>
            </a:r>
            <a:r>
              <a:rPr lang="en-IE" dirty="0" err="1"/>
              <a:t>espaços</a:t>
            </a:r>
            <a:r>
              <a:rPr lang="en-IE" dirty="0"/>
              <a:t> e no </a:t>
            </a:r>
            <a:r>
              <a:rPr lang="en-IE" dirty="0" err="1"/>
              <a:t>incentivo</a:t>
            </a:r>
            <a:r>
              <a:rPr lang="en-IE" dirty="0"/>
              <a:t> </a:t>
            </a:r>
            <a:r>
              <a:rPr lang="en-IE" dirty="0" err="1"/>
              <a:t>às</a:t>
            </a:r>
            <a:r>
              <a:rPr lang="en-IE" dirty="0"/>
              <a:t> </a:t>
            </a:r>
            <a:r>
              <a:rPr lang="en-IE" dirty="0" err="1"/>
              <a:t>pessoas</a:t>
            </a:r>
            <a:r>
              <a:rPr lang="en-IE" dirty="0"/>
              <a:t> para se </a:t>
            </a:r>
            <a:r>
              <a:rPr lang="en-IE" dirty="0" err="1"/>
              <a:t>envolverem</a:t>
            </a:r>
            <a:r>
              <a:rPr lang="en-IE" dirty="0"/>
              <a:t> </a:t>
            </a:r>
            <a:r>
              <a:rPr lang="en-IE" dirty="0" err="1"/>
              <a:t>em</a:t>
            </a:r>
            <a:r>
              <a:rPr lang="en-IE" dirty="0"/>
              <a:t> </a:t>
            </a:r>
            <a:r>
              <a:rPr lang="en-IE" dirty="0" err="1"/>
              <a:t>várias</a:t>
            </a:r>
            <a:r>
              <a:rPr lang="en-IE" dirty="0"/>
              <a:t> </a:t>
            </a:r>
            <a:r>
              <a:rPr lang="en-IE" dirty="0" err="1"/>
              <a:t>atividades</a:t>
            </a:r>
            <a:r>
              <a:rPr lang="en-IE" dirty="0"/>
              <a:t> </a:t>
            </a:r>
            <a:r>
              <a:rPr lang="en-IE" dirty="0" err="1"/>
              <a:t>enquanto</a:t>
            </a:r>
            <a:r>
              <a:rPr lang="en-IE" dirty="0"/>
              <a:t> </a:t>
            </a:r>
            <a:r>
              <a:rPr lang="en-IE" dirty="0" err="1"/>
              <a:t>lá</a:t>
            </a:r>
            <a:r>
              <a:rPr lang="en-IE" dirty="0"/>
              <a:t> </a:t>
            </a:r>
            <a:r>
              <a:rPr lang="en-IE" dirty="0" err="1"/>
              <a:t>estiverem</a:t>
            </a:r>
            <a:r>
              <a:rPr lang="en-IE" dirty="0"/>
              <a:t>. </a:t>
            </a:r>
          </a:p>
          <a:p>
            <a:r>
              <a:rPr lang="en-IE" dirty="0" err="1"/>
              <a:t>Atrair</a:t>
            </a:r>
            <a:r>
              <a:rPr lang="en-IE" dirty="0"/>
              <a:t> </a:t>
            </a:r>
            <a:r>
              <a:rPr lang="en-IE" dirty="0" err="1"/>
              <a:t>pessoas</a:t>
            </a:r>
            <a:r>
              <a:rPr lang="en-IE" dirty="0"/>
              <a:t> para </a:t>
            </a:r>
            <a:r>
              <a:rPr lang="en-IE" dirty="0" err="1"/>
              <a:t>locais</a:t>
            </a:r>
            <a:r>
              <a:rPr lang="en-IE" dirty="0"/>
              <a:t> que </a:t>
            </a:r>
            <a:r>
              <a:rPr lang="en-IE" dirty="0" err="1"/>
              <a:t>oferecem</a:t>
            </a:r>
            <a:r>
              <a:rPr lang="en-IE" dirty="0"/>
              <a:t> </a:t>
            </a:r>
            <a:r>
              <a:rPr lang="en-IE" dirty="0" err="1"/>
              <a:t>múltiplas</a:t>
            </a:r>
            <a:r>
              <a:rPr lang="en-IE" dirty="0"/>
              <a:t> </a:t>
            </a:r>
            <a:r>
              <a:rPr lang="en-IE" dirty="0" err="1"/>
              <a:t>atividades</a:t>
            </a:r>
            <a:r>
              <a:rPr lang="en-IE" dirty="0"/>
              <a:t> </a:t>
            </a:r>
            <a:r>
              <a:rPr lang="en-IE" dirty="0" err="1"/>
              <a:t>interessantes</a:t>
            </a:r>
            <a:r>
              <a:rPr lang="en-IE" dirty="0"/>
              <a:t> </a:t>
            </a:r>
            <a:r>
              <a:rPr lang="en-IE" dirty="0" err="1"/>
              <a:t>também</a:t>
            </a:r>
            <a:r>
              <a:rPr lang="en-IE" dirty="0"/>
              <a:t> </a:t>
            </a:r>
            <a:r>
              <a:rPr lang="en-IE" dirty="0" err="1"/>
              <a:t>ajuda</a:t>
            </a:r>
            <a:r>
              <a:rPr lang="en-IE" dirty="0"/>
              <a:t> a </a:t>
            </a:r>
            <a:r>
              <a:rPr lang="en-IE" dirty="0" err="1"/>
              <a:t>melhorar</a:t>
            </a:r>
            <a:r>
              <a:rPr lang="en-IE" dirty="0"/>
              <a:t> o </a:t>
            </a:r>
            <a:r>
              <a:rPr lang="en-IE" dirty="0" err="1"/>
              <a:t>sentido</a:t>
            </a:r>
            <a:r>
              <a:rPr lang="en-IE" dirty="0"/>
              <a:t> do </a:t>
            </a:r>
            <a:r>
              <a:rPr lang="en-IE" dirty="0" err="1"/>
              <a:t>lugar</a:t>
            </a:r>
            <a:r>
              <a:rPr lang="en-IE" dirty="0"/>
              <a:t> dentro da </a:t>
            </a:r>
            <a:r>
              <a:rPr lang="en-IE" dirty="0" err="1"/>
              <a:t>comunidade</a:t>
            </a:r>
            <a:r>
              <a:rPr lang="en-IE" dirty="0"/>
              <a:t>, </a:t>
            </a:r>
            <a:r>
              <a:rPr lang="en-IE" dirty="0" err="1"/>
              <a:t>sendo</a:t>
            </a:r>
            <a:r>
              <a:rPr lang="en-IE" dirty="0"/>
              <a:t> </a:t>
            </a:r>
            <a:r>
              <a:rPr lang="en-IE" dirty="0" err="1"/>
              <a:t>também</a:t>
            </a:r>
            <a:r>
              <a:rPr lang="en-IE" dirty="0"/>
              <a:t> </a:t>
            </a:r>
            <a:r>
              <a:rPr lang="en-IE" dirty="0" err="1"/>
              <a:t>essencial</a:t>
            </a:r>
            <a:r>
              <a:rPr lang="en-IE" dirty="0"/>
              <a:t> para a </a:t>
            </a:r>
            <a:r>
              <a:rPr lang="en-IE" dirty="0" err="1"/>
              <a:t>economia</a:t>
            </a:r>
            <a:r>
              <a:rPr lang="en-IE" dirty="0"/>
              <a:t> local.</a:t>
            </a:r>
          </a:p>
        </p:txBody>
      </p:sp>
      <p:sp>
        <p:nvSpPr>
          <p:cNvPr id="4" name="Text Placeholder 3">
            <a:extLst>
              <a:ext uri="{FF2B5EF4-FFF2-40B4-BE49-F238E27FC236}">
                <a16:creationId xmlns:a16="http://schemas.microsoft.com/office/drawing/2014/main" id="{D779F9E1-A01B-41A0-A8AD-2FC8E2924EF2}"/>
              </a:ext>
            </a:extLst>
          </p:cNvPr>
          <p:cNvSpPr>
            <a:spLocks noGrp="1"/>
          </p:cNvSpPr>
          <p:nvPr>
            <p:ph type="body" sz="quarter" idx="22"/>
          </p:nvPr>
        </p:nvSpPr>
        <p:spPr>
          <a:xfrm>
            <a:off x="5570483" y="420413"/>
            <a:ext cx="5579898" cy="1204627"/>
          </a:xfrm>
        </p:spPr>
        <p:txBody>
          <a:bodyPr>
            <a:normAutofit fontScale="92500" lnSpcReduction="20000"/>
          </a:bodyPr>
          <a:lstStyle/>
          <a:p>
            <a:r>
              <a:rPr lang="en-IE" dirty="0" err="1">
                <a:solidFill>
                  <a:srgbClr val="7F4182"/>
                </a:solidFill>
              </a:rPr>
              <a:t>Atividades</a:t>
            </a:r>
            <a:r>
              <a:rPr lang="en-IE" dirty="0">
                <a:solidFill>
                  <a:srgbClr val="7F4182"/>
                </a:solidFill>
              </a:rPr>
              <a:t> de Placemaking </a:t>
            </a:r>
            <a:r>
              <a:rPr lang="en-IE" dirty="0" err="1">
                <a:solidFill>
                  <a:srgbClr val="7F4182"/>
                </a:solidFill>
              </a:rPr>
              <a:t>Tático</a:t>
            </a:r>
            <a:r>
              <a:rPr lang="en-IE" dirty="0">
                <a:solidFill>
                  <a:srgbClr val="7F4182"/>
                </a:solidFill>
              </a:rPr>
              <a:t> </a:t>
            </a:r>
            <a:r>
              <a:rPr lang="en-IE" dirty="0" err="1">
                <a:solidFill>
                  <a:srgbClr val="7F4182"/>
                </a:solidFill>
              </a:rPr>
              <a:t>mais</a:t>
            </a:r>
            <a:r>
              <a:rPr lang="en-IE" dirty="0">
                <a:solidFill>
                  <a:srgbClr val="7F4182"/>
                </a:solidFill>
              </a:rPr>
              <a:t> </a:t>
            </a:r>
            <a:r>
              <a:rPr lang="en-IE" dirty="0" err="1">
                <a:solidFill>
                  <a:srgbClr val="7F4182"/>
                </a:solidFill>
              </a:rPr>
              <a:t>leves</a:t>
            </a:r>
            <a:r>
              <a:rPr lang="en-IE" dirty="0">
                <a:solidFill>
                  <a:srgbClr val="7F4182"/>
                </a:solidFill>
              </a:rPr>
              <a:t>, </a:t>
            </a:r>
            <a:r>
              <a:rPr lang="en-IE" dirty="0" err="1">
                <a:solidFill>
                  <a:srgbClr val="7F4182"/>
                </a:solidFill>
              </a:rPr>
              <a:t>rápidas</a:t>
            </a:r>
            <a:r>
              <a:rPr lang="en-IE" dirty="0">
                <a:solidFill>
                  <a:srgbClr val="7F4182"/>
                </a:solidFill>
              </a:rPr>
              <a:t> e </a:t>
            </a:r>
            <a:r>
              <a:rPr lang="en-IE" dirty="0" err="1">
                <a:solidFill>
                  <a:srgbClr val="7F4182"/>
                </a:solidFill>
              </a:rPr>
              <a:t>baratas</a:t>
            </a:r>
            <a:r>
              <a:rPr lang="en-IE" dirty="0">
                <a:solidFill>
                  <a:srgbClr val="7F4182"/>
                </a:solidFill>
              </a:rPr>
              <a:t> (LCQ)</a:t>
            </a:r>
          </a:p>
        </p:txBody>
      </p:sp>
      <p:pic>
        <p:nvPicPr>
          <p:cNvPr id="6" name="Picture Placeholder 5" descr="A picture containing building, road, outdoor, person&#10;&#10;Description automatically generated">
            <a:extLst>
              <a:ext uri="{FF2B5EF4-FFF2-40B4-BE49-F238E27FC236}">
                <a16:creationId xmlns:a16="http://schemas.microsoft.com/office/drawing/2014/main" id="{CF513FA5-AC5E-4EF0-8651-59E92202A7E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917352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dining room table&#10;&#10;Description automatically generated">
            <a:extLst>
              <a:ext uri="{FF2B5EF4-FFF2-40B4-BE49-F238E27FC236}">
                <a16:creationId xmlns:a16="http://schemas.microsoft.com/office/drawing/2014/main" id="{A997C7DA-8F30-4517-ADEB-22AC0457B6F1}"/>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206222" y="124255"/>
            <a:ext cx="8838464" cy="1291231"/>
          </a:xfrm>
          <a:solidFill>
            <a:srgbClr val="7F4182"/>
          </a:solidFill>
        </p:spPr>
        <p:txBody>
          <a:bodyPr>
            <a:normAutofit/>
          </a:bodyPr>
          <a:lstStyle/>
          <a:p>
            <a:r>
              <a:rPr lang="en-IE" dirty="0">
                <a:solidFill>
                  <a:schemeClr val="bg1"/>
                </a:solidFill>
              </a:rPr>
              <a:t>Do "pop up" </a:t>
            </a:r>
            <a:r>
              <a:rPr lang="en-IE" dirty="0" err="1">
                <a:solidFill>
                  <a:schemeClr val="bg1"/>
                </a:solidFill>
              </a:rPr>
              <a:t>ao</a:t>
            </a:r>
            <a:r>
              <a:rPr lang="en-IE" dirty="0">
                <a:solidFill>
                  <a:schemeClr val="bg1"/>
                </a:solidFill>
              </a:rPr>
              <a:t> </a:t>
            </a:r>
            <a:r>
              <a:rPr lang="en-IE" dirty="0" err="1">
                <a:solidFill>
                  <a:schemeClr val="bg1"/>
                </a:solidFill>
              </a:rPr>
              <a:t>permanente</a:t>
            </a:r>
            <a:r>
              <a:rPr lang="en-IE" dirty="0">
                <a:solidFill>
                  <a:schemeClr val="bg1"/>
                </a:solidFill>
              </a:rPr>
              <a:t> - Café </a:t>
            </a:r>
            <a:r>
              <a:rPr lang="en-IE" dirty="0" err="1">
                <a:solidFill>
                  <a:schemeClr val="bg1"/>
                </a:solidFill>
              </a:rPr>
              <a:t>Fia</a:t>
            </a:r>
            <a:r>
              <a:rPr lang="en-IE" dirty="0">
                <a:solidFill>
                  <a:schemeClr val="bg1"/>
                </a:solidFill>
              </a:rPr>
              <a:t>, um café </a:t>
            </a:r>
            <a:r>
              <a:rPr lang="en-IE" dirty="0" err="1">
                <a:solidFill>
                  <a:schemeClr val="bg1"/>
                </a:solidFill>
              </a:rPr>
              <a:t>comunitário</a:t>
            </a:r>
            <a:r>
              <a:rPr lang="en-IE" dirty="0">
                <a:solidFill>
                  <a:schemeClr val="bg1"/>
                </a:solidFill>
              </a:rPr>
              <a:t> </a:t>
            </a:r>
            <a:r>
              <a:rPr lang="en-IE" dirty="0" err="1">
                <a:solidFill>
                  <a:schemeClr val="bg1"/>
                </a:solidFill>
              </a:rPr>
              <a:t>autónomo</a:t>
            </a:r>
            <a:r>
              <a:rPr lang="en-IE" dirty="0">
                <a:solidFill>
                  <a:schemeClr val="bg1"/>
                </a:solidFill>
              </a:rPr>
              <a:t> </a:t>
            </a:r>
            <a:r>
              <a:rPr lang="en-IE" dirty="0" err="1">
                <a:solidFill>
                  <a:schemeClr val="bg1"/>
                </a:solidFill>
              </a:rPr>
              <a:t>em</a:t>
            </a:r>
            <a:r>
              <a:rPr lang="en-IE" dirty="0">
                <a:solidFill>
                  <a:schemeClr val="bg1"/>
                </a:solidFill>
              </a:rPr>
              <a:t> Sligo, </a:t>
            </a:r>
            <a:r>
              <a:rPr lang="en-IE" dirty="0" err="1">
                <a:solidFill>
                  <a:schemeClr val="bg1"/>
                </a:solidFill>
              </a:rPr>
              <a:t>Irlanda</a:t>
            </a:r>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5021877"/>
          </a:xfrm>
        </p:spPr>
        <p:txBody>
          <a:bodyPr/>
          <a:lstStyle/>
          <a:p>
            <a:r>
              <a:rPr lang="en-IE" dirty="0"/>
              <a:t>O </a:t>
            </a:r>
            <a:r>
              <a:rPr lang="en-IE" dirty="0" err="1"/>
              <a:t>projeto</a:t>
            </a:r>
            <a:r>
              <a:rPr lang="en-IE" dirty="0"/>
              <a:t> 'Café </a:t>
            </a:r>
            <a:r>
              <a:rPr lang="en-IE" dirty="0" err="1"/>
              <a:t>Fía</a:t>
            </a:r>
            <a:r>
              <a:rPr lang="en-IE" dirty="0"/>
              <a:t>' </a:t>
            </a:r>
            <a:r>
              <a:rPr lang="en-IE" dirty="0" err="1"/>
              <a:t>envolve</a:t>
            </a:r>
            <a:r>
              <a:rPr lang="en-IE" dirty="0"/>
              <a:t> o </a:t>
            </a:r>
            <a:r>
              <a:rPr lang="en-IE" dirty="0" err="1"/>
              <a:t>desenvolvimento</a:t>
            </a:r>
            <a:r>
              <a:rPr lang="en-IE" dirty="0"/>
              <a:t> </a:t>
            </a:r>
            <a:r>
              <a:rPr lang="en-IE" dirty="0" err="1"/>
              <a:t>contínuo</a:t>
            </a:r>
            <a:r>
              <a:rPr lang="en-IE" dirty="0"/>
              <a:t> de um café </a:t>
            </a:r>
            <a:r>
              <a:rPr lang="en-IE" dirty="0" err="1"/>
              <a:t>comunitário</a:t>
            </a:r>
            <a:r>
              <a:rPr lang="en-IE" dirty="0"/>
              <a:t> </a:t>
            </a:r>
            <a:r>
              <a:rPr lang="en-IE" dirty="0" err="1"/>
              <a:t>em</a:t>
            </a:r>
            <a:r>
              <a:rPr lang="en-IE" dirty="0"/>
              <a:t> </a:t>
            </a:r>
            <a:r>
              <a:rPr lang="en-IE" dirty="0" err="1"/>
              <a:t>Coolaney</a:t>
            </a:r>
            <a:r>
              <a:rPr lang="en-IE" dirty="0"/>
              <a:t>, </a:t>
            </a:r>
            <a:r>
              <a:rPr lang="en-IE" dirty="0" err="1"/>
              <a:t>condado</a:t>
            </a:r>
            <a:r>
              <a:rPr lang="en-IE" dirty="0"/>
              <a:t> de Sligo, </a:t>
            </a:r>
            <a:r>
              <a:rPr lang="en-IE" dirty="0" err="1"/>
              <a:t>uma</a:t>
            </a:r>
            <a:r>
              <a:rPr lang="en-IE" dirty="0"/>
              <a:t> </a:t>
            </a:r>
            <a:r>
              <a:rPr lang="en-IE" dirty="0" err="1"/>
              <a:t>aldeia</a:t>
            </a:r>
            <a:r>
              <a:rPr lang="en-IE" dirty="0"/>
              <a:t> rural (de 1500 </a:t>
            </a:r>
            <a:r>
              <a:rPr lang="en-IE" dirty="0" err="1"/>
              <a:t>habitantes</a:t>
            </a:r>
            <a:r>
              <a:rPr lang="en-IE" dirty="0"/>
              <a:t>) com </a:t>
            </a:r>
            <a:r>
              <a:rPr lang="en-IE" dirty="0" err="1"/>
              <a:t>relativamente</a:t>
            </a:r>
            <a:r>
              <a:rPr lang="en-IE" dirty="0"/>
              <a:t> </a:t>
            </a:r>
            <a:r>
              <a:rPr lang="en-IE" dirty="0" err="1"/>
              <a:t>poucas</a:t>
            </a:r>
            <a:r>
              <a:rPr lang="en-IE" dirty="0"/>
              <a:t> </a:t>
            </a:r>
            <a:r>
              <a:rPr lang="en-IE" dirty="0" err="1"/>
              <a:t>instalações</a:t>
            </a:r>
            <a:r>
              <a:rPr lang="en-IE" dirty="0"/>
              <a:t> e </a:t>
            </a:r>
            <a:r>
              <a:rPr lang="en-IE" dirty="0" err="1"/>
              <a:t>uma</a:t>
            </a:r>
            <a:r>
              <a:rPr lang="en-IE" dirty="0"/>
              <a:t> </a:t>
            </a:r>
            <a:r>
              <a:rPr lang="en-IE" dirty="0" err="1"/>
              <a:t>oferta</a:t>
            </a:r>
            <a:r>
              <a:rPr lang="en-IE" dirty="0"/>
              <a:t> </a:t>
            </a:r>
            <a:r>
              <a:rPr lang="en-IE" dirty="0" err="1"/>
              <a:t>comercial</a:t>
            </a:r>
            <a:r>
              <a:rPr lang="en-IE" dirty="0"/>
              <a:t> </a:t>
            </a:r>
            <a:r>
              <a:rPr lang="en-IE" dirty="0" err="1"/>
              <a:t>limitada</a:t>
            </a:r>
            <a:r>
              <a:rPr lang="en-IE" dirty="0"/>
              <a:t>. Para responder </a:t>
            </a:r>
            <a:r>
              <a:rPr lang="en-IE" dirty="0" err="1"/>
              <a:t>à</a:t>
            </a:r>
            <a:r>
              <a:rPr lang="en-IE" dirty="0"/>
              <a:t> </a:t>
            </a:r>
            <a:r>
              <a:rPr lang="en-IE" dirty="0" err="1"/>
              <a:t>necessidade</a:t>
            </a:r>
            <a:r>
              <a:rPr lang="en-IE" dirty="0"/>
              <a:t> de um café </a:t>
            </a:r>
            <a:r>
              <a:rPr lang="en-IE" dirty="0" err="1"/>
              <a:t>ou</a:t>
            </a:r>
            <a:r>
              <a:rPr lang="en-IE" dirty="0"/>
              <a:t> </a:t>
            </a:r>
            <a:r>
              <a:rPr lang="en-IE" dirty="0" err="1"/>
              <a:t>restaurante</a:t>
            </a:r>
            <a:r>
              <a:rPr lang="en-IE" dirty="0"/>
              <a:t> </a:t>
            </a:r>
            <a:r>
              <a:rPr lang="en-IE" dirty="0" err="1"/>
              <a:t>como</a:t>
            </a:r>
            <a:r>
              <a:rPr lang="en-IE" dirty="0"/>
              <a:t> </a:t>
            </a:r>
            <a:r>
              <a:rPr lang="en-IE" dirty="0" err="1"/>
              <a:t>ponto</a:t>
            </a:r>
            <a:r>
              <a:rPr lang="en-IE" dirty="0"/>
              <a:t> de </a:t>
            </a:r>
            <a:r>
              <a:rPr lang="en-IE" dirty="0" err="1"/>
              <a:t>encontro</a:t>
            </a:r>
            <a:r>
              <a:rPr lang="en-IE" dirty="0"/>
              <a:t> social </a:t>
            </a:r>
            <a:r>
              <a:rPr lang="en-IE" dirty="0" err="1"/>
              <a:t>acessível</a:t>
            </a:r>
            <a:r>
              <a:rPr lang="en-IE" dirty="0"/>
              <a:t> a </a:t>
            </a:r>
            <a:r>
              <a:rPr lang="en-IE" dirty="0" err="1"/>
              <a:t>todos</a:t>
            </a:r>
            <a:r>
              <a:rPr lang="en-IE" dirty="0"/>
              <a:t>, a </a:t>
            </a:r>
            <a:r>
              <a:rPr lang="en-IE" dirty="0" err="1"/>
              <a:t>comunidade</a:t>
            </a:r>
            <a:r>
              <a:rPr lang="en-IE" dirty="0"/>
              <a:t> </a:t>
            </a:r>
            <a:r>
              <a:rPr lang="en-IE" dirty="0" err="1"/>
              <a:t>criou</a:t>
            </a:r>
            <a:r>
              <a:rPr lang="en-IE" dirty="0"/>
              <a:t> um café "pop up" </a:t>
            </a:r>
            <a:r>
              <a:rPr lang="en-IE" dirty="0" err="1"/>
              <a:t>liderado</a:t>
            </a:r>
            <a:r>
              <a:rPr lang="en-IE" dirty="0"/>
              <a:t> por </a:t>
            </a:r>
            <a:r>
              <a:rPr lang="en-IE" dirty="0" err="1"/>
              <a:t>voluntários</a:t>
            </a:r>
            <a:r>
              <a:rPr lang="en-IE" dirty="0"/>
              <a:t>, que era </a:t>
            </a:r>
            <a:r>
              <a:rPr lang="en-IE" dirty="0" err="1"/>
              <a:t>fornecido</a:t>
            </a:r>
            <a:r>
              <a:rPr lang="en-IE" dirty="0"/>
              <a:t> a tempo </a:t>
            </a:r>
            <a:r>
              <a:rPr lang="en-IE" dirty="0" err="1"/>
              <a:t>parcial</a:t>
            </a:r>
            <a:r>
              <a:rPr lang="en-IE" dirty="0"/>
              <a:t> no </a:t>
            </a:r>
            <a:r>
              <a:rPr lang="en-IE" dirty="0" err="1"/>
              <a:t>centro</a:t>
            </a:r>
            <a:r>
              <a:rPr lang="en-IE" dirty="0"/>
              <a:t> </a:t>
            </a:r>
            <a:r>
              <a:rPr lang="en-IE" dirty="0" err="1"/>
              <a:t>comunitário</a:t>
            </a:r>
            <a:r>
              <a:rPr lang="en-IE" dirty="0"/>
              <a:t> local. </a:t>
            </a:r>
          </a:p>
          <a:p>
            <a:r>
              <a:rPr lang="en-IE" dirty="0" err="1"/>
              <a:t>Em</a:t>
            </a:r>
            <a:r>
              <a:rPr lang="en-IE" dirty="0"/>
              <a:t> </a:t>
            </a:r>
            <a:r>
              <a:rPr lang="en-IE" dirty="0" err="1"/>
              <a:t>funcionamento</a:t>
            </a:r>
            <a:r>
              <a:rPr lang="en-IE" dirty="0"/>
              <a:t> </a:t>
            </a:r>
            <a:r>
              <a:rPr lang="en-IE" dirty="0" err="1"/>
              <a:t>desde</a:t>
            </a:r>
            <a:r>
              <a:rPr lang="en-IE" dirty="0"/>
              <a:t> 2016 sob o </a:t>
            </a:r>
            <a:r>
              <a:rPr lang="en-IE" dirty="0" err="1"/>
              <a:t>nome</a:t>
            </a:r>
            <a:r>
              <a:rPr lang="en-IE" dirty="0"/>
              <a:t> de Café </a:t>
            </a:r>
            <a:r>
              <a:rPr lang="en-IE" dirty="0" err="1"/>
              <a:t>Fia</a:t>
            </a:r>
            <a:r>
              <a:rPr lang="en-IE" dirty="0"/>
              <a:t> - com o </a:t>
            </a:r>
            <a:r>
              <a:rPr lang="en-IE" dirty="0" err="1"/>
              <a:t>nome</a:t>
            </a:r>
            <a:r>
              <a:rPr lang="en-IE" dirty="0"/>
              <a:t> dos </a:t>
            </a:r>
            <a:r>
              <a:rPr lang="en-IE" dirty="0" err="1"/>
              <a:t>veados</a:t>
            </a:r>
            <a:r>
              <a:rPr lang="en-IE" dirty="0"/>
              <a:t> que </a:t>
            </a:r>
            <a:r>
              <a:rPr lang="en-IE" dirty="0" err="1"/>
              <a:t>vagueiam</a:t>
            </a:r>
            <a:r>
              <a:rPr lang="en-IE" dirty="0"/>
              <a:t> </a:t>
            </a:r>
            <a:r>
              <a:rPr lang="en-IE" dirty="0" err="1"/>
              <a:t>pelas</a:t>
            </a:r>
            <a:r>
              <a:rPr lang="en-IE" dirty="0"/>
              <a:t> </a:t>
            </a:r>
            <a:r>
              <a:rPr lang="en-IE" dirty="0" err="1"/>
              <a:t>montanhas</a:t>
            </a:r>
            <a:r>
              <a:rPr lang="en-IE" dirty="0"/>
              <a:t> </a:t>
            </a:r>
            <a:r>
              <a:rPr lang="en-IE" dirty="0" err="1"/>
              <a:t>próximas</a:t>
            </a:r>
            <a:r>
              <a:rPr lang="en-IE" dirty="0"/>
              <a:t> - a </a:t>
            </a:r>
            <a:r>
              <a:rPr lang="en-IE" dirty="0" err="1"/>
              <a:t>iniciativa</a:t>
            </a:r>
            <a:r>
              <a:rPr lang="en-IE" dirty="0"/>
              <a:t> </a:t>
            </a:r>
            <a:r>
              <a:rPr lang="en-IE" dirty="0" err="1"/>
              <a:t>comunitária</a:t>
            </a:r>
            <a:r>
              <a:rPr lang="en-IE" dirty="0"/>
              <a:t> </a:t>
            </a:r>
            <a:r>
              <a:rPr lang="en-IE" dirty="0" err="1"/>
              <a:t>tem</a:t>
            </a:r>
            <a:r>
              <a:rPr lang="en-IE" dirty="0"/>
              <a:t> </a:t>
            </a:r>
            <a:r>
              <a:rPr lang="en-IE" dirty="0" err="1"/>
              <a:t>sido</a:t>
            </a:r>
            <a:r>
              <a:rPr lang="en-IE" dirty="0"/>
              <a:t> um </a:t>
            </a:r>
            <a:r>
              <a:rPr lang="en-IE" dirty="0" err="1"/>
              <a:t>grande</a:t>
            </a:r>
            <a:r>
              <a:rPr lang="en-IE" dirty="0"/>
              <a:t> </a:t>
            </a:r>
            <a:r>
              <a:rPr lang="en-IE" dirty="0" err="1"/>
              <a:t>sucesso</a:t>
            </a:r>
            <a:r>
              <a:rPr lang="en-IE" dirty="0"/>
              <a:t>, </a:t>
            </a:r>
            <a:r>
              <a:rPr lang="en-IE" dirty="0" err="1"/>
              <a:t>levando</a:t>
            </a:r>
            <a:r>
              <a:rPr lang="en-IE" dirty="0"/>
              <a:t> a </a:t>
            </a:r>
            <a:r>
              <a:rPr lang="en-IE" dirty="0" err="1"/>
              <a:t>planos</a:t>
            </a:r>
            <a:r>
              <a:rPr lang="en-IE" dirty="0"/>
              <a:t>, e </a:t>
            </a:r>
            <a:r>
              <a:rPr lang="en-IE" dirty="0" err="1"/>
              <a:t>subsequente</a:t>
            </a:r>
            <a:r>
              <a:rPr lang="en-IE" dirty="0"/>
              <a:t> </a:t>
            </a:r>
            <a:r>
              <a:rPr lang="en-IE" dirty="0" err="1"/>
              <a:t>ação</a:t>
            </a:r>
            <a:r>
              <a:rPr lang="en-IE" dirty="0"/>
              <a:t> para </a:t>
            </a:r>
            <a:r>
              <a:rPr lang="en-IE" dirty="0" err="1"/>
              <a:t>uma</a:t>
            </a:r>
            <a:r>
              <a:rPr lang="en-IE" dirty="0"/>
              <a:t> </a:t>
            </a:r>
            <a:r>
              <a:rPr lang="en-IE" dirty="0" err="1"/>
              <a:t>instalação</a:t>
            </a:r>
            <a:r>
              <a:rPr lang="en-IE" dirty="0"/>
              <a:t> </a:t>
            </a:r>
            <a:r>
              <a:rPr lang="en-IE" dirty="0" err="1"/>
              <a:t>permanente</a:t>
            </a:r>
            <a:r>
              <a:rPr lang="en-IE" dirty="0"/>
              <a:t>.</a:t>
            </a:r>
          </a:p>
          <a:p>
            <a:r>
              <a:rPr lang="en-IE" dirty="0">
                <a:hlinkClick r:id="rId4"/>
              </a:rPr>
              <a:t>Visite o Café Fia no Facebook</a:t>
            </a:r>
            <a:endParaRPr lang="en-IE" dirty="0"/>
          </a:p>
          <a:p>
            <a:endParaRPr lang="en-IE" dirty="0"/>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2785228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posing for the camera&#10;&#10;Description automatically generated">
            <a:extLst>
              <a:ext uri="{FF2B5EF4-FFF2-40B4-BE49-F238E27FC236}">
                <a16:creationId xmlns:a16="http://schemas.microsoft.com/office/drawing/2014/main" id="{84784C7D-B3E7-41A7-BE49-0883F678A54C}"/>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6" name="TextBox 5">
            <a:extLst>
              <a:ext uri="{FF2B5EF4-FFF2-40B4-BE49-F238E27FC236}">
                <a16:creationId xmlns:a16="http://schemas.microsoft.com/office/drawing/2014/main" id="{0F46E6D3-A125-418E-8C7D-23A68F3A064F}"/>
              </a:ext>
            </a:extLst>
          </p:cNvPr>
          <p:cNvSpPr txBox="1"/>
          <p:nvPr/>
        </p:nvSpPr>
        <p:spPr>
          <a:xfrm>
            <a:off x="0" y="5671425"/>
            <a:ext cx="2291255" cy="1077218"/>
          </a:xfrm>
          <a:prstGeom prst="rect">
            <a:avLst/>
          </a:prstGeom>
          <a:solidFill>
            <a:srgbClr val="BA0A94"/>
          </a:solidFill>
        </p:spPr>
        <p:txBody>
          <a:bodyPr wrap="square" rtlCol="0">
            <a:spAutoFit/>
          </a:bodyPr>
          <a:lstStyle/>
          <a:p>
            <a:pPr algn="r"/>
            <a:r>
              <a:rPr lang="en-IE" sz="3200" dirty="0">
                <a:solidFill>
                  <a:schemeClr val="bg1"/>
                </a:solidFill>
              </a:rPr>
              <a:t>CASO DE ESTUDO</a:t>
            </a:r>
          </a:p>
        </p:txBody>
      </p:sp>
      <p:sp>
        <p:nvSpPr>
          <p:cNvPr id="2" name="Text Placeholder 1">
            <a:extLst>
              <a:ext uri="{FF2B5EF4-FFF2-40B4-BE49-F238E27FC236}">
                <a16:creationId xmlns:a16="http://schemas.microsoft.com/office/drawing/2014/main" id="{BFE29109-DE01-4E4C-AB13-C110089ACBDD}"/>
              </a:ext>
            </a:extLst>
          </p:cNvPr>
          <p:cNvSpPr>
            <a:spLocks noGrp="1"/>
          </p:cNvSpPr>
          <p:nvPr>
            <p:ph type="body" sz="quarter" idx="13"/>
          </p:nvPr>
        </p:nvSpPr>
        <p:spPr>
          <a:xfrm>
            <a:off x="3417570" y="80010"/>
            <a:ext cx="8618219" cy="1291231"/>
          </a:xfrm>
          <a:solidFill>
            <a:srgbClr val="7F4182"/>
          </a:solidFill>
        </p:spPr>
        <p:txBody>
          <a:bodyPr>
            <a:normAutofit/>
          </a:bodyPr>
          <a:lstStyle/>
          <a:p>
            <a:r>
              <a:rPr lang="en-IE" dirty="0">
                <a:solidFill>
                  <a:schemeClr val="bg1"/>
                </a:solidFill>
              </a:rPr>
              <a:t>Do "pop up" </a:t>
            </a:r>
            <a:r>
              <a:rPr lang="en-IE" dirty="0" err="1">
                <a:solidFill>
                  <a:schemeClr val="bg1"/>
                </a:solidFill>
              </a:rPr>
              <a:t>ao</a:t>
            </a:r>
            <a:r>
              <a:rPr lang="en-IE" dirty="0">
                <a:solidFill>
                  <a:schemeClr val="bg1"/>
                </a:solidFill>
              </a:rPr>
              <a:t> </a:t>
            </a:r>
            <a:r>
              <a:rPr lang="en-IE" dirty="0" err="1">
                <a:solidFill>
                  <a:schemeClr val="bg1"/>
                </a:solidFill>
              </a:rPr>
              <a:t>permanente</a:t>
            </a:r>
            <a:r>
              <a:rPr lang="en-IE" dirty="0">
                <a:solidFill>
                  <a:schemeClr val="bg1"/>
                </a:solidFill>
              </a:rPr>
              <a:t> - Café </a:t>
            </a:r>
            <a:r>
              <a:rPr lang="en-IE" dirty="0" err="1">
                <a:solidFill>
                  <a:schemeClr val="bg1"/>
                </a:solidFill>
              </a:rPr>
              <a:t>Fia</a:t>
            </a:r>
            <a:r>
              <a:rPr lang="en-IE" dirty="0">
                <a:solidFill>
                  <a:schemeClr val="bg1"/>
                </a:solidFill>
              </a:rPr>
              <a:t>, um café </a:t>
            </a:r>
            <a:r>
              <a:rPr lang="en-IE" dirty="0" err="1">
                <a:solidFill>
                  <a:schemeClr val="bg1"/>
                </a:solidFill>
              </a:rPr>
              <a:t>comunitário</a:t>
            </a:r>
            <a:r>
              <a:rPr lang="en-IE" dirty="0">
                <a:solidFill>
                  <a:schemeClr val="bg1"/>
                </a:solidFill>
              </a:rPr>
              <a:t> </a:t>
            </a:r>
            <a:r>
              <a:rPr lang="en-IE" dirty="0" err="1">
                <a:solidFill>
                  <a:schemeClr val="bg1"/>
                </a:solidFill>
              </a:rPr>
              <a:t>autónomo</a:t>
            </a:r>
            <a:r>
              <a:rPr lang="en-IE" dirty="0">
                <a:solidFill>
                  <a:schemeClr val="bg1"/>
                </a:solidFill>
              </a:rPr>
              <a:t> </a:t>
            </a:r>
            <a:r>
              <a:rPr lang="en-IE" dirty="0" err="1">
                <a:solidFill>
                  <a:schemeClr val="bg1"/>
                </a:solidFill>
              </a:rPr>
              <a:t>em</a:t>
            </a:r>
            <a:r>
              <a:rPr lang="en-IE" dirty="0">
                <a:solidFill>
                  <a:schemeClr val="bg1"/>
                </a:solidFill>
              </a:rPr>
              <a:t> Sligo, </a:t>
            </a:r>
            <a:r>
              <a:rPr lang="en-IE" dirty="0" err="1">
                <a:solidFill>
                  <a:schemeClr val="bg1"/>
                </a:solidFill>
              </a:rPr>
              <a:t>Irlanda</a:t>
            </a:r>
            <a:endParaRPr lang="en-IE" dirty="0">
              <a:solidFill>
                <a:schemeClr val="bg1"/>
              </a:solidFill>
            </a:endParaRPr>
          </a:p>
          <a:p>
            <a:endParaRPr lang="en-IE" dirty="0">
              <a:solidFill>
                <a:schemeClr val="bg1"/>
              </a:solidFill>
            </a:endParaRPr>
          </a:p>
          <a:p>
            <a:endParaRPr lang="en-IE" dirty="0">
              <a:solidFill>
                <a:schemeClr val="bg1"/>
              </a:solidFill>
            </a:endParaRPr>
          </a:p>
        </p:txBody>
      </p:sp>
      <p:sp>
        <p:nvSpPr>
          <p:cNvPr id="3" name="Text Placeholder 2">
            <a:extLst>
              <a:ext uri="{FF2B5EF4-FFF2-40B4-BE49-F238E27FC236}">
                <a16:creationId xmlns:a16="http://schemas.microsoft.com/office/drawing/2014/main" id="{1A8C6820-3DBD-49D3-8C08-5DE279F07763}"/>
              </a:ext>
            </a:extLst>
          </p:cNvPr>
          <p:cNvSpPr>
            <a:spLocks noGrp="1"/>
          </p:cNvSpPr>
          <p:nvPr>
            <p:ph type="body" sz="quarter" idx="14"/>
          </p:nvPr>
        </p:nvSpPr>
        <p:spPr>
          <a:xfrm>
            <a:off x="3417570" y="1511658"/>
            <a:ext cx="8618220" cy="5479077"/>
          </a:xfrm>
        </p:spPr>
        <p:txBody>
          <a:bodyPr/>
          <a:lstStyle/>
          <a:p>
            <a:r>
              <a:rPr lang="en-IE" b="0" i="0" dirty="0">
                <a:solidFill>
                  <a:srgbClr val="7F4182"/>
                </a:solidFill>
                <a:effectLst/>
              </a:rPr>
              <a:t>"There were so many people in </a:t>
            </a:r>
            <a:r>
              <a:rPr lang="en-IE" b="0" i="0" dirty="0" err="1">
                <a:solidFill>
                  <a:srgbClr val="7F4182"/>
                </a:solidFill>
                <a:effectLst/>
              </a:rPr>
              <a:t>Coolaney</a:t>
            </a:r>
            <a:r>
              <a:rPr lang="en-IE" b="0" i="0" dirty="0">
                <a:solidFill>
                  <a:srgbClr val="7F4182"/>
                </a:solidFill>
                <a:effectLst/>
              </a:rPr>
              <a:t> that didn't have that tie or connection so we wanted to address that, have a place to sit own and have a coffee and knit the community together."</a:t>
            </a:r>
            <a:endParaRPr lang="en-IE" dirty="0">
              <a:solidFill>
                <a:srgbClr val="7F4182"/>
              </a:solidFill>
            </a:endParaRPr>
          </a:p>
          <a:p>
            <a:r>
              <a:rPr lang="en-IE" dirty="0" err="1">
                <a:solidFill>
                  <a:schemeClr val="bg2">
                    <a:lumMod val="50000"/>
                  </a:schemeClr>
                </a:solidFill>
              </a:rPr>
              <a:t>Enquanto</a:t>
            </a:r>
            <a:r>
              <a:rPr lang="en-IE" dirty="0">
                <a:solidFill>
                  <a:schemeClr val="bg2">
                    <a:lumMod val="50000"/>
                  </a:schemeClr>
                </a:solidFill>
              </a:rPr>
              <a:t> </a:t>
            </a:r>
            <a:r>
              <a:rPr lang="en-IE" dirty="0" err="1">
                <a:solidFill>
                  <a:schemeClr val="bg2">
                    <a:lumMod val="50000"/>
                  </a:schemeClr>
                </a:solidFill>
              </a:rPr>
              <a:t>organismo</a:t>
            </a:r>
            <a:r>
              <a:rPr lang="en-IE" dirty="0">
                <a:solidFill>
                  <a:schemeClr val="bg2">
                    <a:lumMod val="50000"/>
                  </a:schemeClr>
                </a:solidFill>
              </a:rPr>
              <a:t> </a:t>
            </a:r>
            <a:r>
              <a:rPr lang="en-IE" dirty="0" err="1">
                <a:solidFill>
                  <a:schemeClr val="bg2">
                    <a:lumMod val="50000"/>
                  </a:schemeClr>
                </a:solidFill>
              </a:rPr>
              <a:t>cooperativo</a:t>
            </a:r>
            <a:r>
              <a:rPr lang="en-IE" dirty="0">
                <a:solidFill>
                  <a:schemeClr val="bg2">
                    <a:lumMod val="50000"/>
                  </a:schemeClr>
                </a:solidFill>
              </a:rPr>
              <a:t> </a:t>
            </a:r>
            <a:r>
              <a:rPr lang="en-IE" dirty="0" err="1">
                <a:solidFill>
                  <a:schemeClr val="bg2">
                    <a:lumMod val="50000"/>
                  </a:schemeClr>
                </a:solidFill>
              </a:rPr>
              <a:t>registado</a:t>
            </a:r>
            <a:r>
              <a:rPr lang="en-IE" dirty="0">
                <a:solidFill>
                  <a:schemeClr val="bg2">
                    <a:lumMod val="50000"/>
                  </a:schemeClr>
                </a:solidFill>
              </a:rPr>
              <a:t>, </a:t>
            </a:r>
            <a:r>
              <a:rPr lang="en-IE" dirty="0" err="1">
                <a:solidFill>
                  <a:schemeClr val="bg2">
                    <a:lumMod val="50000"/>
                  </a:schemeClr>
                </a:solidFill>
              </a:rPr>
              <a:t>Coolaney</a:t>
            </a:r>
            <a:r>
              <a:rPr lang="en-IE" dirty="0">
                <a:solidFill>
                  <a:schemeClr val="bg2">
                    <a:lumMod val="50000"/>
                  </a:schemeClr>
                </a:solidFill>
              </a:rPr>
              <a:t> Community Café Co-Operative Ltd., </a:t>
            </a:r>
            <a:r>
              <a:rPr lang="en-IE" dirty="0" err="1">
                <a:solidFill>
                  <a:schemeClr val="bg2">
                    <a:lumMod val="50000"/>
                  </a:schemeClr>
                </a:solidFill>
              </a:rPr>
              <a:t>foi</a:t>
            </a:r>
            <a:r>
              <a:rPr lang="en-IE" dirty="0">
                <a:solidFill>
                  <a:schemeClr val="bg2">
                    <a:lumMod val="50000"/>
                  </a:schemeClr>
                </a:solidFill>
              </a:rPr>
              <a:t> </a:t>
            </a:r>
            <a:r>
              <a:rPr lang="en-IE" dirty="0" err="1">
                <a:solidFill>
                  <a:schemeClr val="bg2">
                    <a:lumMod val="50000"/>
                  </a:schemeClr>
                </a:solidFill>
              </a:rPr>
              <a:t>estabelecido</a:t>
            </a:r>
            <a:r>
              <a:rPr lang="en-IE" dirty="0">
                <a:solidFill>
                  <a:schemeClr val="bg2">
                    <a:lumMod val="50000"/>
                  </a:schemeClr>
                </a:solidFill>
              </a:rPr>
              <a:t> com a </a:t>
            </a:r>
            <a:r>
              <a:rPr lang="en-IE" dirty="0" err="1">
                <a:solidFill>
                  <a:schemeClr val="bg2">
                    <a:lumMod val="50000"/>
                  </a:schemeClr>
                </a:solidFill>
              </a:rPr>
              <a:t>intenção</a:t>
            </a:r>
            <a:r>
              <a:rPr lang="en-IE" dirty="0">
                <a:solidFill>
                  <a:schemeClr val="bg2">
                    <a:lumMod val="50000"/>
                  </a:schemeClr>
                </a:solidFill>
              </a:rPr>
              <a:t> de </a:t>
            </a:r>
            <a:r>
              <a:rPr lang="en-IE" dirty="0" err="1">
                <a:solidFill>
                  <a:schemeClr val="bg2">
                    <a:lumMod val="50000"/>
                  </a:schemeClr>
                </a:solidFill>
              </a:rPr>
              <a:t>desenvolver</a:t>
            </a:r>
            <a:r>
              <a:rPr lang="en-IE" dirty="0">
                <a:solidFill>
                  <a:schemeClr val="bg2">
                    <a:lumMod val="50000"/>
                  </a:schemeClr>
                </a:solidFill>
              </a:rPr>
              <a:t> e </a:t>
            </a:r>
            <a:r>
              <a:rPr lang="en-IE" dirty="0" err="1">
                <a:solidFill>
                  <a:schemeClr val="bg2">
                    <a:lumMod val="50000"/>
                  </a:schemeClr>
                </a:solidFill>
              </a:rPr>
              <a:t>gerir</a:t>
            </a:r>
            <a:r>
              <a:rPr lang="en-IE" dirty="0">
                <a:solidFill>
                  <a:schemeClr val="bg2">
                    <a:lumMod val="50000"/>
                  </a:schemeClr>
                </a:solidFill>
              </a:rPr>
              <a:t> o café. Para o </a:t>
            </a:r>
            <a:r>
              <a:rPr lang="en-IE" dirty="0" err="1">
                <a:solidFill>
                  <a:schemeClr val="bg2">
                    <a:lumMod val="50000"/>
                  </a:schemeClr>
                </a:solidFill>
              </a:rPr>
              <a:t>efeito</a:t>
            </a:r>
            <a:r>
              <a:rPr lang="en-IE" dirty="0">
                <a:solidFill>
                  <a:schemeClr val="bg2">
                    <a:lumMod val="50000"/>
                  </a:schemeClr>
                </a:solidFill>
              </a:rPr>
              <a:t>, a </a:t>
            </a:r>
            <a:r>
              <a:rPr lang="en-IE" dirty="0" err="1">
                <a:solidFill>
                  <a:schemeClr val="bg2">
                    <a:lumMod val="50000"/>
                  </a:schemeClr>
                </a:solidFill>
              </a:rPr>
              <a:t>Câmara</a:t>
            </a:r>
            <a:r>
              <a:rPr lang="en-IE" dirty="0">
                <a:solidFill>
                  <a:schemeClr val="bg2">
                    <a:lumMod val="50000"/>
                  </a:schemeClr>
                </a:solidFill>
              </a:rPr>
              <a:t> Municipal de Sligo e a </a:t>
            </a:r>
            <a:r>
              <a:rPr lang="en-IE" dirty="0" err="1">
                <a:solidFill>
                  <a:schemeClr val="bg2">
                    <a:lumMod val="50000"/>
                  </a:schemeClr>
                </a:solidFill>
              </a:rPr>
              <a:t>comunidade</a:t>
            </a:r>
            <a:r>
              <a:rPr lang="en-IE" dirty="0">
                <a:solidFill>
                  <a:schemeClr val="bg2">
                    <a:lumMod val="50000"/>
                  </a:schemeClr>
                </a:solidFill>
              </a:rPr>
              <a:t> de </a:t>
            </a:r>
            <a:r>
              <a:rPr lang="en-IE" dirty="0" err="1">
                <a:solidFill>
                  <a:schemeClr val="bg2">
                    <a:lumMod val="50000"/>
                  </a:schemeClr>
                </a:solidFill>
              </a:rPr>
              <a:t>Coolaney</a:t>
            </a:r>
            <a:r>
              <a:rPr lang="en-IE" dirty="0">
                <a:solidFill>
                  <a:schemeClr val="bg2">
                    <a:lumMod val="50000"/>
                  </a:schemeClr>
                </a:solidFill>
              </a:rPr>
              <a:t> </a:t>
            </a:r>
            <a:r>
              <a:rPr lang="en-IE" dirty="0" err="1">
                <a:solidFill>
                  <a:schemeClr val="bg2">
                    <a:lumMod val="50000"/>
                  </a:schemeClr>
                </a:solidFill>
              </a:rPr>
              <a:t>asseguraram</a:t>
            </a:r>
            <a:r>
              <a:rPr lang="en-IE" dirty="0">
                <a:solidFill>
                  <a:schemeClr val="bg2">
                    <a:lumMod val="50000"/>
                  </a:schemeClr>
                </a:solidFill>
              </a:rPr>
              <a:t> </a:t>
            </a:r>
            <a:r>
              <a:rPr lang="en-IE" dirty="0" err="1">
                <a:solidFill>
                  <a:schemeClr val="bg2">
                    <a:lumMod val="50000"/>
                  </a:schemeClr>
                </a:solidFill>
              </a:rPr>
              <a:t>em</a:t>
            </a:r>
            <a:r>
              <a:rPr lang="en-IE" dirty="0">
                <a:solidFill>
                  <a:schemeClr val="bg2">
                    <a:lumMod val="50000"/>
                  </a:schemeClr>
                </a:solidFill>
              </a:rPr>
              <a:t> conjunto o </a:t>
            </a:r>
            <a:r>
              <a:rPr lang="en-IE" dirty="0" err="1">
                <a:solidFill>
                  <a:schemeClr val="bg2">
                    <a:lumMod val="50000"/>
                  </a:schemeClr>
                </a:solidFill>
              </a:rPr>
              <a:t>financiamento</a:t>
            </a:r>
            <a:r>
              <a:rPr lang="en-IE" dirty="0">
                <a:solidFill>
                  <a:schemeClr val="bg2">
                    <a:lumMod val="50000"/>
                  </a:schemeClr>
                </a:solidFill>
              </a:rPr>
              <a:t> </a:t>
            </a:r>
            <a:r>
              <a:rPr lang="en-IE" dirty="0" err="1">
                <a:solidFill>
                  <a:schemeClr val="bg2">
                    <a:lumMod val="50000"/>
                  </a:schemeClr>
                </a:solidFill>
              </a:rPr>
              <a:t>através</a:t>
            </a:r>
            <a:r>
              <a:rPr lang="en-IE" dirty="0">
                <a:solidFill>
                  <a:schemeClr val="bg2">
                    <a:lumMod val="50000"/>
                  </a:schemeClr>
                </a:solidFill>
              </a:rPr>
              <a:t> do </a:t>
            </a:r>
            <a:r>
              <a:rPr lang="en-IE" dirty="0" err="1">
                <a:solidFill>
                  <a:schemeClr val="bg2">
                    <a:lumMod val="50000"/>
                  </a:schemeClr>
                </a:solidFill>
              </a:rPr>
              <a:t>Esquema</a:t>
            </a:r>
            <a:r>
              <a:rPr lang="en-IE" dirty="0">
                <a:solidFill>
                  <a:schemeClr val="bg2">
                    <a:lumMod val="50000"/>
                  </a:schemeClr>
                </a:solidFill>
              </a:rPr>
              <a:t> de </a:t>
            </a:r>
            <a:r>
              <a:rPr lang="en-IE" dirty="0" err="1">
                <a:solidFill>
                  <a:schemeClr val="bg2">
                    <a:lumMod val="50000"/>
                  </a:schemeClr>
                </a:solidFill>
              </a:rPr>
              <a:t>Renovação</a:t>
            </a:r>
            <a:r>
              <a:rPr lang="en-IE" dirty="0">
                <a:solidFill>
                  <a:schemeClr val="bg2">
                    <a:lumMod val="50000"/>
                  </a:schemeClr>
                </a:solidFill>
              </a:rPr>
              <a:t> da </a:t>
            </a:r>
            <a:r>
              <a:rPr lang="en-IE" dirty="0" err="1">
                <a:solidFill>
                  <a:schemeClr val="bg2">
                    <a:lumMod val="50000"/>
                  </a:schemeClr>
                </a:solidFill>
              </a:rPr>
              <a:t>Cidade</a:t>
            </a:r>
            <a:r>
              <a:rPr lang="en-IE" dirty="0">
                <a:solidFill>
                  <a:schemeClr val="bg2">
                    <a:lumMod val="50000"/>
                  </a:schemeClr>
                </a:solidFill>
              </a:rPr>
              <a:t> e do </a:t>
            </a:r>
            <a:r>
              <a:rPr lang="en-IE" dirty="0" err="1">
                <a:solidFill>
                  <a:schemeClr val="bg2">
                    <a:lumMod val="50000"/>
                  </a:schemeClr>
                </a:solidFill>
              </a:rPr>
              <a:t>Programa</a:t>
            </a:r>
            <a:r>
              <a:rPr lang="en-IE" dirty="0">
                <a:solidFill>
                  <a:schemeClr val="bg2">
                    <a:lumMod val="50000"/>
                  </a:schemeClr>
                </a:solidFill>
              </a:rPr>
              <a:t> LEADER, a </a:t>
            </a:r>
            <a:r>
              <a:rPr lang="en-IE" dirty="0" err="1">
                <a:solidFill>
                  <a:schemeClr val="bg2">
                    <a:lumMod val="50000"/>
                  </a:schemeClr>
                </a:solidFill>
              </a:rPr>
              <a:t>fim</a:t>
            </a:r>
            <a:r>
              <a:rPr lang="en-IE" dirty="0">
                <a:solidFill>
                  <a:schemeClr val="bg2">
                    <a:lumMod val="50000"/>
                  </a:schemeClr>
                </a:solidFill>
              </a:rPr>
              <a:t> de </a:t>
            </a:r>
            <a:r>
              <a:rPr lang="en-IE" dirty="0" err="1">
                <a:solidFill>
                  <a:schemeClr val="bg2">
                    <a:lumMod val="50000"/>
                  </a:schemeClr>
                </a:solidFill>
              </a:rPr>
              <a:t>permitir</a:t>
            </a:r>
            <a:r>
              <a:rPr lang="en-IE" dirty="0">
                <a:solidFill>
                  <a:schemeClr val="bg2">
                    <a:lumMod val="50000"/>
                  </a:schemeClr>
                </a:solidFill>
              </a:rPr>
              <a:t> o </a:t>
            </a:r>
            <a:r>
              <a:rPr lang="en-IE" dirty="0" err="1">
                <a:solidFill>
                  <a:schemeClr val="bg2">
                    <a:lumMod val="50000"/>
                  </a:schemeClr>
                </a:solidFill>
              </a:rPr>
              <a:t>desenvolvimento</a:t>
            </a:r>
            <a:r>
              <a:rPr lang="en-IE" dirty="0">
                <a:solidFill>
                  <a:schemeClr val="bg2">
                    <a:lumMod val="50000"/>
                  </a:schemeClr>
                </a:solidFill>
              </a:rPr>
              <a:t> do café </a:t>
            </a:r>
            <a:r>
              <a:rPr lang="en-IE" dirty="0" err="1">
                <a:solidFill>
                  <a:schemeClr val="bg2">
                    <a:lumMod val="50000"/>
                  </a:schemeClr>
                </a:solidFill>
              </a:rPr>
              <a:t>como</a:t>
            </a:r>
            <a:r>
              <a:rPr lang="en-IE" dirty="0">
                <a:solidFill>
                  <a:schemeClr val="bg2">
                    <a:lumMod val="50000"/>
                  </a:schemeClr>
                </a:solidFill>
              </a:rPr>
              <a:t> um </a:t>
            </a:r>
            <a:r>
              <a:rPr lang="en-IE" dirty="0" err="1">
                <a:solidFill>
                  <a:schemeClr val="bg2">
                    <a:lumMod val="50000"/>
                  </a:schemeClr>
                </a:solidFill>
              </a:rPr>
              <a:t>bem</a:t>
            </a:r>
            <a:r>
              <a:rPr lang="en-IE" dirty="0">
                <a:solidFill>
                  <a:schemeClr val="bg2">
                    <a:lumMod val="50000"/>
                  </a:schemeClr>
                </a:solidFill>
              </a:rPr>
              <a:t> </a:t>
            </a:r>
            <a:r>
              <a:rPr lang="en-IE" dirty="0" err="1">
                <a:solidFill>
                  <a:schemeClr val="bg2">
                    <a:lumMod val="50000"/>
                  </a:schemeClr>
                </a:solidFill>
              </a:rPr>
              <a:t>comunitário</a:t>
            </a:r>
            <a:r>
              <a:rPr lang="en-IE" dirty="0">
                <a:solidFill>
                  <a:schemeClr val="bg2">
                    <a:lumMod val="50000"/>
                  </a:schemeClr>
                </a:solidFill>
              </a:rPr>
              <a:t>. </a:t>
            </a:r>
          </a:p>
          <a:p>
            <a:r>
              <a:rPr lang="en-IE" dirty="0">
                <a:solidFill>
                  <a:schemeClr val="bg2">
                    <a:lumMod val="50000"/>
                  </a:schemeClr>
                </a:solidFill>
              </a:rPr>
              <a:t>Uma </a:t>
            </a:r>
            <a:r>
              <a:rPr lang="en-IE" dirty="0" err="1">
                <a:solidFill>
                  <a:schemeClr val="bg2">
                    <a:lumMod val="50000"/>
                  </a:schemeClr>
                </a:solidFill>
              </a:rPr>
              <a:t>dotação</a:t>
            </a:r>
            <a:r>
              <a:rPr lang="en-IE" dirty="0">
                <a:solidFill>
                  <a:schemeClr val="bg2">
                    <a:lumMod val="50000"/>
                  </a:schemeClr>
                </a:solidFill>
              </a:rPr>
              <a:t> </a:t>
            </a:r>
            <a:r>
              <a:rPr lang="en-IE" dirty="0" err="1">
                <a:solidFill>
                  <a:schemeClr val="bg2">
                    <a:lumMod val="50000"/>
                  </a:schemeClr>
                </a:solidFill>
              </a:rPr>
              <a:t>financeira</a:t>
            </a:r>
            <a:r>
              <a:rPr lang="en-IE" dirty="0">
                <a:solidFill>
                  <a:schemeClr val="bg2">
                    <a:lumMod val="50000"/>
                  </a:schemeClr>
                </a:solidFill>
              </a:rPr>
              <a:t> </a:t>
            </a:r>
            <a:r>
              <a:rPr lang="en-IE" dirty="0" err="1">
                <a:solidFill>
                  <a:schemeClr val="bg2">
                    <a:lumMod val="50000"/>
                  </a:schemeClr>
                </a:solidFill>
              </a:rPr>
              <a:t>significativa</a:t>
            </a:r>
            <a:r>
              <a:rPr lang="en-IE" dirty="0">
                <a:solidFill>
                  <a:schemeClr val="bg2">
                    <a:lumMod val="50000"/>
                  </a:schemeClr>
                </a:solidFill>
              </a:rPr>
              <a:t> de </a:t>
            </a:r>
            <a:r>
              <a:rPr lang="en-IE" dirty="0" err="1">
                <a:solidFill>
                  <a:schemeClr val="bg2">
                    <a:lumMod val="50000"/>
                  </a:schemeClr>
                </a:solidFill>
              </a:rPr>
              <a:t>cerca</a:t>
            </a:r>
            <a:r>
              <a:rPr lang="en-IE" dirty="0">
                <a:solidFill>
                  <a:schemeClr val="bg2">
                    <a:lumMod val="50000"/>
                  </a:schemeClr>
                </a:solidFill>
              </a:rPr>
              <a:t> de 400.000 euros </a:t>
            </a:r>
            <a:r>
              <a:rPr lang="en-IE" dirty="0" err="1">
                <a:solidFill>
                  <a:schemeClr val="bg2">
                    <a:lumMod val="50000"/>
                  </a:schemeClr>
                </a:solidFill>
              </a:rPr>
              <a:t>foi</a:t>
            </a:r>
            <a:r>
              <a:rPr lang="en-IE" dirty="0">
                <a:solidFill>
                  <a:schemeClr val="bg2">
                    <a:lumMod val="50000"/>
                  </a:schemeClr>
                </a:solidFill>
              </a:rPr>
              <a:t> </a:t>
            </a:r>
            <a:r>
              <a:rPr lang="en-IE" dirty="0" err="1">
                <a:solidFill>
                  <a:schemeClr val="bg2">
                    <a:lumMod val="50000"/>
                  </a:schemeClr>
                </a:solidFill>
              </a:rPr>
              <a:t>afetada</a:t>
            </a:r>
            <a:r>
              <a:rPr lang="en-IE" dirty="0">
                <a:solidFill>
                  <a:schemeClr val="bg2">
                    <a:lumMod val="50000"/>
                  </a:schemeClr>
                </a:solidFill>
              </a:rPr>
              <a:t> </a:t>
            </a:r>
            <a:r>
              <a:rPr lang="en-IE" dirty="0" err="1">
                <a:solidFill>
                  <a:schemeClr val="bg2">
                    <a:lumMod val="50000"/>
                  </a:schemeClr>
                </a:solidFill>
              </a:rPr>
              <a:t>ao</a:t>
            </a:r>
            <a:r>
              <a:rPr lang="en-IE" dirty="0">
                <a:solidFill>
                  <a:schemeClr val="bg2">
                    <a:lumMod val="50000"/>
                  </a:schemeClr>
                </a:solidFill>
              </a:rPr>
              <a:t> </a:t>
            </a:r>
            <a:r>
              <a:rPr lang="en-IE" dirty="0" err="1">
                <a:solidFill>
                  <a:schemeClr val="bg2">
                    <a:lumMod val="50000"/>
                  </a:schemeClr>
                </a:solidFill>
              </a:rPr>
              <a:t>projecto</a:t>
            </a:r>
            <a:r>
              <a:rPr lang="en-IE" dirty="0">
                <a:solidFill>
                  <a:schemeClr val="bg2">
                    <a:lumMod val="50000"/>
                  </a:schemeClr>
                </a:solidFill>
              </a:rPr>
              <a:t>, com a </a:t>
            </a:r>
            <a:r>
              <a:rPr lang="en-IE" dirty="0" err="1">
                <a:solidFill>
                  <a:schemeClr val="bg2">
                    <a:lumMod val="50000"/>
                  </a:schemeClr>
                </a:solidFill>
              </a:rPr>
              <a:t>construção</a:t>
            </a:r>
            <a:r>
              <a:rPr lang="en-IE" dirty="0">
                <a:solidFill>
                  <a:schemeClr val="bg2">
                    <a:lumMod val="50000"/>
                  </a:schemeClr>
                </a:solidFill>
              </a:rPr>
              <a:t> do Café </a:t>
            </a:r>
            <a:r>
              <a:rPr lang="en-IE" dirty="0" err="1">
                <a:solidFill>
                  <a:schemeClr val="bg2">
                    <a:lumMod val="50000"/>
                  </a:schemeClr>
                </a:solidFill>
              </a:rPr>
              <a:t>concluída</a:t>
            </a:r>
            <a:r>
              <a:rPr lang="en-IE" dirty="0">
                <a:solidFill>
                  <a:schemeClr val="bg2">
                    <a:lumMod val="50000"/>
                  </a:schemeClr>
                </a:solidFill>
              </a:rPr>
              <a:t> </a:t>
            </a:r>
            <a:r>
              <a:rPr lang="en-IE" dirty="0" err="1">
                <a:solidFill>
                  <a:schemeClr val="bg2">
                    <a:lumMod val="50000"/>
                  </a:schemeClr>
                </a:solidFill>
              </a:rPr>
              <a:t>em</a:t>
            </a:r>
            <a:r>
              <a:rPr lang="en-IE" dirty="0">
                <a:solidFill>
                  <a:schemeClr val="bg2">
                    <a:lumMod val="50000"/>
                  </a:schemeClr>
                </a:solidFill>
              </a:rPr>
              <a:t> 2020.</a:t>
            </a:r>
          </a:p>
          <a:p>
            <a:r>
              <a:rPr lang="en-IE" dirty="0">
                <a:solidFill>
                  <a:srgbClr val="7F4182"/>
                </a:solidFill>
              </a:rPr>
              <a:t>SAIBA MAIS AQUI: </a:t>
            </a:r>
          </a:p>
          <a:p>
            <a:r>
              <a:rPr lang="en-IE" dirty="0">
                <a:solidFill>
                  <a:srgbClr val="7F4182"/>
                </a:solidFill>
                <a:hlinkClick r:id="rId4"/>
              </a:rPr>
              <a:t>Irish Independent Newspaper</a:t>
            </a:r>
            <a:endParaRPr lang="en-IE" dirty="0">
              <a:solidFill>
                <a:srgbClr val="7F4182"/>
              </a:solidFill>
            </a:endParaRPr>
          </a:p>
        </p:txBody>
      </p:sp>
      <p:pic>
        <p:nvPicPr>
          <p:cNvPr id="5" name="Graphic 4" descr="Sunflower">
            <a:extLst>
              <a:ext uri="{FF2B5EF4-FFF2-40B4-BE49-F238E27FC236}">
                <a16:creationId xmlns:a16="http://schemas.microsoft.com/office/drawing/2014/main" id="{F3000FC6-99B9-4CE4-AD96-8EC69B7C3C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137" y="5659621"/>
            <a:ext cx="1218841" cy="1218841"/>
          </a:xfrm>
          <a:prstGeom prst="rect">
            <a:avLst/>
          </a:prstGeom>
        </p:spPr>
      </p:pic>
    </p:spTree>
    <p:extLst>
      <p:ext uri="{BB962C8B-B14F-4D97-AF65-F5344CB8AC3E}">
        <p14:creationId xmlns:p14="http://schemas.microsoft.com/office/powerpoint/2010/main" val="4241290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RESTART Communities - Joseph Fogarty, Coolaney Community Cafe (Co. Sligo, Ireland)">
            <a:hlinkClick r:id="" action="ppaction://media"/>
            <a:extLst>
              <a:ext uri="{FF2B5EF4-FFF2-40B4-BE49-F238E27FC236}">
                <a16:creationId xmlns:a16="http://schemas.microsoft.com/office/drawing/2014/main" id="{DA1A9D7B-F7E0-413A-9867-9EDB440A9E6B}"/>
              </a:ext>
            </a:extLst>
          </p:cNvPr>
          <p:cNvPicPr>
            <a:picLocks noRot="1" noChangeAspect="1"/>
          </p:cNvPicPr>
          <p:nvPr>
            <a:videoFile r:link="rId1"/>
          </p:nvPr>
        </p:nvPicPr>
        <p:blipFill>
          <a:blip r:embed="rId3"/>
          <a:stretch>
            <a:fillRect/>
          </a:stretch>
        </p:blipFill>
        <p:spPr>
          <a:xfrm>
            <a:off x="733389" y="0"/>
            <a:ext cx="10725222" cy="6032937"/>
          </a:xfrm>
          <a:prstGeom prst="rect">
            <a:avLst/>
          </a:prstGeom>
        </p:spPr>
      </p:pic>
      <p:sp>
        <p:nvSpPr>
          <p:cNvPr id="4" name="TextBox 3">
            <a:extLst>
              <a:ext uri="{FF2B5EF4-FFF2-40B4-BE49-F238E27FC236}">
                <a16:creationId xmlns:a16="http://schemas.microsoft.com/office/drawing/2014/main" id="{70D4F60C-C96E-4FF2-A7BA-4956C22BA5FE}"/>
              </a:ext>
            </a:extLst>
          </p:cNvPr>
          <p:cNvSpPr txBox="1"/>
          <p:nvPr/>
        </p:nvSpPr>
        <p:spPr>
          <a:xfrm>
            <a:off x="130629" y="5918530"/>
            <a:ext cx="11930742" cy="830997"/>
          </a:xfrm>
          <a:prstGeom prst="rect">
            <a:avLst/>
          </a:prstGeom>
          <a:solidFill>
            <a:srgbClr val="7F4182"/>
          </a:solidFill>
        </p:spPr>
        <p:txBody>
          <a:bodyPr wrap="square" rtlCol="0">
            <a:spAutoFit/>
          </a:bodyPr>
          <a:lstStyle/>
          <a:p>
            <a:pPr algn="ctr"/>
            <a:r>
              <a:rPr lang="en-IE" sz="2400" dirty="0">
                <a:solidFill>
                  <a:schemeClr val="bg1"/>
                </a:solidFill>
              </a:rPr>
              <a:t>Joseph Fogarty </a:t>
            </a:r>
            <a:r>
              <a:rPr lang="en-IE" sz="2400" dirty="0" err="1">
                <a:solidFill>
                  <a:schemeClr val="bg1"/>
                </a:solidFill>
              </a:rPr>
              <a:t>dá-nos</a:t>
            </a:r>
            <a:r>
              <a:rPr lang="en-IE" sz="2400" dirty="0">
                <a:solidFill>
                  <a:schemeClr val="bg1"/>
                </a:solidFill>
              </a:rPr>
              <a:t> a </a:t>
            </a:r>
            <a:r>
              <a:rPr lang="en-IE" sz="2400" dirty="0" err="1">
                <a:solidFill>
                  <a:schemeClr val="bg1"/>
                </a:solidFill>
              </a:rPr>
              <a:t>conhecer</a:t>
            </a:r>
            <a:r>
              <a:rPr lang="en-IE" sz="2400" dirty="0">
                <a:solidFill>
                  <a:schemeClr val="bg1"/>
                </a:solidFill>
              </a:rPr>
              <a:t> um </a:t>
            </a:r>
            <a:r>
              <a:rPr lang="en-IE" sz="2400" dirty="0" err="1">
                <a:solidFill>
                  <a:schemeClr val="bg1"/>
                </a:solidFill>
              </a:rPr>
              <a:t>pouco</a:t>
            </a:r>
            <a:r>
              <a:rPr lang="en-IE" sz="2400" dirty="0">
                <a:solidFill>
                  <a:schemeClr val="bg1"/>
                </a:solidFill>
              </a:rPr>
              <a:t> </a:t>
            </a:r>
            <a:r>
              <a:rPr lang="en-IE" sz="2400" dirty="0" err="1">
                <a:solidFill>
                  <a:schemeClr val="bg1"/>
                </a:solidFill>
              </a:rPr>
              <a:t>como</a:t>
            </a:r>
            <a:r>
              <a:rPr lang="en-IE" sz="2400" dirty="0">
                <a:solidFill>
                  <a:schemeClr val="bg1"/>
                </a:solidFill>
              </a:rPr>
              <a:t> o </a:t>
            </a:r>
            <a:r>
              <a:rPr lang="en-IE" sz="2400" dirty="0" err="1">
                <a:solidFill>
                  <a:schemeClr val="bg1"/>
                </a:solidFill>
              </a:rPr>
              <a:t>Coolaney</a:t>
            </a:r>
            <a:r>
              <a:rPr lang="en-IE" sz="2400" dirty="0">
                <a:solidFill>
                  <a:schemeClr val="bg1"/>
                </a:solidFill>
              </a:rPr>
              <a:t> Café </a:t>
            </a:r>
            <a:r>
              <a:rPr lang="en-IE" sz="2400" dirty="0" err="1">
                <a:solidFill>
                  <a:schemeClr val="bg1"/>
                </a:solidFill>
              </a:rPr>
              <a:t>nasceu</a:t>
            </a:r>
            <a:r>
              <a:rPr lang="en-IE" sz="2400" dirty="0">
                <a:solidFill>
                  <a:schemeClr val="bg1"/>
                </a:solidFill>
              </a:rPr>
              <a:t> e </a:t>
            </a:r>
            <a:r>
              <a:rPr lang="en-IE" sz="2400" dirty="0" err="1">
                <a:solidFill>
                  <a:schemeClr val="bg1"/>
                </a:solidFill>
              </a:rPr>
              <a:t>desenvolveu</a:t>
            </a:r>
            <a:r>
              <a:rPr lang="en-IE" sz="2400" dirty="0">
                <a:solidFill>
                  <a:schemeClr val="bg1"/>
                </a:solidFill>
              </a:rPr>
              <a:t>-se a </a:t>
            </a:r>
            <a:r>
              <a:rPr lang="en-IE" sz="2400" dirty="0" err="1">
                <a:solidFill>
                  <a:schemeClr val="bg1"/>
                </a:solidFill>
              </a:rPr>
              <a:t>partir</a:t>
            </a:r>
            <a:r>
              <a:rPr lang="en-IE" sz="2400" dirty="0">
                <a:solidFill>
                  <a:schemeClr val="bg1"/>
                </a:solidFill>
              </a:rPr>
              <a:t> </a:t>
            </a:r>
            <a:r>
              <a:rPr lang="en-IE" sz="2400" dirty="0" err="1">
                <a:solidFill>
                  <a:schemeClr val="bg1"/>
                </a:solidFill>
              </a:rPr>
              <a:t>daí</a:t>
            </a:r>
            <a:r>
              <a:rPr lang="en-IE" sz="2400" dirty="0">
                <a:solidFill>
                  <a:schemeClr val="bg1"/>
                </a:solidFill>
              </a:rPr>
              <a:t>...</a:t>
            </a:r>
          </a:p>
        </p:txBody>
      </p:sp>
    </p:spTree>
    <p:extLst>
      <p:ext uri="{BB962C8B-B14F-4D97-AF65-F5344CB8AC3E}">
        <p14:creationId xmlns:p14="http://schemas.microsoft.com/office/powerpoint/2010/main" val="10995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CBFF6-B69A-41C7-B081-9B41DD12D6CC}"/>
              </a:ext>
            </a:extLst>
          </p:cNvPr>
          <p:cNvSpPr>
            <a:spLocks noGrp="1"/>
          </p:cNvSpPr>
          <p:nvPr>
            <p:ph type="body" sz="quarter" idx="17"/>
          </p:nvPr>
        </p:nvSpPr>
        <p:spPr>
          <a:xfrm>
            <a:off x="301317" y="1929509"/>
            <a:ext cx="6931495" cy="3947440"/>
          </a:xfrm>
        </p:spPr>
        <p:txBody>
          <a:bodyPr/>
          <a:lstStyle/>
          <a:p>
            <a:pPr algn="l"/>
            <a:r>
              <a:rPr lang="en-IE" dirty="0"/>
              <a:t>1. O Poder dos 10 </a:t>
            </a:r>
            <a:r>
              <a:rPr lang="en-IE" dirty="0" err="1"/>
              <a:t>Desafios</a:t>
            </a:r>
            <a:endParaRPr lang="en-IE" dirty="0"/>
          </a:p>
          <a:p>
            <a:pPr algn="l"/>
            <a:r>
              <a:rPr lang="en-IE" dirty="0"/>
              <a:t>2. 5 </a:t>
            </a:r>
            <a:r>
              <a:rPr lang="en-IE" dirty="0" err="1"/>
              <a:t>Etapas</a:t>
            </a:r>
            <a:r>
              <a:rPr lang="en-IE" dirty="0"/>
              <a:t> do </a:t>
            </a:r>
            <a:r>
              <a:rPr lang="en-IE" dirty="0" err="1"/>
              <a:t>Processo</a:t>
            </a:r>
            <a:r>
              <a:rPr lang="en-IE" dirty="0"/>
              <a:t> de Placemaking para a </a:t>
            </a:r>
            <a:r>
              <a:rPr lang="en-IE" dirty="0" err="1"/>
              <a:t>Regeneração</a:t>
            </a:r>
            <a:r>
              <a:rPr lang="en-IE" dirty="0"/>
              <a:t> </a:t>
            </a:r>
            <a:r>
              <a:rPr lang="en-IE" dirty="0" err="1"/>
              <a:t>Comunitária</a:t>
            </a:r>
            <a:endParaRPr lang="en-IE" dirty="0"/>
          </a:p>
          <a:p>
            <a:pPr algn="l"/>
            <a:r>
              <a:rPr lang="en-IE" dirty="0"/>
              <a:t>3. Manual de Parklet</a:t>
            </a:r>
          </a:p>
          <a:p>
            <a:pPr algn="l"/>
            <a:r>
              <a:rPr lang="en-IE" dirty="0"/>
              <a:t>4. Guia de </a:t>
            </a:r>
            <a:r>
              <a:rPr lang="en-IE" dirty="0" err="1"/>
              <a:t>Arte</a:t>
            </a:r>
            <a:r>
              <a:rPr lang="en-IE" dirty="0"/>
              <a:t> </a:t>
            </a:r>
            <a:r>
              <a:rPr lang="en-IE" dirty="0" err="1"/>
              <a:t>em</a:t>
            </a:r>
            <a:r>
              <a:rPr lang="en-IE" dirty="0"/>
              <a:t> </a:t>
            </a:r>
            <a:r>
              <a:rPr lang="en-IE" dirty="0" err="1"/>
              <a:t>Asfalto</a:t>
            </a:r>
            <a:endParaRPr lang="en-IE" dirty="0"/>
          </a:p>
        </p:txBody>
      </p:sp>
      <p:pic>
        <p:nvPicPr>
          <p:cNvPr id="6" name="Picture Placeholder 5" descr="Boy in park holding magnifying glass to eye with friends">
            <a:extLst>
              <a:ext uri="{FF2B5EF4-FFF2-40B4-BE49-F238E27FC236}">
                <a16:creationId xmlns:a16="http://schemas.microsoft.com/office/drawing/2014/main" id="{9DC248D5-8F24-4EAF-9B41-1BA1CB4BF6A2}"/>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361FD6A2-A92E-420C-A938-E9A6F0530FB5}"/>
              </a:ext>
            </a:extLst>
          </p:cNvPr>
          <p:cNvSpPr>
            <a:spLocks noGrp="1"/>
          </p:cNvSpPr>
          <p:nvPr>
            <p:ph type="body" sz="quarter" idx="16"/>
          </p:nvPr>
        </p:nvSpPr>
        <p:spPr>
          <a:xfrm>
            <a:off x="6726621" y="172077"/>
            <a:ext cx="5644055" cy="981359"/>
          </a:xfrm>
        </p:spPr>
        <p:txBody>
          <a:bodyPr>
            <a:normAutofit/>
          </a:bodyPr>
          <a:lstStyle/>
          <a:p>
            <a:r>
              <a:rPr lang="en-IE" sz="4800" dirty="0"/>
              <a:t>Pack de </a:t>
            </a:r>
            <a:r>
              <a:rPr lang="en-IE" sz="4800" dirty="0" err="1"/>
              <a:t>Ação-Chave</a:t>
            </a:r>
            <a:r>
              <a:rPr lang="en-IE" sz="4800" dirty="0"/>
              <a:t> 3</a:t>
            </a:r>
          </a:p>
        </p:txBody>
      </p:sp>
      <p:sp>
        <p:nvSpPr>
          <p:cNvPr id="8" name="TextBox 7">
            <a:extLst>
              <a:ext uri="{FF2B5EF4-FFF2-40B4-BE49-F238E27FC236}">
                <a16:creationId xmlns:a16="http://schemas.microsoft.com/office/drawing/2014/main" id="{2C75CB65-9D59-4C5B-B322-DAF3A329919B}"/>
              </a:ext>
            </a:extLst>
          </p:cNvPr>
          <p:cNvSpPr txBox="1"/>
          <p:nvPr/>
        </p:nvSpPr>
        <p:spPr>
          <a:xfrm>
            <a:off x="301317" y="166068"/>
            <a:ext cx="6321972" cy="1569660"/>
          </a:xfrm>
          <a:prstGeom prst="rect">
            <a:avLst/>
          </a:prstGeom>
          <a:noFill/>
        </p:spPr>
        <p:txBody>
          <a:bodyPr wrap="square">
            <a:spAutoFit/>
          </a:bodyPr>
          <a:lstStyle/>
          <a:p>
            <a:r>
              <a:rPr lang="en-IE" sz="3200" dirty="0" err="1">
                <a:solidFill>
                  <a:schemeClr val="bg1"/>
                </a:solidFill>
              </a:rPr>
              <a:t>Encontre</a:t>
            </a:r>
            <a:r>
              <a:rPr lang="en-IE" sz="3200" dirty="0">
                <a:solidFill>
                  <a:schemeClr val="bg1"/>
                </a:solidFill>
              </a:rPr>
              <a:t> a </a:t>
            </a:r>
            <a:r>
              <a:rPr lang="en-IE" sz="3200" dirty="0" err="1">
                <a:solidFill>
                  <a:schemeClr val="bg1"/>
                </a:solidFill>
              </a:rPr>
              <a:t>oportunidade</a:t>
            </a:r>
            <a:r>
              <a:rPr lang="en-IE" sz="3200" dirty="0">
                <a:solidFill>
                  <a:schemeClr val="bg1"/>
                </a:solidFill>
              </a:rPr>
              <a:t> </a:t>
            </a:r>
            <a:r>
              <a:rPr lang="en-IE" sz="3200" dirty="0" err="1">
                <a:solidFill>
                  <a:schemeClr val="bg1"/>
                </a:solidFill>
              </a:rPr>
              <a:t>certa</a:t>
            </a:r>
            <a:r>
              <a:rPr lang="en-IE" sz="3200" dirty="0">
                <a:solidFill>
                  <a:schemeClr val="bg1"/>
                </a:solidFill>
              </a:rPr>
              <a:t> para a </a:t>
            </a:r>
            <a:r>
              <a:rPr lang="en-IE" sz="3200" dirty="0" err="1">
                <a:solidFill>
                  <a:schemeClr val="bg1"/>
                </a:solidFill>
              </a:rPr>
              <a:t>sua</a:t>
            </a:r>
            <a:r>
              <a:rPr lang="en-IE" sz="3200" dirty="0">
                <a:solidFill>
                  <a:schemeClr val="bg1"/>
                </a:solidFill>
              </a:rPr>
              <a:t> </a:t>
            </a:r>
            <a:r>
              <a:rPr lang="en-IE" sz="3200" dirty="0" err="1">
                <a:solidFill>
                  <a:schemeClr val="bg1"/>
                </a:solidFill>
              </a:rPr>
              <a:t>comunidade</a:t>
            </a:r>
            <a:r>
              <a:rPr lang="en-IE" sz="3200" dirty="0">
                <a:solidFill>
                  <a:schemeClr val="bg1"/>
                </a:solidFill>
              </a:rPr>
              <a:t> - </a:t>
            </a:r>
            <a:r>
              <a:rPr lang="en-IE" sz="3200" dirty="0" err="1">
                <a:solidFill>
                  <a:schemeClr val="bg1"/>
                </a:solidFill>
              </a:rPr>
              <a:t>exercícios</a:t>
            </a:r>
            <a:r>
              <a:rPr lang="en-IE" sz="3200" dirty="0">
                <a:solidFill>
                  <a:schemeClr val="bg1"/>
                </a:solidFill>
              </a:rPr>
              <a:t> e </a:t>
            </a:r>
            <a:r>
              <a:rPr lang="en-IE" sz="3200" dirty="0" err="1">
                <a:solidFill>
                  <a:schemeClr val="bg1"/>
                </a:solidFill>
              </a:rPr>
              <a:t>modelos</a:t>
            </a:r>
            <a:r>
              <a:rPr lang="en-IE" sz="3200" dirty="0">
                <a:solidFill>
                  <a:schemeClr val="bg1"/>
                </a:solidFill>
              </a:rPr>
              <a:t> </a:t>
            </a:r>
            <a:r>
              <a:rPr lang="en-IE" sz="3200" dirty="0" err="1">
                <a:solidFill>
                  <a:schemeClr val="bg1"/>
                </a:solidFill>
              </a:rPr>
              <a:t>úteis</a:t>
            </a:r>
            <a:endParaRPr lang="en-IE" sz="3200" dirty="0">
              <a:solidFill>
                <a:schemeClr val="bg1"/>
              </a:solidFill>
            </a:endParaRPr>
          </a:p>
        </p:txBody>
      </p:sp>
      <p:sp>
        <p:nvSpPr>
          <p:cNvPr id="9" name="TextBox 8">
            <a:extLst>
              <a:ext uri="{FF2B5EF4-FFF2-40B4-BE49-F238E27FC236}">
                <a16:creationId xmlns:a16="http://schemas.microsoft.com/office/drawing/2014/main" id="{381D8A85-2728-462A-8882-3A82C2936D4F}"/>
              </a:ext>
            </a:extLst>
          </p:cNvPr>
          <p:cNvSpPr txBox="1"/>
          <p:nvPr/>
        </p:nvSpPr>
        <p:spPr>
          <a:xfrm>
            <a:off x="529280" y="5431791"/>
            <a:ext cx="8277263" cy="923330"/>
          </a:xfrm>
          <a:prstGeom prst="rect">
            <a:avLst/>
          </a:prstGeom>
          <a:noFill/>
        </p:spPr>
        <p:txBody>
          <a:bodyPr wrap="square" rtlCol="0">
            <a:spAutoFit/>
          </a:bodyPr>
          <a:lstStyle/>
          <a:p>
            <a:r>
              <a:rPr lang="en-IE" dirty="0">
                <a:solidFill>
                  <a:schemeClr val="bg1"/>
                </a:solidFill>
              </a:rPr>
              <a:t>Estes </a:t>
            </a:r>
            <a:r>
              <a:rPr lang="en-IE" dirty="0" err="1">
                <a:solidFill>
                  <a:schemeClr val="bg1"/>
                </a:solidFill>
              </a:rPr>
              <a:t>exercícios</a:t>
            </a:r>
            <a:r>
              <a:rPr lang="en-IE" dirty="0">
                <a:solidFill>
                  <a:schemeClr val="bg1"/>
                </a:solidFill>
              </a:rPr>
              <a:t>/</a:t>
            </a:r>
            <a:r>
              <a:rPr lang="en-IE" dirty="0" err="1">
                <a:solidFill>
                  <a:schemeClr val="bg1"/>
                </a:solidFill>
              </a:rPr>
              <a:t>recursos</a:t>
            </a:r>
            <a:r>
              <a:rPr lang="en-IE" dirty="0">
                <a:solidFill>
                  <a:schemeClr val="bg1"/>
                </a:solidFill>
              </a:rPr>
              <a:t> </a:t>
            </a:r>
            <a:r>
              <a:rPr lang="en-IE" dirty="0" err="1">
                <a:solidFill>
                  <a:schemeClr val="bg1"/>
                </a:solidFill>
              </a:rPr>
              <a:t>ajudá</a:t>
            </a:r>
            <a:r>
              <a:rPr lang="en-IE" dirty="0">
                <a:solidFill>
                  <a:schemeClr val="bg1"/>
                </a:solidFill>
              </a:rPr>
              <a:t>-lo-</a:t>
            </a:r>
            <a:r>
              <a:rPr lang="en-IE" dirty="0" err="1">
                <a:solidFill>
                  <a:schemeClr val="bg1"/>
                </a:solidFill>
              </a:rPr>
              <a:t>ão</a:t>
            </a:r>
            <a:r>
              <a:rPr lang="en-IE" dirty="0">
                <a:solidFill>
                  <a:schemeClr val="bg1"/>
                </a:solidFill>
              </a:rPr>
              <a:t> a </a:t>
            </a:r>
            <a:r>
              <a:rPr lang="en-IE" dirty="0" err="1">
                <a:solidFill>
                  <a:schemeClr val="bg1"/>
                </a:solidFill>
              </a:rPr>
              <a:t>aplicar</a:t>
            </a:r>
            <a:r>
              <a:rPr lang="en-IE" dirty="0">
                <a:solidFill>
                  <a:schemeClr val="bg1"/>
                </a:solidFill>
              </a:rPr>
              <a:t> o que </a:t>
            </a:r>
            <a:r>
              <a:rPr lang="en-IE" dirty="0" err="1">
                <a:solidFill>
                  <a:schemeClr val="bg1"/>
                </a:solidFill>
              </a:rPr>
              <a:t>aprendeu</a:t>
            </a:r>
            <a:r>
              <a:rPr lang="en-IE" dirty="0">
                <a:solidFill>
                  <a:schemeClr val="bg1"/>
                </a:solidFill>
              </a:rPr>
              <a:t> no </a:t>
            </a:r>
            <a:r>
              <a:rPr lang="en-IE" dirty="0" err="1">
                <a:solidFill>
                  <a:schemeClr val="bg1"/>
                </a:solidFill>
              </a:rPr>
              <a:t>Módulo</a:t>
            </a:r>
            <a:r>
              <a:rPr lang="en-IE" dirty="0">
                <a:solidFill>
                  <a:schemeClr val="bg1"/>
                </a:solidFill>
              </a:rPr>
              <a:t> 2 </a:t>
            </a:r>
            <a:r>
              <a:rPr lang="en-IE" dirty="0" err="1">
                <a:solidFill>
                  <a:schemeClr val="bg1"/>
                </a:solidFill>
              </a:rPr>
              <a:t>à</a:t>
            </a:r>
            <a:r>
              <a:rPr lang="en-IE" dirty="0">
                <a:solidFill>
                  <a:schemeClr val="bg1"/>
                </a:solidFill>
              </a:rPr>
              <a:t> </a:t>
            </a:r>
            <a:r>
              <a:rPr lang="en-IE" dirty="0" err="1">
                <a:solidFill>
                  <a:schemeClr val="bg1"/>
                </a:solidFill>
              </a:rPr>
              <a:t>sua</a:t>
            </a:r>
            <a:r>
              <a:rPr lang="en-IE" dirty="0">
                <a:solidFill>
                  <a:schemeClr val="bg1"/>
                </a:solidFill>
              </a:rPr>
              <a:t> </a:t>
            </a:r>
            <a:r>
              <a:rPr lang="en-IE" dirty="0" err="1">
                <a:solidFill>
                  <a:schemeClr val="bg1"/>
                </a:solidFill>
              </a:rPr>
              <a:t>comunidade</a:t>
            </a:r>
            <a:r>
              <a:rPr lang="en-IE" dirty="0">
                <a:solidFill>
                  <a:schemeClr val="bg1"/>
                </a:solidFill>
              </a:rPr>
              <a:t>, e </a:t>
            </a:r>
            <a:r>
              <a:rPr lang="en-IE" dirty="0" err="1">
                <a:solidFill>
                  <a:schemeClr val="bg1"/>
                </a:solidFill>
              </a:rPr>
              <a:t>contribuirão</a:t>
            </a:r>
            <a:r>
              <a:rPr lang="en-IE" dirty="0">
                <a:solidFill>
                  <a:schemeClr val="bg1"/>
                </a:solidFill>
              </a:rPr>
              <a:t> para a </a:t>
            </a:r>
            <a:r>
              <a:rPr lang="en-IE" dirty="0" err="1">
                <a:solidFill>
                  <a:schemeClr val="bg1"/>
                </a:solidFill>
              </a:rPr>
              <a:t>preparação</a:t>
            </a:r>
            <a:r>
              <a:rPr lang="en-IE" dirty="0">
                <a:solidFill>
                  <a:schemeClr val="bg1"/>
                </a:solidFill>
              </a:rPr>
              <a:t> </a:t>
            </a:r>
            <a:r>
              <a:rPr lang="en-IE" dirty="0" err="1">
                <a:solidFill>
                  <a:schemeClr val="bg1"/>
                </a:solidFill>
              </a:rPr>
              <a:t>adequada</a:t>
            </a:r>
            <a:r>
              <a:rPr lang="en-IE" dirty="0">
                <a:solidFill>
                  <a:schemeClr val="bg1"/>
                </a:solidFill>
              </a:rPr>
              <a:t> no </a:t>
            </a:r>
            <a:r>
              <a:rPr lang="en-IE" dirty="0" err="1">
                <a:solidFill>
                  <a:schemeClr val="bg1"/>
                </a:solidFill>
              </a:rPr>
              <a:t>planeamento</a:t>
            </a:r>
            <a:r>
              <a:rPr lang="en-IE" dirty="0">
                <a:solidFill>
                  <a:schemeClr val="bg1"/>
                </a:solidFill>
              </a:rPr>
              <a:t> de </a:t>
            </a:r>
            <a:r>
              <a:rPr lang="en-IE" dirty="0" err="1">
                <a:solidFill>
                  <a:schemeClr val="bg1"/>
                </a:solidFill>
              </a:rPr>
              <a:t>projetos</a:t>
            </a:r>
            <a:r>
              <a:rPr lang="en-IE" dirty="0">
                <a:solidFill>
                  <a:schemeClr val="bg1"/>
                </a:solidFill>
              </a:rPr>
              <a:t> de </a:t>
            </a:r>
            <a:r>
              <a:rPr lang="en-IE" dirty="0" err="1">
                <a:solidFill>
                  <a:schemeClr val="bg1"/>
                </a:solidFill>
              </a:rPr>
              <a:t>regeneração</a:t>
            </a:r>
            <a:r>
              <a:rPr lang="en-IE" dirty="0">
                <a:solidFill>
                  <a:schemeClr val="bg1"/>
                </a:solidFill>
              </a:rPr>
              <a:t>. Por </a:t>
            </a:r>
            <a:r>
              <a:rPr lang="en-IE" dirty="0" err="1">
                <a:solidFill>
                  <a:schemeClr val="bg1"/>
                </a:solidFill>
              </a:rPr>
              <a:t>favor</a:t>
            </a:r>
            <a:r>
              <a:rPr lang="en-IE" dirty="0">
                <a:solidFill>
                  <a:schemeClr val="bg1"/>
                </a:solidFill>
              </a:rPr>
              <a:t>, complete-</a:t>
            </a:r>
            <a:r>
              <a:rPr lang="en-IE" dirty="0" err="1">
                <a:solidFill>
                  <a:schemeClr val="bg1"/>
                </a:solidFill>
              </a:rPr>
              <a:t>os</a:t>
            </a:r>
            <a:r>
              <a:rPr lang="en-IE" dirty="0">
                <a:solidFill>
                  <a:schemeClr val="bg1"/>
                </a:solidFill>
              </a:rPr>
              <a:t> antes de </a:t>
            </a:r>
            <a:r>
              <a:rPr lang="en-IE" dirty="0" err="1">
                <a:solidFill>
                  <a:schemeClr val="bg1"/>
                </a:solidFill>
              </a:rPr>
              <a:t>passar</a:t>
            </a:r>
            <a:r>
              <a:rPr lang="en-IE" dirty="0">
                <a:solidFill>
                  <a:schemeClr val="bg1"/>
                </a:solidFill>
              </a:rPr>
              <a:t> </a:t>
            </a:r>
            <a:r>
              <a:rPr lang="en-IE" dirty="0" err="1">
                <a:solidFill>
                  <a:schemeClr val="bg1"/>
                </a:solidFill>
              </a:rPr>
              <a:t>ao</a:t>
            </a:r>
            <a:r>
              <a:rPr lang="en-IE" dirty="0">
                <a:solidFill>
                  <a:schemeClr val="bg1"/>
                </a:solidFill>
              </a:rPr>
              <a:t> </a:t>
            </a:r>
            <a:r>
              <a:rPr lang="en-IE" dirty="0" err="1">
                <a:solidFill>
                  <a:schemeClr val="bg1"/>
                </a:solidFill>
              </a:rPr>
              <a:t>Módulo</a:t>
            </a:r>
            <a:r>
              <a:rPr lang="en-IE" dirty="0">
                <a:solidFill>
                  <a:schemeClr val="bg1"/>
                </a:solidFill>
              </a:rPr>
              <a:t> 3.</a:t>
            </a:r>
          </a:p>
        </p:txBody>
      </p:sp>
    </p:spTree>
    <p:extLst>
      <p:ext uri="{BB962C8B-B14F-4D97-AF65-F5344CB8AC3E}">
        <p14:creationId xmlns:p14="http://schemas.microsoft.com/office/powerpoint/2010/main" val="4294159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agram, engineering drawing&#10;&#10;Description automatically generated">
            <a:extLst>
              <a:ext uri="{FF2B5EF4-FFF2-40B4-BE49-F238E27FC236}">
                <a16:creationId xmlns:a16="http://schemas.microsoft.com/office/drawing/2014/main" id="{9E8F1889-65D9-4719-8C24-A0041920D30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7DD94EB3-C25A-449F-94AB-F3DDDCA6CFC1}"/>
              </a:ext>
            </a:extLst>
          </p:cNvPr>
          <p:cNvSpPr>
            <a:spLocks noGrp="1"/>
          </p:cNvSpPr>
          <p:nvPr>
            <p:ph type="body" sz="quarter" idx="13"/>
          </p:nvPr>
        </p:nvSpPr>
        <p:spPr>
          <a:xfrm>
            <a:off x="409903" y="311867"/>
            <a:ext cx="6232635" cy="878909"/>
          </a:xfrm>
          <a:solidFill>
            <a:srgbClr val="BA0A94"/>
          </a:solidFill>
        </p:spPr>
        <p:txBody>
          <a:bodyPr>
            <a:normAutofit fontScale="92500" lnSpcReduction="20000"/>
          </a:bodyPr>
          <a:lstStyle/>
          <a:p>
            <a:r>
              <a:rPr lang="en-IE" dirty="0">
                <a:solidFill>
                  <a:schemeClr val="bg1"/>
                </a:solidFill>
              </a:rPr>
              <a:t>1. O Poder das 10 </a:t>
            </a:r>
            <a:r>
              <a:rPr lang="en-IE" dirty="0" err="1">
                <a:solidFill>
                  <a:schemeClr val="bg1"/>
                </a:solidFill>
              </a:rPr>
              <a:t>Desafios</a:t>
            </a:r>
            <a:r>
              <a:rPr lang="en-IE" dirty="0">
                <a:solidFill>
                  <a:schemeClr val="bg1"/>
                </a:solidFill>
              </a:rPr>
              <a:t> de Placemaking </a:t>
            </a:r>
            <a:r>
              <a:rPr lang="en-IE" dirty="0" err="1">
                <a:solidFill>
                  <a:schemeClr val="bg1"/>
                </a:solidFill>
              </a:rPr>
              <a:t>Comunitário</a:t>
            </a:r>
            <a:endParaRPr lang="en-IE" dirty="0">
              <a:solidFill>
                <a:schemeClr val="bg1"/>
              </a:solidFill>
            </a:endParaRPr>
          </a:p>
        </p:txBody>
      </p:sp>
      <p:sp>
        <p:nvSpPr>
          <p:cNvPr id="5" name="TextBox 4">
            <a:extLst>
              <a:ext uri="{FF2B5EF4-FFF2-40B4-BE49-F238E27FC236}">
                <a16:creationId xmlns:a16="http://schemas.microsoft.com/office/drawing/2014/main" id="{C5DE5550-4C14-4DFE-8EE2-EDBD5800E17E}"/>
              </a:ext>
            </a:extLst>
          </p:cNvPr>
          <p:cNvSpPr txBox="1"/>
          <p:nvPr/>
        </p:nvSpPr>
        <p:spPr>
          <a:xfrm>
            <a:off x="7083972" y="6555664"/>
            <a:ext cx="2280745" cy="246221"/>
          </a:xfrm>
          <a:prstGeom prst="rect">
            <a:avLst/>
          </a:prstGeom>
          <a:noFill/>
        </p:spPr>
        <p:txBody>
          <a:bodyPr wrap="square" rtlCol="0">
            <a:spAutoFit/>
          </a:bodyPr>
          <a:lstStyle/>
          <a:p>
            <a:r>
              <a:rPr lang="en-IE" sz="1000" dirty="0">
                <a:hlinkClick r:id="rId4"/>
              </a:rPr>
              <a:t>Fonte: PPS.Org</a:t>
            </a:r>
            <a:endParaRPr lang="en-IE" sz="1000" dirty="0"/>
          </a:p>
        </p:txBody>
      </p:sp>
      <p:graphicFrame>
        <p:nvGraphicFramePr>
          <p:cNvPr id="11" name="Text Placeholder 3">
            <a:extLst>
              <a:ext uri="{FF2B5EF4-FFF2-40B4-BE49-F238E27FC236}">
                <a16:creationId xmlns:a16="http://schemas.microsoft.com/office/drawing/2014/main" id="{4C691C3F-297C-402A-877F-5657813110A5}"/>
              </a:ext>
            </a:extLst>
          </p:cNvPr>
          <p:cNvGraphicFramePr/>
          <p:nvPr>
            <p:extLst>
              <p:ext uri="{D42A27DB-BD31-4B8C-83A1-F6EECF244321}">
                <p14:modId xmlns:p14="http://schemas.microsoft.com/office/powerpoint/2010/main" val="3540112680"/>
              </p:ext>
            </p:extLst>
          </p:nvPr>
        </p:nvGraphicFramePr>
        <p:xfrm>
          <a:off x="199695" y="1519015"/>
          <a:ext cx="7115504" cy="4913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39133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iagram, engineering drawing&#10;&#10;Description automatically generated">
            <a:extLst>
              <a:ext uri="{FF2B5EF4-FFF2-40B4-BE49-F238E27FC236}">
                <a16:creationId xmlns:a16="http://schemas.microsoft.com/office/drawing/2014/main" id="{9E8F1889-65D9-4719-8C24-A0041920D306}"/>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7DD94EB3-C25A-449F-94AB-F3DDDCA6CFC1}"/>
              </a:ext>
            </a:extLst>
          </p:cNvPr>
          <p:cNvSpPr>
            <a:spLocks noGrp="1"/>
          </p:cNvSpPr>
          <p:nvPr>
            <p:ph type="body" sz="quarter" idx="13"/>
          </p:nvPr>
        </p:nvSpPr>
        <p:spPr>
          <a:xfrm>
            <a:off x="409903" y="311867"/>
            <a:ext cx="6232635" cy="878909"/>
          </a:xfrm>
        </p:spPr>
        <p:txBody>
          <a:bodyPr>
            <a:normAutofit fontScale="92500" lnSpcReduction="20000"/>
          </a:bodyPr>
          <a:lstStyle/>
          <a:p>
            <a:r>
              <a:rPr lang="en-IE" dirty="0"/>
              <a:t>Poder das 10 </a:t>
            </a:r>
            <a:r>
              <a:rPr lang="en-IE" dirty="0" err="1"/>
              <a:t>Desafios</a:t>
            </a:r>
            <a:r>
              <a:rPr lang="en-IE" dirty="0"/>
              <a:t> de Placemaking </a:t>
            </a:r>
            <a:r>
              <a:rPr lang="en-IE" dirty="0" err="1"/>
              <a:t>Comunitário</a:t>
            </a:r>
            <a:endParaRPr lang="en-IE" dirty="0"/>
          </a:p>
        </p:txBody>
      </p:sp>
      <p:sp>
        <p:nvSpPr>
          <p:cNvPr id="5" name="TextBox 4">
            <a:extLst>
              <a:ext uri="{FF2B5EF4-FFF2-40B4-BE49-F238E27FC236}">
                <a16:creationId xmlns:a16="http://schemas.microsoft.com/office/drawing/2014/main" id="{C5DE5550-4C14-4DFE-8EE2-EDBD5800E17E}"/>
              </a:ext>
            </a:extLst>
          </p:cNvPr>
          <p:cNvSpPr txBox="1"/>
          <p:nvPr/>
        </p:nvSpPr>
        <p:spPr>
          <a:xfrm>
            <a:off x="7083972" y="6555664"/>
            <a:ext cx="2280745" cy="246221"/>
          </a:xfrm>
          <a:prstGeom prst="rect">
            <a:avLst/>
          </a:prstGeom>
          <a:noFill/>
        </p:spPr>
        <p:txBody>
          <a:bodyPr wrap="square" rtlCol="0">
            <a:spAutoFit/>
          </a:bodyPr>
          <a:lstStyle/>
          <a:p>
            <a:r>
              <a:rPr lang="en-IE" sz="1000" dirty="0">
                <a:hlinkClick r:id="rId4"/>
              </a:rPr>
              <a:t>Fonte: PPS.Org</a:t>
            </a:r>
            <a:endParaRPr lang="en-IE" sz="1000" dirty="0"/>
          </a:p>
        </p:txBody>
      </p:sp>
      <p:graphicFrame>
        <p:nvGraphicFramePr>
          <p:cNvPr id="11" name="Text Placeholder 3">
            <a:extLst>
              <a:ext uri="{FF2B5EF4-FFF2-40B4-BE49-F238E27FC236}">
                <a16:creationId xmlns:a16="http://schemas.microsoft.com/office/drawing/2014/main" id="{4C691C3F-297C-402A-877F-5657813110A5}"/>
              </a:ext>
            </a:extLst>
          </p:cNvPr>
          <p:cNvGraphicFramePr/>
          <p:nvPr>
            <p:extLst>
              <p:ext uri="{D42A27DB-BD31-4B8C-83A1-F6EECF244321}">
                <p14:modId xmlns:p14="http://schemas.microsoft.com/office/powerpoint/2010/main" val="2581072511"/>
              </p:ext>
            </p:extLst>
          </p:nvPr>
        </p:nvGraphicFramePr>
        <p:xfrm>
          <a:off x="199695" y="1519015"/>
          <a:ext cx="7115504" cy="4913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29925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0D9D3A8-C63D-469F-AB46-8DFBD4A6B8F8}"/>
              </a:ext>
            </a:extLst>
          </p:cNvPr>
          <p:cNvGraphicFramePr/>
          <p:nvPr>
            <p:extLst>
              <p:ext uri="{D42A27DB-BD31-4B8C-83A1-F6EECF244321}">
                <p14:modId xmlns:p14="http://schemas.microsoft.com/office/powerpoint/2010/main" val="2812473445"/>
              </p:ext>
            </p:extLst>
          </p:nvPr>
        </p:nvGraphicFramePr>
        <p:xfrm>
          <a:off x="1441669" y="656896"/>
          <a:ext cx="9308662" cy="6180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Curved Left 4">
            <a:extLst>
              <a:ext uri="{FF2B5EF4-FFF2-40B4-BE49-F238E27FC236}">
                <a16:creationId xmlns:a16="http://schemas.microsoft.com/office/drawing/2014/main" id="{60DF2DC3-D4B3-48B9-85C3-D364A52975B3}"/>
              </a:ext>
            </a:extLst>
          </p:cNvPr>
          <p:cNvSpPr/>
          <p:nvPr/>
        </p:nvSpPr>
        <p:spPr>
          <a:xfrm rot="5400000">
            <a:off x="7299433" y="2796408"/>
            <a:ext cx="692372" cy="1901059"/>
          </a:xfrm>
          <a:prstGeom prst="curvedLeftArrow">
            <a:avLst/>
          </a:prstGeom>
          <a:solidFill>
            <a:srgbClr val="AB5AB0"/>
          </a:solidFill>
          <a:ln>
            <a:solidFill>
              <a:srgbClr val="AB5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6" name="Text Placeholder 2">
            <a:extLst>
              <a:ext uri="{FF2B5EF4-FFF2-40B4-BE49-F238E27FC236}">
                <a16:creationId xmlns:a16="http://schemas.microsoft.com/office/drawing/2014/main" id="{0309C92E-A894-4DDA-98B2-5553AA34A090}"/>
              </a:ext>
            </a:extLst>
          </p:cNvPr>
          <p:cNvSpPr txBox="1">
            <a:spLocks/>
          </p:cNvSpPr>
          <p:nvPr/>
        </p:nvSpPr>
        <p:spPr>
          <a:xfrm>
            <a:off x="0" y="207191"/>
            <a:ext cx="11545518" cy="1169664"/>
          </a:xfrm>
          <a:prstGeom prst="rect">
            <a:avLst/>
          </a:prstGeom>
          <a:solidFill>
            <a:srgbClr val="BA0A94"/>
          </a:solidFill>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chemeClr val="bg1"/>
                </a:solidFill>
              </a:rPr>
              <a:t>2. O </a:t>
            </a:r>
            <a:r>
              <a:rPr lang="en-IE" dirty="0" err="1">
                <a:solidFill>
                  <a:schemeClr val="bg1"/>
                </a:solidFill>
              </a:rPr>
              <a:t>Processo</a:t>
            </a:r>
            <a:r>
              <a:rPr lang="en-IE" dirty="0">
                <a:solidFill>
                  <a:schemeClr val="bg1"/>
                </a:solidFill>
              </a:rPr>
              <a:t> de Placemaking Para a </a:t>
            </a:r>
            <a:r>
              <a:rPr lang="en-IE" dirty="0" err="1">
                <a:solidFill>
                  <a:schemeClr val="bg1"/>
                </a:solidFill>
              </a:rPr>
              <a:t>Regeneração</a:t>
            </a:r>
            <a:r>
              <a:rPr lang="en-IE" dirty="0">
                <a:solidFill>
                  <a:schemeClr val="bg1"/>
                </a:solidFill>
              </a:rPr>
              <a:t> </a:t>
            </a:r>
            <a:r>
              <a:rPr lang="en-IE" dirty="0" err="1">
                <a:solidFill>
                  <a:schemeClr val="bg1"/>
                </a:solidFill>
              </a:rPr>
              <a:t>Comunitária</a:t>
            </a:r>
            <a:r>
              <a:rPr lang="en-IE" dirty="0">
                <a:solidFill>
                  <a:schemeClr val="bg1"/>
                </a:solidFill>
              </a:rPr>
              <a:t> </a:t>
            </a:r>
            <a:r>
              <a:rPr lang="en-IE" dirty="0" err="1">
                <a:solidFill>
                  <a:schemeClr val="bg1"/>
                </a:solidFill>
              </a:rPr>
              <a:t>em</a:t>
            </a:r>
            <a:r>
              <a:rPr lang="en-IE" dirty="0">
                <a:solidFill>
                  <a:schemeClr val="bg1"/>
                </a:solidFill>
              </a:rPr>
              <a:t> 5 </a:t>
            </a:r>
            <a:r>
              <a:rPr lang="en-IE" dirty="0" err="1">
                <a:solidFill>
                  <a:schemeClr val="bg1"/>
                </a:solidFill>
              </a:rPr>
              <a:t>passos</a:t>
            </a:r>
            <a:endParaRPr lang="en-IE" sz="4800" dirty="0">
              <a:solidFill>
                <a:schemeClr val="bg1"/>
              </a:solidFill>
            </a:endParaRPr>
          </a:p>
        </p:txBody>
      </p:sp>
    </p:spTree>
    <p:extLst>
      <p:ext uri="{BB962C8B-B14F-4D97-AF65-F5344CB8AC3E}">
        <p14:creationId xmlns:p14="http://schemas.microsoft.com/office/powerpoint/2010/main" val="35671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0132D-F2F1-465E-A42F-5C3DA7F22426}"/>
              </a:ext>
            </a:extLst>
          </p:cNvPr>
          <p:cNvSpPr>
            <a:spLocks noGrp="1"/>
          </p:cNvSpPr>
          <p:nvPr>
            <p:ph type="body" sz="quarter" idx="10"/>
          </p:nvPr>
        </p:nvSpPr>
        <p:spPr>
          <a:xfrm>
            <a:off x="303467" y="2035629"/>
            <a:ext cx="2672815" cy="3688456"/>
          </a:xfrm>
          <a:solidFill>
            <a:srgbClr val="7F4182"/>
          </a:solidFill>
        </p:spPr>
        <p:txBody>
          <a:bodyPr/>
          <a:lstStyle/>
          <a:p>
            <a:endParaRPr lang="en-IE" dirty="0">
              <a:solidFill>
                <a:schemeClr val="bg1"/>
              </a:solidFill>
            </a:endParaRPr>
          </a:p>
          <a:p>
            <a:endParaRPr lang="en-IE" dirty="0">
              <a:solidFill>
                <a:schemeClr val="bg1"/>
              </a:solidFill>
            </a:endParaRPr>
          </a:p>
          <a:p>
            <a:endParaRPr lang="en-IE" dirty="0">
              <a:solidFill>
                <a:schemeClr val="bg1"/>
              </a:solidFill>
            </a:endParaRPr>
          </a:p>
          <a:p>
            <a:r>
              <a:rPr lang="en-IE" dirty="0">
                <a:solidFill>
                  <a:schemeClr val="bg1"/>
                </a:solidFill>
              </a:rPr>
              <a:t>um </a:t>
            </a:r>
            <a:r>
              <a:rPr lang="en-IE" dirty="0" err="1">
                <a:solidFill>
                  <a:schemeClr val="bg1"/>
                </a:solidFill>
              </a:rPr>
              <a:t>processo</a:t>
            </a:r>
            <a:r>
              <a:rPr lang="en-IE" dirty="0">
                <a:solidFill>
                  <a:schemeClr val="bg1"/>
                </a:solidFill>
              </a:rPr>
              <a:t> que </a:t>
            </a:r>
            <a:r>
              <a:rPr lang="en-IE" dirty="0" err="1">
                <a:solidFill>
                  <a:schemeClr val="bg1"/>
                </a:solidFill>
              </a:rPr>
              <a:t>capitaliza</a:t>
            </a:r>
            <a:r>
              <a:rPr lang="en-IE" dirty="0">
                <a:solidFill>
                  <a:schemeClr val="bg1"/>
                </a:solidFill>
              </a:rPr>
              <a:t> </a:t>
            </a:r>
            <a:r>
              <a:rPr lang="en-IE" dirty="0" err="1">
                <a:solidFill>
                  <a:schemeClr val="bg1"/>
                </a:solidFill>
              </a:rPr>
              <a:t>os</a:t>
            </a:r>
            <a:r>
              <a:rPr lang="en-IE" dirty="0">
                <a:solidFill>
                  <a:schemeClr val="bg1"/>
                </a:solidFill>
              </a:rPr>
              <a:t> </a:t>
            </a:r>
            <a:r>
              <a:rPr lang="en-IE" dirty="0" err="1">
                <a:solidFill>
                  <a:schemeClr val="bg1"/>
                </a:solidFill>
              </a:rPr>
              <a:t>recursos</a:t>
            </a:r>
            <a:r>
              <a:rPr lang="en-IE" dirty="0">
                <a:solidFill>
                  <a:schemeClr val="bg1"/>
                </a:solidFill>
              </a:rPr>
              <a:t>, a </a:t>
            </a:r>
            <a:r>
              <a:rPr lang="en-IE" dirty="0" err="1">
                <a:solidFill>
                  <a:schemeClr val="bg1"/>
                </a:solidFill>
              </a:rPr>
              <a:t>inspiração</a:t>
            </a:r>
            <a:r>
              <a:rPr lang="en-IE" dirty="0">
                <a:solidFill>
                  <a:schemeClr val="bg1"/>
                </a:solidFill>
              </a:rPr>
              <a:t> e o </a:t>
            </a:r>
            <a:r>
              <a:rPr lang="en-IE" dirty="0" err="1">
                <a:solidFill>
                  <a:schemeClr val="bg1"/>
                </a:solidFill>
              </a:rPr>
              <a:t>potencial</a:t>
            </a:r>
            <a:r>
              <a:rPr lang="en-IE" dirty="0">
                <a:solidFill>
                  <a:schemeClr val="bg1"/>
                </a:solidFill>
              </a:rPr>
              <a:t> de </a:t>
            </a:r>
            <a:r>
              <a:rPr lang="en-IE" dirty="0" err="1">
                <a:solidFill>
                  <a:schemeClr val="bg1"/>
                </a:solidFill>
              </a:rPr>
              <a:t>uma</a:t>
            </a:r>
            <a:r>
              <a:rPr lang="en-IE" dirty="0">
                <a:solidFill>
                  <a:schemeClr val="bg1"/>
                </a:solidFill>
              </a:rPr>
              <a:t> </a:t>
            </a:r>
            <a:r>
              <a:rPr lang="en-IE" dirty="0" err="1">
                <a:solidFill>
                  <a:schemeClr val="bg1"/>
                </a:solidFill>
              </a:rPr>
              <a:t>comunidade</a:t>
            </a:r>
            <a:r>
              <a:rPr lang="en-IE" dirty="0">
                <a:solidFill>
                  <a:schemeClr val="bg1"/>
                </a:solidFill>
              </a:rPr>
              <a:t> </a:t>
            </a:r>
          </a:p>
        </p:txBody>
      </p:sp>
      <p:sp>
        <p:nvSpPr>
          <p:cNvPr id="3" name="Text Placeholder 2">
            <a:extLst>
              <a:ext uri="{FF2B5EF4-FFF2-40B4-BE49-F238E27FC236}">
                <a16:creationId xmlns:a16="http://schemas.microsoft.com/office/drawing/2014/main" id="{D3B48ACB-98F1-4455-AE5C-01FDF4C51C04}"/>
              </a:ext>
            </a:extLst>
          </p:cNvPr>
          <p:cNvSpPr>
            <a:spLocks noGrp="1"/>
          </p:cNvSpPr>
          <p:nvPr>
            <p:ph type="body" sz="quarter" idx="11"/>
          </p:nvPr>
        </p:nvSpPr>
        <p:spPr>
          <a:xfrm>
            <a:off x="3209289" y="2035629"/>
            <a:ext cx="2672815" cy="3688456"/>
          </a:xfrm>
          <a:solidFill>
            <a:srgbClr val="68BBAF"/>
          </a:solidFill>
        </p:spPr>
        <p:txBody>
          <a:bodyPr>
            <a:normAutofit/>
          </a:bodyPr>
          <a:lstStyle/>
          <a:p>
            <a:r>
              <a:rPr lang="en-IE" dirty="0" err="1">
                <a:solidFill>
                  <a:schemeClr val="bg1"/>
                </a:solidFill>
              </a:rPr>
              <a:t>particularmente</a:t>
            </a:r>
            <a:r>
              <a:rPr lang="en-IE" dirty="0">
                <a:solidFill>
                  <a:schemeClr val="bg1"/>
                </a:solidFill>
              </a:rPr>
              <a:t> </a:t>
            </a:r>
            <a:r>
              <a:rPr lang="en-IE" dirty="0" err="1">
                <a:solidFill>
                  <a:schemeClr val="bg1"/>
                </a:solidFill>
              </a:rPr>
              <a:t>atento</a:t>
            </a:r>
            <a:r>
              <a:rPr lang="en-IE" dirty="0">
                <a:solidFill>
                  <a:schemeClr val="bg1"/>
                </a:solidFill>
              </a:rPr>
              <a:t> </a:t>
            </a:r>
            <a:r>
              <a:rPr lang="en-IE" dirty="0" err="1">
                <a:solidFill>
                  <a:schemeClr val="bg1"/>
                </a:solidFill>
              </a:rPr>
              <a:t>às</a:t>
            </a:r>
            <a:r>
              <a:rPr lang="en-IE" dirty="0">
                <a:solidFill>
                  <a:schemeClr val="bg1"/>
                </a:solidFill>
              </a:rPr>
              <a:t> </a:t>
            </a:r>
            <a:r>
              <a:rPr lang="en-IE" dirty="0" err="1">
                <a:solidFill>
                  <a:schemeClr val="bg1"/>
                </a:solidFill>
              </a:rPr>
              <a:t>identidades</a:t>
            </a:r>
            <a:r>
              <a:rPr lang="en-IE" dirty="0">
                <a:solidFill>
                  <a:schemeClr val="bg1"/>
                </a:solidFill>
              </a:rPr>
              <a:t> </a:t>
            </a:r>
            <a:r>
              <a:rPr lang="en-IE" dirty="0" err="1">
                <a:solidFill>
                  <a:schemeClr val="bg1"/>
                </a:solidFill>
              </a:rPr>
              <a:t>físicas</a:t>
            </a:r>
            <a:r>
              <a:rPr lang="en-IE" dirty="0">
                <a:solidFill>
                  <a:schemeClr val="bg1"/>
                </a:solidFill>
              </a:rPr>
              <a:t>, </a:t>
            </a:r>
            <a:r>
              <a:rPr lang="en-IE" dirty="0" err="1">
                <a:solidFill>
                  <a:schemeClr val="bg1"/>
                </a:solidFill>
              </a:rPr>
              <a:t>culturais</a:t>
            </a:r>
            <a:r>
              <a:rPr lang="en-IE" dirty="0">
                <a:solidFill>
                  <a:schemeClr val="bg1"/>
                </a:solidFill>
              </a:rPr>
              <a:t> e </a:t>
            </a:r>
            <a:r>
              <a:rPr lang="en-IE" dirty="0" err="1">
                <a:solidFill>
                  <a:schemeClr val="bg1"/>
                </a:solidFill>
              </a:rPr>
              <a:t>sociais</a:t>
            </a:r>
            <a:r>
              <a:rPr lang="en-IE" dirty="0">
                <a:solidFill>
                  <a:schemeClr val="bg1"/>
                </a:solidFill>
              </a:rPr>
              <a:t> que </a:t>
            </a:r>
            <a:r>
              <a:rPr lang="en-IE" dirty="0" err="1">
                <a:solidFill>
                  <a:schemeClr val="bg1"/>
                </a:solidFill>
              </a:rPr>
              <a:t>definem</a:t>
            </a:r>
            <a:r>
              <a:rPr lang="en-IE" dirty="0">
                <a:solidFill>
                  <a:schemeClr val="bg1"/>
                </a:solidFill>
              </a:rPr>
              <a:t> um local - o </a:t>
            </a:r>
            <a:r>
              <a:rPr lang="en-IE" dirty="0" err="1">
                <a:solidFill>
                  <a:schemeClr val="bg1"/>
                </a:solidFill>
              </a:rPr>
              <a:t>seu</a:t>
            </a:r>
            <a:r>
              <a:rPr lang="en-IE" dirty="0">
                <a:solidFill>
                  <a:schemeClr val="bg1"/>
                </a:solidFill>
              </a:rPr>
              <a:t> ADN </a:t>
            </a:r>
          </a:p>
        </p:txBody>
      </p:sp>
      <p:sp>
        <p:nvSpPr>
          <p:cNvPr id="4" name="Text Placeholder 3">
            <a:extLst>
              <a:ext uri="{FF2B5EF4-FFF2-40B4-BE49-F238E27FC236}">
                <a16:creationId xmlns:a16="http://schemas.microsoft.com/office/drawing/2014/main" id="{6EAEC4F3-FC71-4504-BD34-1BE7710D8300}"/>
              </a:ext>
            </a:extLst>
          </p:cNvPr>
          <p:cNvSpPr>
            <a:spLocks noGrp="1"/>
          </p:cNvSpPr>
          <p:nvPr>
            <p:ph type="body" sz="quarter" idx="12"/>
          </p:nvPr>
        </p:nvSpPr>
        <p:spPr>
          <a:xfrm>
            <a:off x="6115112" y="2035629"/>
            <a:ext cx="2672815" cy="3732700"/>
          </a:xfrm>
          <a:solidFill>
            <a:srgbClr val="AB5AB0"/>
          </a:solidFill>
        </p:spPr>
        <p:txBody>
          <a:bodyPr>
            <a:normAutofit lnSpcReduction="10000"/>
          </a:bodyPr>
          <a:lstStyle/>
          <a:p>
            <a:endParaRPr lang="en-IE" dirty="0">
              <a:solidFill>
                <a:schemeClr val="bg1"/>
              </a:solidFill>
            </a:endParaRPr>
          </a:p>
          <a:p>
            <a:endParaRPr lang="en-IE" dirty="0">
              <a:solidFill>
                <a:schemeClr val="bg1"/>
              </a:solidFill>
            </a:endParaRPr>
          </a:p>
          <a:p>
            <a:endParaRPr lang="en-IE" dirty="0">
              <a:solidFill>
                <a:schemeClr val="bg1"/>
              </a:solidFill>
            </a:endParaRPr>
          </a:p>
          <a:p>
            <a:r>
              <a:rPr lang="en-IE" dirty="0" err="1">
                <a:solidFill>
                  <a:schemeClr val="bg1"/>
                </a:solidFill>
              </a:rPr>
              <a:t>uma</a:t>
            </a:r>
            <a:r>
              <a:rPr lang="en-IE" dirty="0">
                <a:solidFill>
                  <a:schemeClr val="bg1"/>
                </a:solidFill>
              </a:rPr>
              <a:t> </a:t>
            </a:r>
            <a:r>
              <a:rPr lang="en-IE" dirty="0" err="1">
                <a:solidFill>
                  <a:schemeClr val="bg1"/>
                </a:solidFill>
              </a:rPr>
              <a:t>abordagem</a:t>
            </a:r>
            <a:r>
              <a:rPr lang="en-IE" dirty="0">
                <a:solidFill>
                  <a:schemeClr val="bg1"/>
                </a:solidFill>
              </a:rPr>
              <a:t> </a:t>
            </a:r>
            <a:r>
              <a:rPr lang="en-IE" dirty="0" err="1">
                <a:solidFill>
                  <a:schemeClr val="bg1"/>
                </a:solidFill>
              </a:rPr>
              <a:t>multifacetada</a:t>
            </a:r>
            <a:r>
              <a:rPr lang="en-IE" dirty="0">
                <a:solidFill>
                  <a:schemeClr val="bg1"/>
                </a:solidFill>
              </a:rPr>
              <a:t> e </a:t>
            </a:r>
            <a:r>
              <a:rPr lang="en-IE" dirty="0" err="1">
                <a:solidFill>
                  <a:schemeClr val="bg1"/>
                </a:solidFill>
              </a:rPr>
              <a:t>dinâmica</a:t>
            </a:r>
            <a:r>
              <a:rPr lang="en-IE" dirty="0">
                <a:solidFill>
                  <a:schemeClr val="bg1"/>
                </a:solidFill>
              </a:rPr>
              <a:t> </a:t>
            </a:r>
            <a:r>
              <a:rPr lang="en-IE" dirty="0" err="1">
                <a:solidFill>
                  <a:schemeClr val="bg1"/>
                </a:solidFill>
              </a:rPr>
              <a:t>ao</a:t>
            </a:r>
            <a:r>
              <a:rPr lang="en-IE" dirty="0">
                <a:solidFill>
                  <a:schemeClr val="bg1"/>
                </a:solidFill>
              </a:rPr>
              <a:t> </a:t>
            </a:r>
            <a:r>
              <a:rPr lang="en-IE" dirty="0" err="1">
                <a:solidFill>
                  <a:schemeClr val="bg1"/>
                </a:solidFill>
              </a:rPr>
              <a:t>planeamento</a:t>
            </a:r>
            <a:r>
              <a:rPr lang="en-IE" dirty="0">
                <a:solidFill>
                  <a:schemeClr val="bg1"/>
                </a:solidFill>
              </a:rPr>
              <a:t>, </a:t>
            </a:r>
            <a:r>
              <a:rPr lang="en-IE" dirty="0" err="1">
                <a:solidFill>
                  <a:schemeClr val="bg1"/>
                </a:solidFill>
              </a:rPr>
              <a:t>conceção</a:t>
            </a:r>
            <a:r>
              <a:rPr lang="en-IE" dirty="0">
                <a:solidFill>
                  <a:schemeClr val="bg1"/>
                </a:solidFill>
              </a:rPr>
              <a:t> e </a:t>
            </a:r>
            <a:r>
              <a:rPr lang="en-IE" dirty="0" err="1">
                <a:solidFill>
                  <a:schemeClr val="bg1"/>
                </a:solidFill>
              </a:rPr>
              <a:t>desenvolvimento</a:t>
            </a:r>
            <a:r>
              <a:rPr lang="en-IE" dirty="0">
                <a:solidFill>
                  <a:schemeClr val="bg1"/>
                </a:solidFill>
              </a:rPr>
              <a:t> de </a:t>
            </a:r>
            <a:r>
              <a:rPr lang="en-IE" dirty="0" err="1">
                <a:solidFill>
                  <a:schemeClr val="bg1"/>
                </a:solidFill>
              </a:rPr>
              <a:t>locais</a:t>
            </a:r>
            <a:r>
              <a:rPr lang="en-IE" dirty="0">
                <a:solidFill>
                  <a:schemeClr val="bg1"/>
                </a:solidFill>
              </a:rPr>
              <a:t> e </a:t>
            </a:r>
            <a:r>
              <a:rPr lang="en-IE" dirty="0" err="1">
                <a:solidFill>
                  <a:schemeClr val="bg1"/>
                </a:solidFill>
              </a:rPr>
              <a:t>espaços</a:t>
            </a:r>
            <a:endParaRPr lang="en-IE" dirty="0">
              <a:solidFill>
                <a:schemeClr val="bg1"/>
              </a:solidFill>
            </a:endParaRPr>
          </a:p>
        </p:txBody>
      </p:sp>
      <p:sp>
        <p:nvSpPr>
          <p:cNvPr id="5" name="Text Placeholder 4">
            <a:extLst>
              <a:ext uri="{FF2B5EF4-FFF2-40B4-BE49-F238E27FC236}">
                <a16:creationId xmlns:a16="http://schemas.microsoft.com/office/drawing/2014/main" id="{35C43121-CEFB-4DC7-96B5-9795C5578E31}"/>
              </a:ext>
            </a:extLst>
          </p:cNvPr>
          <p:cNvSpPr>
            <a:spLocks noGrp="1"/>
          </p:cNvSpPr>
          <p:nvPr>
            <p:ph type="body" sz="quarter" idx="13"/>
          </p:nvPr>
        </p:nvSpPr>
        <p:spPr>
          <a:xfrm>
            <a:off x="9068395" y="2035629"/>
            <a:ext cx="2672815" cy="3732700"/>
          </a:xfrm>
          <a:solidFill>
            <a:srgbClr val="A3CEC2"/>
          </a:solidFill>
        </p:spPr>
        <p:txBody>
          <a:bodyPr>
            <a:normAutofit/>
          </a:bodyPr>
          <a:lstStyle/>
          <a:p>
            <a:r>
              <a:rPr lang="en-IE" dirty="0" err="1">
                <a:solidFill>
                  <a:schemeClr val="bg1"/>
                </a:solidFill>
              </a:rPr>
              <a:t>uma</a:t>
            </a:r>
            <a:r>
              <a:rPr lang="en-IE" dirty="0">
                <a:solidFill>
                  <a:schemeClr val="bg1"/>
                </a:solidFill>
              </a:rPr>
              <a:t> </a:t>
            </a:r>
            <a:r>
              <a:rPr lang="en-IE" dirty="0" err="1">
                <a:solidFill>
                  <a:schemeClr val="bg1"/>
                </a:solidFill>
              </a:rPr>
              <a:t>filosofia</a:t>
            </a:r>
            <a:r>
              <a:rPr lang="en-IE" dirty="0">
                <a:solidFill>
                  <a:schemeClr val="bg1"/>
                </a:solidFill>
              </a:rPr>
              <a:t> e um </a:t>
            </a:r>
            <a:r>
              <a:rPr lang="en-IE" dirty="0" err="1">
                <a:solidFill>
                  <a:schemeClr val="bg1"/>
                </a:solidFill>
              </a:rPr>
              <a:t>processo</a:t>
            </a:r>
            <a:r>
              <a:rPr lang="en-IE" dirty="0">
                <a:solidFill>
                  <a:schemeClr val="bg1"/>
                </a:solidFill>
              </a:rPr>
              <a:t> </a:t>
            </a:r>
            <a:r>
              <a:rPr lang="en-IE" dirty="0" err="1">
                <a:solidFill>
                  <a:schemeClr val="bg1"/>
                </a:solidFill>
              </a:rPr>
              <a:t>contínuo</a:t>
            </a:r>
            <a:endParaRPr lang="en-IE" dirty="0">
              <a:solidFill>
                <a:schemeClr val="bg1"/>
              </a:solidFill>
            </a:endParaRPr>
          </a:p>
          <a:p>
            <a:endParaRPr lang="en-IE" dirty="0">
              <a:solidFill>
                <a:schemeClr val="bg1"/>
              </a:solidFill>
            </a:endParaRPr>
          </a:p>
          <a:p>
            <a:endParaRPr lang="en-IE" dirty="0">
              <a:solidFill>
                <a:schemeClr val="bg1"/>
              </a:solidFill>
            </a:endParaRPr>
          </a:p>
          <a:p>
            <a:r>
              <a:rPr lang="en-IE" dirty="0">
                <a:solidFill>
                  <a:schemeClr val="bg1"/>
                </a:solidFill>
              </a:rPr>
              <a:t> </a:t>
            </a:r>
          </a:p>
        </p:txBody>
      </p:sp>
      <p:sp>
        <p:nvSpPr>
          <p:cNvPr id="6" name="TextBox 5">
            <a:extLst>
              <a:ext uri="{FF2B5EF4-FFF2-40B4-BE49-F238E27FC236}">
                <a16:creationId xmlns:a16="http://schemas.microsoft.com/office/drawing/2014/main" id="{DB922CF5-48BE-409B-8CD0-B62BDF7CD98F}"/>
              </a:ext>
            </a:extLst>
          </p:cNvPr>
          <p:cNvSpPr txBox="1"/>
          <p:nvPr/>
        </p:nvSpPr>
        <p:spPr>
          <a:xfrm>
            <a:off x="0" y="272143"/>
            <a:ext cx="4245429" cy="646331"/>
          </a:xfrm>
          <a:prstGeom prst="rect">
            <a:avLst/>
          </a:prstGeom>
          <a:solidFill>
            <a:srgbClr val="7F4182"/>
          </a:solidFill>
        </p:spPr>
        <p:txBody>
          <a:bodyPr wrap="square" rtlCol="0">
            <a:spAutoFit/>
          </a:bodyPr>
          <a:lstStyle/>
          <a:p>
            <a:pPr algn="ctr"/>
            <a:r>
              <a:rPr lang="en-IE" sz="3600" dirty="0">
                <a:solidFill>
                  <a:schemeClr val="bg1"/>
                </a:solidFill>
              </a:rPr>
              <a:t>O Placemaking </a:t>
            </a:r>
            <a:r>
              <a:rPr lang="en-IE" sz="3600" dirty="0" err="1">
                <a:solidFill>
                  <a:schemeClr val="bg1"/>
                </a:solidFill>
              </a:rPr>
              <a:t>é</a:t>
            </a:r>
            <a:r>
              <a:rPr lang="en-IE" sz="3600" dirty="0">
                <a:solidFill>
                  <a:schemeClr val="bg1"/>
                </a:solidFill>
              </a:rPr>
              <a:t>…</a:t>
            </a:r>
          </a:p>
        </p:txBody>
      </p:sp>
      <p:pic>
        <p:nvPicPr>
          <p:cNvPr id="8" name="Graphic 7" descr="Neighborhood">
            <a:extLst>
              <a:ext uri="{FF2B5EF4-FFF2-40B4-BE49-F238E27FC236}">
                <a16:creationId xmlns:a16="http://schemas.microsoft.com/office/drawing/2014/main" id="{4492DBB9-413E-46AD-BC87-D010600B05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774" y="2083040"/>
            <a:ext cx="1302417" cy="1302417"/>
          </a:xfrm>
          <a:prstGeom prst="rect">
            <a:avLst/>
          </a:prstGeom>
        </p:spPr>
      </p:pic>
      <p:pic>
        <p:nvPicPr>
          <p:cNvPr id="10" name="Graphic 9" descr="Blueprint">
            <a:extLst>
              <a:ext uri="{FF2B5EF4-FFF2-40B4-BE49-F238E27FC236}">
                <a16:creationId xmlns:a16="http://schemas.microsoft.com/office/drawing/2014/main" id="{B889AB1B-68CB-4C3E-8715-40EF43CD91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1311" y="2079171"/>
            <a:ext cx="1306286" cy="1306286"/>
          </a:xfrm>
          <a:prstGeom prst="rect">
            <a:avLst/>
          </a:prstGeom>
        </p:spPr>
      </p:pic>
      <p:pic>
        <p:nvPicPr>
          <p:cNvPr id="12" name="Graphic 11" descr="Circles with arrows">
            <a:extLst>
              <a:ext uri="{FF2B5EF4-FFF2-40B4-BE49-F238E27FC236}">
                <a16:creationId xmlns:a16="http://schemas.microsoft.com/office/drawing/2014/main" id="{58615FDD-F017-4821-829D-7C051B636F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18914" y="2070226"/>
            <a:ext cx="1315231" cy="1315231"/>
          </a:xfrm>
          <a:prstGeom prst="rect">
            <a:avLst/>
          </a:prstGeom>
        </p:spPr>
      </p:pic>
      <p:pic>
        <p:nvPicPr>
          <p:cNvPr id="14" name="Graphic 13" descr="Fingerprint">
            <a:extLst>
              <a:ext uri="{FF2B5EF4-FFF2-40B4-BE49-F238E27FC236}">
                <a16:creationId xmlns:a16="http://schemas.microsoft.com/office/drawing/2014/main" id="{6A562FAF-3000-437E-BED1-A359427B9E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50514" y="2165381"/>
            <a:ext cx="1263619" cy="1263619"/>
          </a:xfrm>
          <a:prstGeom prst="rect">
            <a:avLst/>
          </a:prstGeom>
        </p:spPr>
      </p:pic>
    </p:spTree>
    <p:extLst>
      <p:ext uri="{BB962C8B-B14F-4D97-AF65-F5344CB8AC3E}">
        <p14:creationId xmlns:p14="http://schemas.microsoft.com/office/powerpoint/2010/main" val="2489275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3565FE-B3D4-4B52-A8C1-517026AD64FC}"/>
              </a:ext>
            </a:extLst>
          </p:cNvPr>
          <p:cNvSpPr>
            <a:spLocks noGrp="1"/>
          </p:cNvSpPr>
          <p:nvPr>
            <p:ph type="pic" sz="quarter" idx="15"/>
          </p:nvPr>
        </p:nvSpPr>
        <p:spPr/>
      </p:sp>
      <p:sp>
        <p:nvSpPr>
          <p:cNvPr id="3" name="Text Placeholder 2">
            <a:extLst>
              <a:ext uri="{FF2B5EF4-FFF2-40B4-BE49-F238E27FC236}">
                <a16:creationId xmlns:a16="http://schemas.microsoft.com/office/drawing/2014/main" id="{8265BBE2-5F24-46AA-9D6E-704063AAEB78}"/>
              </a:ext>
            </a:extLst>
          </p:cNvPr>
          <p:cNvSpPr>
            <a:spLocks noGrp="1"/>
          </p:cNvSpPr>
          <p:nvPr>
            <p:ph type="body" sz="quarter" idx="16"/>
          </p:nvPr>
        </p:nvSpPr>
        <p:spPr>
          <a:xfrm>
            <a:off x="381298" y="324709"/>
            <a:ext cx="6361734" cy="697353"/>
          </a:xfrm>
          <a:solidFill>
            <a:srgbClr val="BA0A94"/>
          </a:solidFill>
        </p:spPr>
        <p:txBody>
          <a:bodyPr/>
          <a:lstStyle/>
          <a:p>
            <a:r>
              <a:rPr lang="en-IE" dirty="0">
                <a:solidFill>
                  <a:schemeClr val="bg1"/>
                </a:solidFill>
              </a:rPr>
              <a:t>3. Manual de </a:t>
            </a:r>
            <a:r>
              <a:rPr lang="en-IE" dirty="0" err="1">
                <a:solidFill>
                  <a:schemeClr val="bg1"/>
                </a:solidFill>
              </a:rPr>
              <a:t>Parket</a:t>
            </a:r>
            <a:r>
              <a:rPr lang="en-IE" dirty="0">
                <a:solidFill>
                  <a:schemeClr val="bg1"/>
                </a:solidFill>
              </a:rPr>
              <a:t>  </a:t>
            </a:r>
          </a:p>
        </p:txBody>
      </p:sp>
      <p:sp>
        <p:nvSpPr>
          <p:cNvPr id="4" name="Text Placeholder 3">
            <a:extLst>
              <a:ext uri="{FF2B5EF4-FFF2-40B4-BE49-F238E27FC236}">
                <a16:creationId xmlns:a16="http://schemas.microsoft.com/office/drawing/2014/main" id="{05B50DF6-F458-423A-BA1D-DFC3B9BCED98}"/>
              </a:ext>
            </a:extLst>
          </p:cNvPr>
          <p:cNvSpPr>
            <a:spLocks noGrp="1"/>
          </p:cNvSpPr>
          <p:nvPr>
            <p:ph type="body" sz="quarter" idx="17"/>
          </p:nvPr>
        </p:nvSpPr>
        <p:spPr>
          <a:xfrm>
            <a:off x="381298" y="1516696"/>
            <a:ext cx="7238701" cy="4637919"/>
          </a:xfrm>
        </p:spPr>
        <p:txBody>
          <a:bodyPr/>
          <a:lstStyle/>
          <a:p>
            <a:r>
              <a:rPr lang="en-IE" sz="2400" dirty="0"/>
              <a:t>O Manual de Parklet </a:t>
            </a:r>
            <a:r>
              <a:rPr lang="en-IE" sz="2400" dirty="0" err="1"/>
              <a:t>é</a:t>
            </a:r>
            <a:r>
              <a:rPr lang="en-IE" sz="2400" dirty="0"/>
              <a:t> </a:t>
            </a:r>
            <a:r>
              <a:rPr lang="en-IE" sz="2400" dirty="0" err="1"/>
              <a:t>uma</a:t>
            </a:r>
            <a:r>
              <a:rPr lang="en-IE" sz="2400" dirty="0"/>
              <a:t> </a:t>
            </a:r>
            <a:r>
              <a:rPr lang="en-IE" sz="2400" dirty="0" err="1"/>
              <a:t>visão</a:t>
            </a:r>
            <a:r>
              <a:rPr lang="en-IE" sz="2400" dirty="0"/>
              <a:t> </a:t>
            </a:r>
            <a:r>
              <a:rPr lang="en-IE" sz="2400" dirty="0" err="1"/>
              <a:t>abrangente</a:t>
            </a:r>
            <a:r>
              <a:rPr lang="en-IE" sz="2400" dirty="0"/>
              <a:t> dos </a:t>
            </a:r>
            <a:r>
              <a:rPr lang="en-IE" sz="2400" dirty="0" err="1"/>
              <a:t>objetivos</a:t>
            </a:r>
            <a:r>
              <a:rPr lang="en-IE" sz="2400" dirty="0"/>
              <a:t>, </a:t>
            </a:r>
            <a:r>
              <a:rPr lang="en-IE" sz="2400" dirty="0" err="1"/>
              <a:t>políticas</a:t>
            </a:r>
            <a:r>
              <a:rPr lang="en-IE" sz="2400" dirty="0"/>
              <a:t>, </a:t>
            </a:r>
            <a:r>
              <a:rPr lang="en-IE" sz="2400" dirty="0" err="1"/>
              <a:t>processos</a:t>
            </a:r>
            <a:r>
              <a:rPr lang="en-IE" sz="2400" dirty="0"/>
              <a:t>, </a:t>
            </a:r>
            <a:r>
              <a:rPr lang="en-IE" sz="2400" dirty="0" err="1"/>
              <a:t>procedimentos</a:t>
            </a:r>
            <a:r>
              <a:rPr lang="en-IE" sz="2400" dirty="0"/>
              <a:t> e </a:t>
            </a:r>
            <a:r>
              <a:rPr lang="en-IE" sz="2400" dirty="0" err="1"/>
              <a:t>diretrizes</a:t>
            </a:r>
            <a:r>
              <a:rPr lang="en-IE" sz="2400" dirty="0"/>
              <a:t> para a </a:t>
            </a:r>
            <a:r>
              <a:rPr lang="en-IE" sz="2400" dirty="0" err="1"/>
              <a:t>criação</a:t>
            </a:r>
            <a:r>
              <a:rPr lang="en-IE" sz="2400" dirty="0"/>
              <a:t> de um parklet </a:t>
            </a:r>
            <a:r>
              <a:rPr lang="en-IE" sz="2400" dirty="0" err="1"/>
              <a:t>em</a:t>
            </a:r>
            <a:r>
              <a:rPr lang="en-IE" sz="2400" dirty="0"/>
              <a:t> São Francisco (mas </a:t>
            </a:r>
            <a:r>
              <a:rPr lang="en-IE" sz="2400" dirty="0" err="1"/>
              <a:t>é</a:t>
            </a:r>
            <a:r>
              <a:rPr lang="en-IE" sz="2400" dirty="0"/>
              <a:t> </a:t>
            </a:r>
            <a:r>
              <a:rPr lang="en-IE" sz="2400" dirty="0" err="1"/>
              <a:t>transferível</a:t>
            </a:r>
            <a:r>
              <a:rPr lang="en-IE" sz="2400" dirty="0"/>
              <a:t> para </a:t>
            </a:r>
            <a:r>
              <a:rPr lang="en-IE" sz="2400" dirty="0" err="1"/>
              <a:t>Cidades</a:t>
            </a:r>
            <a:r>
              <a:rPr lang="en-IE" sz="2400" dirty="0"/>
              <a:t>, </a:t>
            </a:r>
            <a:r>
              <a:rPr lang="en-IE" sz="2400" dirty="0" err="1"/>
              <a:t>vilas</a:t>
            </a:r>
            <a:r>
              <a:rPr lang="en-IE" sz="2400" dirty="0"/>
              <a:t> e </a:t>
            </a:r>
            <a:r>
              <a:rPr lang="en-IE" sz="2400" dirty="0" err="1"/>
              <a:t>aldeias</a:t>
            </a:r>
            <a:r>
              <a:rPr lang="en-IE" sz="2400" dirty="0"/>
              <a:t> </a:t>
            </a:r>
            <a:r>
              <a:rPr lang="en-IE" sz="2400" dirty="0" err="1"/>
              <a:t>europeias</a:t>
            </a:r>
            <a:r>
              <a:rPr lang="en-IE" sz="2400" dirty="0"/>
              <a:t>). </a:t>
            </a:r>
          </a:p>
          <a:p>
            <a:r>
              <a:rPr lang="en-IE" sz="2400" dirty="0"/>
              <a:t>O manual serve </a:t>
            </a:r>
            <a:r>
              <a:rPr lang="en-IE" sz="2400" dirty="0" err="1"/>
              <a:t>também</a:t>
            </a:r>
            <a:r>
              <a:rPr lang="en-IE" sz="2400" dirty="0"/>
              <a:t> </a:t>
            </a:r>
            <a:r>
              <a:rPr lang="en-IE" sz="2400" dirty="0" err="1"/>
              <a:t>como</a:t>
            </a:r>
            <a:r>
              <a:rPr lang="en-IE" sz="2400" dirty="0"/>
              <a:t> um </a:t>
            </a:r>
            <a:r>
              <a:rPr lang="en-IE" sz="2400" dirty="0" err="1"/>
              <a:t>recurso</a:t>
            </a:r>
            <a:r>
              <a:rPr lang="en-IE" sz="2400" dirty="0"/>
              <a:t> para </a:t>
            </a:r>
            <a:r>
              <a:rPr lang="en-IE" sz="2400" dirty="0" err="1"/>
              <a:t>quem</a:t>
            </a:r>
            <a:r>
              <a:rPr lang="en-IE" sz="2400" dirty="0"/>
              <a:t> </a:t>
            </a:r>
            <a:r>
              <a:rPr lang="en-IE" sz="2400" dirty="0" err="1"/>
              <a:t>trabalha</a:t>
            </a:r>
            <a:r>
              <a:rPr lang="en-IE" sz="2400" dirty="0"/>
              <a:t> </a:t>
            </a:r>
            <a:r>
              <a:rPr lang="en-IE" sz="2400" dirty="0" err="1"/>
              <a:t>na</a:t>
            </a:r>
            <a:r>
              <a:rPr lang="en-IE" sz="2400" dirty="0"/>
              <a:t> </a:t>
            </a:r>
            <a:r>
              <a:rPr lang="en-IE" sz="2400" dirty="0" err="1"/>
              <a:t>criação</a:t>
            </a:r>
            <a:r>
              <a:rPr lang="en-IE" sz="2400" dirty="0"/>
              <a:t> de </a:t>
            </a:r>
            <a:r>
              <a:rPr lang="en-IE" sz="2400" dirty="0" err="1"/>
              <a:t>programas</a:t>
            </a:r>
            <a:r>
              <a:rPr lang="en-IE" sz="2400" dirty="0"/>
              <a:t> de parklet </a:t>
            </a:r>
            <a:r>
              <a:rPr lang="en-IE" sz="2400" dirty="0" err="1"/>
              <a:t>nas</a:t>
            </a:r>
            <a:r>
              <a:rPr lang="en-IE" sz="2400" dirty="0"/>
              <a:t> </a:t>
            </a:r>
            <a:r>
              <a:rPr lang="en-IE" sz="2400" dirty="0" err="1"/>
              <a:t>suas</a:t>
            </a:r>
            <a:r>
              <a:rPr lang="en-IE" sz="2400" dirty="0"/>
              <a:t> </a:t>
            </a:r>
            <a:r>
              <a:rPr lang="en-IE" sz="2400" dirty="0" err="1"/>
              <a:t>próprias</a:t>
            </a:r>
            <a:r>
              <a:rPr lang="en-IE" sz="2400" dirty="0"/>
              <a:t> </a:t>
            </a:r>
            <a:r>
              <a:rPr lang="en-IE" sz="2400" dirty="0" err="1"/>
              <a:t>cidades</a:t>
            </a:r>
            <a:r>
              <a:rPr lang="en-IE" sz="2400" dirty="0"/>
              <a:t>. O manual </a:t>
            </a:r>
            <a:r>
              <a:rPr lang="en-IE" sz="2400" dirty="0" err="1"/>
              <a:t>orienta</a:t>
            </a:r>
            <a:r>
              <a:rPr lang="en-IE" sz="2400" dirty="0"/>
              <a:t>-o </a:t>
            </a:r>
            <a:r>
              <a:rPr lang="en-IE" sz="2400" dirty="0" err="1"/>
              <a:t>ao</a:t>
            </a:r>
            <a:r>
              <a:rPr lang="en-IE" sz="2400" dirty="0"/>
              <a:t> </a:t>
            </a:r>
            <a:r>
              <a:rPr lang="en-IE" sz="2400" dirty="0" err="1"/>
              <a:t>longo</a:t>
            </a:r>
            <a:r>
              <a:rPr lang="en-IE" sz="2400" dirty="0"/>
              <a:t> de </a:t>
            </a:r>
            <a:r>
              <a:rPr lang="en-IE" sz="2400" dirty="0" err="1"/>
              <a:t>todo</a:t>
            </a:r>
            <a:r>
              <a:rPr lang="en-IE" sz="2400" dirty="0"/>
              <a:t> o </a:t>
            </a:r>
            <a:r>
              <a:rPr lang="en-IE" sz="2400" dirty="0" err="1"/>
              <a:t>processo</a:t>
            </a:r>
            <a:r>
              <a:rPr lang="en-IE" sz="2400" dirty="0"/>
              <a:t>, </a:t>
            </a:r>
            <a:r>
              <a:rPr lang="en-IE" sz="2400" dirty="0" err="1"/>
              <a:t>desde</a:t>
            </a:r>
            <a:r>
              <a:rPr lang="en-IE" sz="2400" dirty="0"/>
              <a:t> a </a:t>
            </a:r>
            <a:r>
              <a:rPr lang="en-IE" sz="2400" dirty="0" err="1"/>
              <a:t>apresentação</a:t>
            </a:r>
            <a:r>
              <a:rPr lang="en-IE" sz="2400" dirty="0"/>
              <a:t> de </a:t>
            </a:r>
            <a:r>
              <a:rPr lang="en-IE" sz="2400" dirty="0" err="1"/>
              <a:t>uma</a:t>
            </a:r>
            <a:r>
              <a:rPr lang="en-IE" sz="2400" dirty="0"/>
              <a:t> </a:t>
            </a:r>
            <a:r>
              <a:rPr lang="en-IE" sz="2400" dirty="0" err="1"/>
              <a:t>proposta</a:t>
            </a:r>
            <a:r>
              <a:rPr lang="en-IE" sz="2400" dirty="0"/>
              <a:t> </a:t>
            </a:r>
            <a:r>
              <a:rPr lang="en-IE" sz="2400" dirty="0" err="1"/>
              <a:t>até</a:t>
            </a:r>
            <a:r>
              <a:rPr lang="en-IE" sz="2400" dirty="0"/>
              <a:t> </a:t>
            </a:r>
            <a:r>
              <a:rPr lang="en-IE" sz="2400" dirty="0" err="1"/>
              <a:t>à</a:t>
            </a:r>
            <a:r>
              <a:rPr lang="en-IE" sz="2400" dirty="0"/>
              <a:t> </a:t>
            </a:r>
            <a:r>
              <a:rPr lang="en-IE" sz="2400" dirty="0" err="1"/>
              <a:t>implementação</a:t>
            </a:r>
            <a:r>
              <a:rPr lang="en-IE" sz="2400" dirty="0"/>
              <a:t> e </a:t>
            </a:r>
            <a:r>
              <a:rPr lang="en-IE" sz="2400" dirty="0" err="1"/>
              <a:t>manutenção</a:t>
            </a:r>
            <a:r>
              <a:rPr lang="en-IE" sz="2400" dirty="0"/>
              <a:t>.</a:t>
            </a:r>
          </a:p>
          <a:p>
            <a:r>
              <a:rPr lang="en-IE" sz="2400" dirty="0"/>
              <a:t>Pode </a:t>
            </a:r>
            <a:r>
              <a:rPr lang="en-IE" sz="2400" dirty="0" err="1"/>
              <a:t>aceder</a:t>
            </a:r>
            <a:r>
              <a:rPr lang="en-IE" sz="2400" dirty="0"/>
              <a:t> </a:t>
            </a:r>
            <a:r>
              <a:rPr lang="en-IE" sz="2400" dirty="0" err="1"/>
              <a:t>ao</a:t>
            </a:r>
            <a:r>
              <a:rPr lang="en-IE" sz="2400" dirty="0"/>
              <a:t> Manual </a:t>
            </a:r>
            <a:r>
              <a:rPr lang="en-IE" sz="2400" dirty="0">
                <a:hlinkClick r:id="rId2"/>
              </a:rPr>
              <a:t>AQUI</a:t>
            </a:r>
            <a:endParaRPr lang="en-IE" sz="2400" dirty="0"/>
          </a:p>
        </p:txBody>
      </p:sp>
      <p:pic>
        <p:nvPicPr>
          <p:cNvPr id="5" name="Picture 4">
            <a:extLst>
              <a:ext uri="{FF2B5EF4-FFF2-40B4-BE49-F238E27FC236}">
                <a16:creationId xmlns:a16="http://schemas.microsoft.com/office/drawing/2014/main" id="{26F54A44-65B4-447A-AE47-817A6B8388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81415" y="1148715"/>
            <a:ext cx="3410585" cy="4183609"/>
          </a:xfrm>
          <a:prstGeom prst="rect">
            <a:avLst/>
          </a:prstGeom>
        </p:spPr>
      </p:pic>
    </p:spTree>
    <p:extLst>
      <p:ext uri="{BB962C8B-B14F-4D97-AF65-F5344CB8AC3E}">
        <p14:creationId xmlns:p14="http://schemas.microsoft.com/office/powerpoint/2010/main" val="4079810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54758-6EBC-4869-9F41-DBFCBFCCB920}"/>
              </a:ext>
            </a:extLst>
          </p:cNvPr>
          <p:cNvSpPr>
            <a:spLocks noGrp="1"/>
          </p:cNvSpPr>
          <p:nvPr>
            <p:ph type="body" sz="quarter" idx="20"/>
          </p:nvPr>
        </p:nvSpPr>
        <p:spPr/>
        <p:txBody>
          <a:bodyPr/>
          <a:lstStyle/>
          <a:p>
            <a:r>
              <a:rPr lang="en-IE" dirty="0"/>
              <a:t>O Guia de </a:t>
            </a:r>
            <a:r>
              <a:rPr lang="en-IE" dirty="0" err="1"/>
              <a:t>Arte</a:t>
            </a:r>
            <a:r>
              <a:rPr lang="en-IE" dirty="0"/>
              <a:t> do </a:t>
            </a:r>
            <a:r>
              <a:rPr lang="en-IE" dirty="0" err="1"/>
              <a:t>Asfalto</a:t>
            </a:r>
            <a:r>
              <a:rPr lang="en-IE" dirty="0"/>
              <a:t> da Bloomberg Associates </a:t>
            </a:r>
            <a:r>
              <a:rPr lang="en-IE" dirty="0" err="1"/>
              <a:t>apresenta</a:t>
            </a:r>
            <a:r>
              <a:rPr lang="en-IE" dirty="0"/>
              <a:t> </a:t>
            </a:r>
            <a:r>
              <a:rPr lang="en-IE" dirty="0" err="1"/>
              <a:t>instalações</a:t>
            </a:r>
            <a:r>
              <a:rPr lang="en-IE" dirty="0"/>
              <a:t> </a:t>
            </a:r>
            <a:r>
              <a:rPr lang="en-IE" dirty="0" err="1"/>
              <a:t>bem</a:t>
            </a:r>
            <a:r>
              <a:rPr lang="en-IE" dirty="0"/>
              <a:t> </a:t>
            </a:r>
            <a:r>
              <a:rPr lang="en-IE" dirty="0" err="1"/>
              <a:t>sucedidas</a:t>
            </a:r>
            <a:r>
              <a:rPr lang="en-IE" dirty="0"/>
              <a:t> de </a:t>
            </a:r>
            <a:r>
              <a:rPr lang="en-IE" dirty="0" err="1"/>
              <a:t>arte</a:t>
            </a:r>
            <a:r>
              <a:rPr lang="en-IE" dirty="0"/>
              <a:t> </a:t>
            </a:r>
            <a:r>
              <a:rPr lang="en-IE" dirty="0" err="1"/>
              <a:t>em</a:t>
            </a:r>
            <a:r>
              <a:rPr lang="en-IE" dirty="0"/>
              <a:t> </a:t>
            </a:r>
            <a:r>
              <a:rPr lang="en-IE" dirty="0" err="1"/>
              <a:t>praças</a:t>
            </a:r>
            <a:r>
              <a:rPr lang="en-IE" dirty="0"/>
              <a:t> e </a:t>
            </a:r>
            <a:r>
              <a:rPr lang="en-IE" dirty="0" err="1"/>
              <a:t>estradas</a:t>
            </a:r>
            <a:r>
              <a:rPr lang="en-IE" dirty="0"/>
              <a:t> </a:t>
            </a:r>
            <a:r>
              <a:rPr lang="en-IE" dirty="0" err="1"/>
              <a:t>em</a:t>
            </a:r>
            <a:r>
              <a:rPr lang="en-IE" dirty="0"/>
              <a:t> </a:t>
            </a:r>
            <a:r>
              <a:rPr lang="en-IE" dirty="0" err="1"/>
              <a:t>todo</a:t>
            </a:r>
            <a:r>
              <a:rPr lang="en-IE" dirty="0"/>
              <a:t> o </a:t>
            </a:r>
            <a:r>
              <a:rPr lang="en-IE" dirty="0" err="1"/>
              <a:t>mundo</a:t>
            </a:r>
            <a:r>
              <a:rPr lang="en-IE" dirty="0"/>
              <a:t>, </a:t>
            </a:r>
            <a:r>
              <a:rPr lang="en-IE" dirty="0" err="1"/>
              <a:t>bem</a:t>
            </a:r>
            <a:r>
              <a:rPr lang="en-IE" dirty="0"/>
              <a:t> </a:t>
            </a:r>
            <a:r>
              <a:rPr lang="en-IE" dirty="0" err="1"/>
              <a:t>como</a:t>
            </a:r>
            <a:r>
              <a:rPr lang="en-IE" dirty="0"/>
              <a:t> </a:t>
            </a:r>
            <a:r>
              <a:rPr lang="en-IE" dirty="0" err="1"/>
              <a:t>passos</a:t>
            </a:r>
            <a:r>
              <a:rPr lang="en-IE" dirty="0"/>
              <a:t> e </a:t>
            </a:r>
            <a:r>
              <a:rPr lang="en-IE" dirty="0" err="1"/>
              <a:t>dicas</a:t>
            </a:r>
            <a:r>
              <a:rPr lang="en-IE" dirty="0"/>
              <a:t> </a:t>
            </a:r>
            <a:r>
              <a:rPr lang="en-IE" dirty="0" err="1"/>
              <a:t>chave</a:t>
            </a:r>
            <a:r>
              <a:rPr lang="en-IE" dirty="0"/>
              <a:t> para o </a:t>
            </a:r>
            <a:r>
              <a:rPr lang="en-IE" dirty="0" err="1"/>
              <a:t>desenvolvimento</a:t>
            </a:r>
            <a:r>
              <a:rPr lang="en-IE" dirty="0"/>
              <a:t> de </a:t>
            </a:r>
            <a:r>
              <a:rPr lang="en-IE" dirty="0" err="1"/>
              <a:t>tais</a:t>
            </a:r>
            <a:r>
              <a:rPr lang="en-IE" dirty="0"/>
              <a:t> </a:t>
            </a:r>
            <a:r>
              <a:rPr lang="en-IE" dirty="0" err="1"/>
              <a:t>projetos</a:t>
            </a:r>
            <a:r>
              <a:rPr lang="en-IE" dirty="0"/>
              <a:t>. </a:t>
            </a:r>
          </a:p>
          <a:p>
            <a:r>
              <a:rPr lang="en-IE" dirty="0"/>
              <a:t>Pode </a:t>
            </a:r>
            <a:r>
              <a:rPr lang="en-IE" dirty="0" err="1"/>
              <a:t>aceder</a:t>
            </a:r>
            <a:r>
              <a:rPr lang="en-IE" dirty="0"/>
              <a:t> </a:t>
            </a:r>
            <a:r>
              <a:rPr lang="en-IE" dirty="0" err="1"/>
              <a:t>ao</a:t>
            </a:r>
            <a:r>
              <a:rPr lang="en-IE" dirty="0"/>
              <a:t> </a:t>
            </a:r>
            <a:r>
              <a:rPr lang="en-IE" dirty="0" err="1"/>
              <a:t>guia</a:t>
            </a:r>
            <a:r>
              <a:rPr lang="en-IE" dirty="0"/>
              <a:t> </a:t>
            </a:r>
            <a:r>
              <a:rPr lang="en-IE" sz="2400" dirty="0">
                <a:hlinkClick r:id="rId2"/>
              </a:rPr>
              <a:t>AQUI</a:t>
            </a:r>
            <a:endParaRPr lang="en-IE" dirty="0"/>
          </a:p>
        </p:txBody>
      </p:sp>
      <p:sp>
        <p:nvSpPr>
          <p:cNvPr id="3" name="Text Placeholder 2">
            <a:extLst>
              <a:ext uri="{FF2B5EF4-FFF2-40B4-BE49-F238E27FC236}">
                <a16:creationId xmlns:a16="http://schemas.microsoft.com/office/drawing/2014/main" id="{6FC557D8-FCE3-476E-ADF9-1BCE3F78FA1A}"/>
              </a:ext>
            </a:extLst>
          </p:cNvPr>
          <p:cNvSpPr>
            <a:spLocks noGrp="1"/>
          </p:cNvSpPr>
          <p:nvPr>
            <p:ph type="body" sz="quarter" idx="22"/>
          </p:nvPr>
        </p:nvSpPr>
        <p:spPr>
          <a:solidFill>
            <a:srgbClr val="BA0A94"/>
          </a:solidFill>
        </p:spPr>
        <p:txBody>
          <a:bodyPr/>
          <a:lstStyle/>
          <a:p>
            <a:r>
              <a:rPr lang="en-IE" sz="3600" dirty="0">
                <a:solidFill>
                  <a:schemeClr val="bg1"/>
                </a:solidFill>
              </a:rPr>
              <a:t>4. </a:t>
            </a:r>
            <a:r>
              <a:rPr lang="en-IE" dirty="0">
                <a:solidFill>
                  <a:schemeClr val="bg1"/>
                </a:solidFill>
              </a:rPr>
              <a:t>Guia de </a:t>
            </a:r>
            <a:r>
              <a:rPr lang="en-IE" dirty="0" err="1">
                <a:solidFill>
                  <a:schemeClr val="bg1"/>
                </a:solidFill>
              </a:rPr>
              <a:t>Arte</a:t>
            </a:r>
            <a:r>
              <a:rPr lang="en-IE" dirty="0">
                <a:solidFill>
                  <a:schemeClr val="bg1"/>
                </a:solidFill>
              </a:rPr>
              <a:t> </a:t>
            </a:r>
            <a:r>
              <a:rPr lang="en-IE" dirty="0" err="1">
                <a:solidFill>
                  <a:schemeClr val="bg1"/>
                </a:solidFill>
              </a:rPr>
              <a:t>em</a:t>
            </a:r>
            <a:r>
              <a:rPr lang="en-IE" dirty="0">
                <a:solidFill>
                  <a:schemeClr val="bg1"/>
                </a:solidFill>
              </a:rPr>
              <a:t> </a:t>
            </a:r>
            <a:r>
              <a:rPr lang="en-IE" dirty="0" err="1">
                <a:solidFill>
                  <a:schemeClr val="bg1"/>
                </a:solidFill>
              </a:rPr>
              <a:t>Asfalto</a:t>
            </a:r>
            <a:endParaRPr lang="en-IE" dirty="0">
              <a:solidFill>
                <a:schemeClr val="bg1"/>
              </a:solidFill>
            </a:endParaRPr>
          </a:p>
        </p:txBody>
      </p:sp>
      <p:pic>
        <p:nvPicPr>
          <p:cNvPr id="2050" name="Picture 2" descr="Asphalt Art Guide">
            <a:extLst>
              <a:ext uri="{FF2B5EF4-FFF2-40B4-BE49-F238E27FC236}">
                <a16:creationId xmlns:a16="http://schemas.microsoft.com/office/drawing/2014/main" id="{07499270-EAB3-482F-B5B7-8ED9D0D6E3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2769" y="28582"/>
            <a:ext cx="5889231" cy="639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120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8709" y="1862535"/>
            <a:ext cx="11477981" cy="5276819"/>
          </a:xfrm>
        </p:spPr>
        <p:txBody>
          <a:bodyPr/>
          <a:lstStyle/>
          <a:p>
            <a:pPr marL="0" indent="0">
              <a:buNone/>
            </a:pPr>
            <a:r>
              <a:rPr lang="en-IE" dirty="0">
                <a:solidFill>
                  <a:srgbClr val="7F4182"/>
                </a:solidFill>
              </a:rPr>
              <a:t>No </a:t>
            </a:r>
            <a:r>
              <a:rPr lang="en-IE" dirty="0" err="1">
                <a:solidFill>
                  <a:srgbClr val="7F4182"/>
                </a:solidFill>
              </a:rPr>
              <a:t>Módulo</a:t>
            </a:r>
            <a:r>
              <a:rPr lang="en-IE" dirty="0">
                <a:solidFill>
                  <a:srgbClr val="7F4182"/>
                </a:solidFill>
              </a:rPr>
              <a:t> 3, </a:t>
            </a:r>
            <a:r>
              <a:rPr lang="en-IE" dirty="0" err="1">
                <a:solidFill>
                  <a:srgbClr val="7F4182"/>
                </a:solidFill>
              </a:rPr>
              <a:t>ficámos</a:t>
            </a:r>
            <a:r>
              <a:rPr lang="en-IE" dirty="0">
                <a:solidFill>
                  <a:srgbClr val="7F4182"/>
                </a:solidFill>
              </a:rPr>
              <a:t> a </a:t>
            </a:r>
            <a:r>
              <a:rPr lang="en-IE" dirty="0" err="1">
                <a:solidFill>
                  <a:srgbClr val="7F4182"/>
                </a:solidFill>
              </a:rPr>
              <a:t>conhecer</a:t>
            </a:r>
            <a:r>
              <a:rPr lang="en-IE" dirty="0">
                <a:solidFill>
                  <a:srgbClr val="7F4182"/>
                </a:solidFill>
              </a:rPr>
              <a:t> o </a:t>
            </a:r>
            <a:r>
              <a:rPr lang="en-IE" dirty="0" err="1">
                <a:solidFill>
                  <a:srgbClr val="7F4182"/>
                </a:solidFill>
              </a:rPr>
              <a:t>processo</a:t>
            </a:r>
            <a:r>
              <a:rPr lang="en-IE" dirty="0">
                <a:solidFill>
                  <a:srgbClr val="7F4182"/>
                </a:solidFill>
              </a:rPr>
              <a:t> de placemaking, que </a:t>
            </a:r>
            <a:r>
              <a:rPr lang="en-IE" dirty="0" err="1">
                <a:solidFill>
                  <a:srgbClr val="7F4182"/>
                </a:solidFill>
              </a:rPr>
              <a:t>pode</a:t>
            </a:r>
            <a:r>
              <a:rPr lang="en-IE" dirty="0">
                <a:solidFill>
                  <a:srgbClr val="7F4182"/>
                </a:solidFill>
              </a:rPr>
              <a:t> ser </a:t>
            </a:r>
            <a:r>
              <a:rPr lang="en-IE" dirty="0" err="1">
                <a:solidFill>
                  <a:srgbClr val="7F4182"/>
                </a:solidFill>
              </a:rPr>
              <a:t>utilizado</a:t>
            </a:r>
            <a:r>
              <a:rPr lang="en-IE" dirty="0">
                <a:solidFill>
                  <a:srgbClr val="7F4182"/>
                </a:solidFill>
              </a:rPr>
              <a:t> para </a:t>
            </a:r>
            <a:r>
              <a:rPr lang="en-IE" dirty="0" err="1">
                <a:solidFill>
                  <a:srgbClr val="7F4182"/>
                </a:solidFill>
              </a:rPr>
              <a:t>promover</a:t>
            </a:r>
            <a:r>
              <a:rPr lang="en-IE" dirty="0">
                <a:solidFill>
                  <a:srgbClr val="7F4182"/>
                </a:solidFill>
              </a:rPr>
              <a:t> </a:t>
            </a:r>
            <a:r>
              <a:rPr lang="en-IE" dirty="0" err="1">
                <a:solidFill>
                  <a:srgbClr val="7F4182"/>
                </a:solidFill>
              </a:rPr>
              <a:t>os</a:t>
            </a:r>
            <a:r>
              <a:rPr lang="en-IE" dirty="0">
                <a:solidFill>
                  <a:srgbClr val="7F4182"/>
                </a:solidFill>
              </a:rPr>
              <a:t> </a:t>
            </a:r>
            <a:r>
              <a:rPr lang="en-IE" dirty="0" err="1">
                <a:solidFill>
                  <a:srgbClr val="7F4182"/>
                </a:solidFill>
              </a:rPr>
              <a:t>objetivos</a:t>
            </a:r>
            <a:r>
              <a:rPr lang="en-IE" dirty="0">
                <a:solidFill>
                  <a:srgbClr val="7F4182"/>
                </a:solidFill>
              </a:rPr>
              <a:t> de </a:t>
            </a:r>
            <a:r>
              <a:rPr lang="en-IE" dirty="0" err="1">
                <a:solidFill>
                  <a:srgbClr val="7F4182"/>
                </a:solidFill>
              </a:rPr>
              <a:t>regeneração</a:t>
            </a:r>
            <a:r>
              <a:rPr lang="en-IE" dirty="0">
                <a:solidFill>
                  <a:srgbClr val="7F4182"/>
                </a:solidFill>
              </a:rPr>
              <a:t> da </a:t>
            </a:r>
            <a:r>
              <a:rPr lang="en-IE" dirty="0" err="1">
                <a:solidFill>
                  <a:srgbClr val="7F4182"/>
                </a:solidFill>
              </a:rPr>
              <a:t>sua</a:t>
            </a:r>
            <a:r>
              <a:rPr lang="en-IE" dirty="0">
                <a:solidFill>
                  <a:srgbClr val="7F4182"/>
                </a:solidFill>
              </a:rPr>
              <a:t> </a:t>
            </a:r>
            <a:r>
              <a:rPr lang="en-IE" dirty="0" err="1">
                <a:solidFill>
                  <a:srgbClr val="7F4182"/>
                </a:solidFill>
              </a:rPr>
              <a:t>comunidade</a:t>
            </a:r>
            <a:r>
              <a:rPr lang="en-IE" dirty="0">
                <a:solidFill>
                  <a:srgbClr val="7F4182"/>
                </a:solidFill>
              </a:rPr>
              <a:t>. </a:t>
            </a:r>
            <a:r>
              <a:rPr lang="en-IE" dirty="0" err="1">
                <a:solidFill>
                  <a:srgbClr val="7F4182"/>
                </a:solidFill>
              </a:rPr>
              <a:t>Então</a:t>
            </a:r>
            <a:r>
              <a:rPr lang="en-IE" dirty="0">
                <a:solidFill>
                  <a:srgbClr val="7F4182"/>
                </a:solidFill>
              </a:rPr>
              <a:t>, o que </a:t>
            </a:r>
            <a:r>
              <a:rPr lang="en-IE" dirty="0" err="1">
                <a:solidFill>
                  <a:srgbClr val="7F4182"/>
                </a:solidFill>
              </a:rPr>
              <a:t>é</a:t>
            </a:r>
            <a:r>
              <a:rPr lang="en-IE" dirty="0">
                <a:solidFill>
                  <a:srgbClr val="7F4182"/>
                </a:solidFill>
              </a:rPr>
              <a:t> que </a:t>
            </a:r>
            <a:r>
              <a:rPr lang="en-IE" dirty="0" err="1">
                <a:solidFill>
                  <a:srgbClr val="7F4182"/>
                </a:solidFill>
              </a:rPr>
              <a:t>aprendemos</a:t>
            </a:r>
            <a:r>
              <a:rPr lang="en-IE" dirty="0">
                <a:solidFill>
                  <a:srgbClr val="7F4182"/>
                </a:solidFill>
              </a:rPr>
              <a:t>?</a:t>
            </a:r>
          </a:p>
          <a:p>
            <a:r>
              <a:rPr lang="en-IE" sz="2300" dirty="0"/>
              <a:t>O Placemaking </a:t>
            </a:r>
            <a:r>
              <a:rPr lang="en-IE" sz="2300" dirty="0" err="1"/>
              <a:t>é</a:t>
            </a:r>
            <a:r>
              <a:rPr lang="en-IE" sz="2300" dirty="0"/>
              <a:t> </a:t>
            </a:r>
            <a:r>
              <a:rPr lang="en-IE" sz="2300" dirty="0" err="1"/>
              <a:t>uma</a:t>
            </a:r>
            <a:r>
              <a:rPr lang="en-IE" sz="2300" dirty="0"/>
              <a:t> </a:t>
            </a:r>
            <a:r>
              <a:rPr lang="en-IE" sz="2300" dirty="0" err="1"/>
              <a:t>abordagem</a:t>
            </a:r>
            <a:r>
              <a:rPr lang="en-IE" sz="2300" dirty="0"/>
              <a:t> de </a:t>
            </a:r>
            <a:r>
              <a:rPr lang="en-IE" sz="2300" dirty="0" err="1"/>
              <a:t>desenvolvimento</a:t>
            </a:r>
            <a:r>
              <a:rPr lang="en-IE" sz="2300" dirty="0"/>
              <a:t>/</a:t>
            </a:r>
            <a:r>
              <a:rPr lang="en-IE" sz="2300" dirty="0" err="1"/>
              <a:t>regeneração</a:t>
            </a:r>
            <a:r>
              <a:rPr lang="en-IE" sz="2300" dirty="0"/>
              <a:t> </a:t>
            </a:r>
            <a:r>
              <a:rPr lang="en-IE" sz="2300" dirty="0" err="1"/>
              <a:t>comunitária</a:t>
            </a:r>
            <a:r>
              <a:rPr lang="en-IE" sz="2300" dirty="0"/>
              <a:t> que </a:t>
            </a:r>
            <a:r>
              <a:rPr lang="en-IE" sz="2300" dirty="0" err="1"/>
              <a:t>coloca</a:t>
            </a:r>
            <a:r>
              <a:rPr lang="en-IE" sz="2300" dirty="0"/>
              <a:t> as </a:t>
            </a:r>
            <a:r>
              <a:rPr lang="en-IE" sz="2300" dirty="0" err="1"/>
              <a:t>pessoas</a:t>
            </a:r>
            <a:r>
              <a:rPr lang="en-IE" sz="2300" dirty="0"/>
              <a:t> no </a:t>
            </a:r>
            <a:r>
              <a:rPr lang="en-IE" sz="2300" dirty="0" err="1"/>
              <a:t>centro</a:t>
            </a:r>
            <a:r>
              <a:rPr lang="en-IE" sz="2300" dirty="0"/>
              <a:t> do </a:t>
            </a:r>
            <a:r>
              <a:rPr lang="en-IE" sz="2300" dirty="0" err="1"/>
              <a:t>processo</a:t>
            </a:r>
            <a:r>
              <a:rPr lang="en-IE" sz="2300" dirty="0"/>
              <a:t>. </a:t>
            </a:r>
            <a:r>
              <a:rPr lang="en-IE" sz="2300" dirty="0" err="1"/>
              <a:t>Trata</a:t>
            </a:r>
            <a:r>
              <a:rPr lang="en-IE" sz="2300" dirty="0"/>
              <a:t>-se </a:t>
            </a:r>
            <a:r>
              <a:rPr lang="en-IE" sz="2300" dirty="0" err="1"/>
              <a:t>fundamentalmente</a:t>
            </a:r>
            <a:r>
              <a:rPr lang="en-IE" sz="2300" dirty="0"/>
              <a:t> de </a:t>
            </a:r>
            <a:r>
              <a:rPr lang="en-IE" sz="2300" dirty="0" err="1"/>
              <a:t>inclusão</a:t>
            </a:r>
            <a:r>
              <a:rPr lang="en-IE" sz="2300" dirty="0"/>
              <a:t> e </a:t>
            </a:r>
            <a:r>
              <a:rPr lang="en-IE" sz="2300" dirty="0" err="1"/>
              <a:t>apropriação</a:t>
            </a:r>
            <a:r>
              <a:rPr lang="en-IE" sz="2300" dirty="0"/>
              <a:t> </a:t>
            </a:r>
            <a:r>
              <a:rPr lang="en-IE" sz="2300" dirty="0" err="1"/>
              <a:t>comunitária</a:t>
            </a:r>
            <a:r>
              <a:rPr lang="en-IE" sz="2300" dirty="0"/>
              <a:t> </a:t>
            </a:r>
            <a:r>
              <a:rPr lang="en-IE" sz="2300" dirty="0" err="1"/>
              <a:t>partilhada</a:t>
            </a:r>
            <a:r>
              <a:rPr lang="en-IE" sz="2300" dirty="0"/>
              <a:t>.</a:t>
            </a:r>
          </a:p>
          <a:p>
            <a:r>
              <a:rPr lang="en-IE" sz="2300" dirty="0" err="1"/>
              <a:t>Existem</a:t>
            </a:r>
            <a:r>
              <a:rPr lang="en-IE" sz="2300" dirty="0"/>
              <a:t> </a:t>
            </a:r>
            <a:r>
              <a:rPr lang="en-IE" sz="2300" dirty="0" err="1"/>
              <a:t>quatro</a:t>
            </a:r>
            <a:r>
              <a:rPr lang="en-IE" sz="2300" dirty="0"/>
              <a:t> </a:t>
            </a:r>
            <a:r>
              <a:rPr lang="en-IE" sz="2300" dirty="0" err="1"/>
              <a:t>tipos</a:t>
            </a:r>
            <a:r>
              <a:rPr lang="en-IE" sz="2300" dirty="0"/>
              <a:t> de placemaking, mas </a:t>
            </a:r>
            <a:r>
              <a:rPr lang="en-IE" sz="2300" dirty="0" err="1"/>
              <a:t>não</a:t>
            </a:r>
            <a:r>
              <a:rPr lang="en-IE" sz="2300" dirty="0"/>
              <a:t> </a:t>
            </a:r>
            <a:r>
              <a:rPr lang="en-IE" sz="2300" dirty="0" err="1"/>
              <a:t>existe</a:t>
            </a:r>
            <a:r>
              <a:rPr lang="en-IE" sz="2300" dirty="0"/>
              <a:t> </a:t>
            </a:r>
            <a:r>
              <a:rPr lang="en-IE" sz="2300" dirty="0" err="1"/>
              <a:t>uma</a:t>
            </a:r>
            <a:r>
              <a:rPr lang="en-IE" sz="2300" dirty="0"/>
              <a:t> </a:t>
            </a:r>
            <a:r>
              <a:rPr lang="en-IE" sz="2300" dirty="0" err="1"/>
              <a:t>abordagem</a:t>
            </a:r>
            <a:r>
              <a:rPr lang="en-IE" sz="2300" dirty="0"/>
              <a:t> </a:t>
            </a:r>
            <a:r>
              <a:rPr lang="en-IE" sz="2300" dirty="0" err="1"/>
              <a:t>uniforme</a:t>
            </a:r>
            <a:r>
              <a:rPr lang="en-IE" sz="2300" dirty="0"/>
              <a:t> - </a:t>
            </a:r>
            <a:r>
              <a:rPr lang="en-IE" sz="2300" dirty="0" err="1"/>
              <a:t>cada</a:t>
            </a:r>
            <a:r>
              <a:rPr lang="en-IE" sz="2300" dirty="0"/>
              <a:t> </a:t>
            </a:r>
            <a:r>
              <a:rPr lang="en-IE" sz="2300" dirty="0" err="1"/>
              <a:t>comunidade</a:t>
            </a:r>
            <a:r>
              <a:rPr lang="en-IE" sz="2300" dirty="0"/>
              <a:t> </a:t>
            </a:r>
            <a:r>
              <a:rPr lang="en-IE" sz="2300" dirty="0" err="1"/>
              <a:t>precisa</a:t>
            </a:r>
            <a:r>
              <a:rPr lang="en-IE" sz="2300" dirty="0"/>
              <a:t> de </a:t>
            </a:r>
            <a:r>
              <a:rPr lang="en-IE" sz="2300" dirty="0" err="1"/>
              <a:t>encontrar</a:t>
            </a:r>
            <a:r>
              <a:rPr lang="en-IE" sz="2300" dirty="0"/>
              <a:t> a </a:t>
            </a:r>
            <a:r>
              <a:rPr lang="en-IE" sz="2300" dirty="0" err="1"/>
              <a:t>abordagem</a:t>
            </a:r>
            <a:r>
              <a:rPr lang="en-IE" sz="2300" dirty="0"/>
              <a:t> que </a:t>
            </a:r>
            <a:r>
              <a:rPr lang="en-IE" sz="2300" dirty="0" err="1"/>
              <a:t>melhor</a:t>
            </a:r>
            <a:r>
              <a:rPr lang="en-IE" sz="2300" dirty="0"/>
              <a:t> se </a:t>
            </a:r>
            <a:r>
              <a:rPr lang="en-IE" sz="2300" dirty="0" err="1"/>
              <a:t>adapte</a:t>
            </a:r>
            <a:r>
              <a:rPr lang="en-IE" sz="2300" dirty="0"/>
              <a:t> </a:t>
            </a:r>
            <a:r>
              <a:rPr lang="en-IE" sz="2300" dirty="0" err="1"/>
              <a:t>às</a:t>
            </a:r>
            <a:r>
              <a:rPr lang="en-IE" sz="2300" dirty="0"/>
              <a:t> </a:t>
            </a:r>
            <a:r>
              <a:rPr lang="en-IE" sz="2300" dirty="0" err="1"/>
              <a:t>suas</a:t>
            </a:r>
            <a:r>
              <a:rPr lang="en-IE" sz="2300" dirty="0"/>
              <a:t> </a:t>
            </a:r>
            <a:r>
              <a:rPr lang="en-IE" sz="2300" dirty="0" err="1"/>
              <a:t>necessidades</a:t>
            </a:r>
            <a:r>
              <a:rPr lang="en-IE" sz="2300" dirty="0"/>
              <a:t>.</a:t>
            </a:r>
          </a:p>
          <a:p>
            <a:r>
              <a:rPr lang="en-IE" sz="2300" dirty="0"/>
              <a:t>O Placemaking </a:t>
            </a:r>
            <a:r>
              <a:rPr lang="en-IE" sz="2300" dirty="0" err="1"/>
              <a:t>Tático</a:t>
            </a:r>
            <a:r>
              <a:rPr lang="en-IE" sz="2300" dirty="0"/>
              <a:t> </a:t>
            </a:r>
            <a:r>
              <a:rPr lang="en-IE" sz="2300" dirty="0" err="1"/>
              <a:t>pode</a:t>
            </a:r>
            <a:r>
              <a:rPr lang="en-IE" sz="2300" dirty="0"/>
              <a:t> ser </a:t>
            </a:r>
            <a:r>
              <a:rPr lang="en-IE" sz="2300" dirty="0" err="1"/>
              <a:t>uma</a:t>
            </a:r>
            <a:r>
              <a:rPr lang="en-IE" sz="2300" dirty="0"/>
              <a:t> </a:t>
            </a:r>
            <a:r>
              <a:rPr lang="en-IE" sz="2300" dirty="0" err="1"/>
              <a:t>abordagem</a:t>
            </a:r>
            <a:r>
              <a:rPr lang="en-IE" sz="2300" dirty="0"/>
              <a:t> </a:t>
            </a:r>
            <a:r>
              <a:rPr lang="en-IE" sz="2300" dirty="0" err="1"/>
              <a:t>particularmente</a:t>
            </a:r>
            <a:r>
              <a:rPr lang="en-IE" sz="2300" dirty="0"/>
              <a:t> </a:t>
            </a:r>
            <a:r>
              <a:rPr lang="en-IE" sz="2300" dirty="0" err="1"/>
              <a:t>eficaz</a:t>
            </a:r>
            <a:r>
              <a:rPr lang="en-IE" sz="2300" dirty="0"/>
              <a:t> para as </a:t>
            </a:r>
            <a:r>
              <a:rPr lang="en-IE" sz="2300" dirty="0" err="1"/>
              <a:t>comunidades</a:t>
            </a:r>
            <a:r>
              <a:rPr lang="en-IE" sz="2300" dirty="0"/>
              <a:t>, </a:t>
            </a:r>
            <a:r>
              <a:rPr lang="en-IE" sz="2300" dirty="0" err="1"/>
              <a:t>uma</a:t>
            </a:r>
            <a:r>
              <a:rPr lang="en-IE" sz="2300" dirty="0"/>
              <a:t> </a:t>
            </a:r>
            <a:r>
              <a:rPr lang="en-IE" sz="2300" dirty="0" err="1"/>
              <a:t>vez</a:t>
            </a:r>
            <a:r>
              <a:rPr lang="en-IE" sz="2300" dirty="0"/>
              <a:t> que </a:t>
            </a:r>
            <a:r>
              <a:rPr lang="en-IE" sz="2300" dirty="0" err="1"/>
              <a:t>põe</a:t>
            </a:r>
            <a:r>
              <a:rPr lang="en-IE" sz="2300" dirty="0"/>
              <a:t> </a:t>
            </a:r>
            <a:r>
              <a:rPr lang="en-IE" sz="2300" dirty="0" err="1"/>
              <a:t>à</a:t>
            </a:r>
            <a:r>
              <a:rPr lang="en-IE" sz="2300" dirty="0"/>
              <a:t> </a:t>
            </a:r>
            <a:r>
              <a:rPr lang="en-IE" sz="2300" dirty="0" err="1"/>
              <a:t>prova</a:t>
            </a:r>
            <a:r>
              <a:rPr lang="en-IE" sz="2300" dirty="0"/>
              <a:t> </a:t>
            </a:r>
            <a:r>
              <a:rPr lang="en-IE" sz="2300" dirty="0" err="1"/>
              <a:t>uma</a:t>
            </a:r>
            <a:r>
              <a:rPr lang="en-IE" sz="2300" dirty="0"/>
              <a:t> </a:t>
            </a:r>
            <a:r>
              <a:rPr lang="en-IE" sz="2300" dirty="0" err="1"/>
              <a:t>ideia</a:t>
            </a:r>
            <a:r>
              <a:rPr lang="en-IE" sz="2300" dirty="0"/>
              <a:t> de </a:t>
            </a:r>
            <a:r>
              <a:rPr lang="en-IE" sz="2300" dirty="0" err="1"/>
              <a:t>projeto</a:t>
            </a:r>
            <a:r>
              <a:rPr lang="en-IE" sz="2300" dirty="0"/>
              <a:t> e </a:t>
            </a:r>
            <a:r>
              <a:rPr lang="en-IE" sz="2300" dirty="0" err="1"/>
              <a:t>fornece</a:t>
            </a:r>
            <a:r>
              <a:rPr lang="en-IE" sz="2300" dirty="0"/>
              <a:t> um </a:t>
            </a:r>
            <a:r>
              <a:rPr lang="en-IE" sz="2300" dirty="0" err="1"/>
              <a:t>conceito</a:t>
            </a:r>
            <a:r>
              <a:rPr lang="en-IE" sz="2300" dirty="0"/>
              <a:t>, </a:t>
            </a:r>
            <a:r>
              <a:rPr lang="en-IE" sz="2300" dirty="0" err="1"/>
              <a:t>como</a:t>
            </a:r>
            <a:r>
              <a:rPr lang="en-IE" sz="2300" dirty="0"/>
              <a:t> no </a:t>
            </a:r>
            <a:r>
              <a:rPr lang="en-IE" sz="2300" dirty="0" err="1"/>
              <a:t>caso</a:t>
            </a:r>
            <a:r>
              <a:rPr lang="en-IE" sz="2300" dirty="0"/>
              <a:t> do </a:t>
            </a:r>
            <a:r>
              <a:rPr lang="en-IE" sz="2300" dirty="0" err="1"/>
              <a:t>Coolaney</a:t>
            </a:r>
            <a:r>
              <a:rPr lang="en-IE" sz="2300" dirty="0"/>
              <a:t> Community Café.</a:t>
            </a:r>
            <a:endParaRPr lang="en-IE" sz="2300" b="0" i="0" dirty="0">
              <a:effectLst/>
            </a:endParaRPr>
          </a:p>
          <a:p>
            <a:endParaRPr lang="en-IE" sz="2400" dirty="0">
              <a:solidFill>
                <a:srgbClr val="7F4182"/>
              </a:solidFill>
            </a:endParaRPr>
          </a:p>
          <a:p>
            <a:pPr marL="0" indent="0">
              <a:buNone/>
            </a:pPr>
            <a:endParaRPr lang="en-IE" sz="2400" dirty="0">
              <a:solidFill>
                <a:srgbClr val="7F4182"/>
              </a:solidFill>
            </a:endParaRPr>
          </a:p>
          <a:p>
            <a:pPr marL="0" indent="0">
              <a:buNone/>
            </a:pPr>
            <a:endParaRPr lang="en-US" dirty="0"/>
          </a:p>
        </p:txBody>
      </p:sp>
      <p:cxnSp>
        <p:nvCxnSpPr>
          <p:cNvPr id="5" name="Straight Connector 4"/>
          <p:cNvCxnSpPr/>
          <p:nvPr/>
        </p:nvCxnSpPr>
        <p:spPr>
          <a:xfrm flipH="1">
            <a:off x="398709" y="1834436"/>
            <a:ext cx="11391509" cy="0"/>
          </a:xfrm>
          <a:prstGeom prst="line">
            <a:avLst/>
          </a:prstGeom>
          <a:ln>
            <a:solidFill>
              <a:srgbClr val="7F4182"/>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CD06FC84-C2C1-45F9-9DB8-66870F3BFB91}"/>
              </a:ext>
            </a:extLst>
          </p:cNvPr>
          <p:cNvSpPr>
            <a:spLocks noGrp="1"/>
          </p:cNvSpPr>
          <p:nvPr>
            <p:ph type="body" sz="quarter" idx="21"/>
          </p:nvPr>
        </p:nvSpPr>
        <p:spPr>
          <a:xfrm>
            <a:off x="398708" y="554181"/>
            <a:ext cx="11391509" cy="1105141"/>
          </a:xfrm>
          <a:solidFill>
            <a:srgbClr val="7F4182"/>
          </a:solidFill>
        </p:spPr>
        <p:txBody>
          <a:bodyPr>
            <a:normAutofit/>
          </a:bodyPr>
          <a:lstStyle/>
          <a:p>
            <a:r>
              <a:rPr lang="en-US" dirty="0">
                <a:solidFill>
                  <a:schemeClr val="bg1"/>
                </a:solidFill>
              </a:rPr>
              <a:t>MÓDULO 3: SÍNTESE- PLACEMAKING - UMA FERRAMENTA PODEROSA PARA A REGENERAÇÃO DA COMUNIDADE</a:t>
            </a:r>
          </a:p>
        </p:txBody>
      </p:sp>
    </p:spTree>
    <p:extLst>
      <p:ext uri="{BB962C8B-B14F-4D97-AF65-F5344CB8AC3E}">
        <p14:creationId xmlns:p14="http://schemas.microsoft.com/office/powerpoint/2010/main" val="3211051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 getting ready to fly a kite">
            <a:extLst>
              <a:ext uri="{FF2B5EF4-FFF2-40B4-BE49-F238E27FC236}">
                <a16:creationId xmlns:a16="http://schemas.microsoft.com/office/drawing/2014/main" id="{D1A87A60-B8EF-4EB6-A2C1-991AA64A40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7" name="TextBox 6">
            <a:extLst>
              <a:ext uri="{FF2B5EF4-FFF2-40B4-BE49-F238E27FC236}">
                <a16:creationId xmlns:a16="http://schemas.microsoft.com/office/drawing/2014/main" id="{EC11FE75-4F82-46E0-AB7B-D3E6147622D2}"/>
              </a:ext>
            </a:extLst>
          </p:cNvPr>
          <p:cNvSpPr txBox="1"/>
          <p:nvPr/>
        </p:nvSpPr>
        <p:spPr>
          <a:xfrm>
            <a:off x="1208690" y="3909849"/>
            <a:ext cx="10804634" cy="4339650"/>
          </a:xfrm>
          <a:prstGeom prst="rect">
            <a:avLst/>
          </a:prstGeom>
          <a:noFill/>
        </p:spPr>
        <p:txBody>
          <a:bodyPr wrap="square">
            <a:spAutoFit/>
          </a:bodyPr>
          <a:lstStyle/>
          <a:p>
            <a:pPr algn="r">
              <a:spcAft>
                <a:spcPts val="600"/>
              </a:spcAft>
            </a:pPr>
            <a:r>
              <a:rPr lang="en-IE" sz="4000" dirty="0">
                <a:solidFill>
                  <a:schemeClr val="bg1"/>
                </a:solidFill>
              </a:rPr>
              <a:t>A </a:t>
            </a:r>
            <a:r>
              <a:rPr lang="en-IE" sz="4000" dirty="0" err="1">
                <a:solidFill>
                  <a:schemeClr val="bg1"/>
                </a:solidFill>
              </a:rPr>
              <a:t>seguir</a:t>
            </a:r>
            <a:r>
              <a:rPr lang="en-IE" sz="4000" dirty="0">
                <a:solidFill>
                  <a:schemeClr val="bg1"/>
                </a:solidFill>
              </a:rPr>
              <a:t>: </a:t>
            </a:r>
            <a:r>
              <a:rPr lang="en-IE" sz="4000" dirty="0" err="1">
                <a:solidFill>
                  <a:schemeClr val="bg1"/>
                </a:solidFill>
              </a:rPr>
              <a:t>Módulo</a:t>
            </a:r>
            <a:r>
              <a:rPr lang="en-IE" sz="4000" dirty="0">
                <a:solidFill>
                  <a:schemeClr val="bg1"/>
                </a:solidFill>
              </a:rPr>
              <a:t> 4</a:t>
            </a:r>
          </a:p>
          <a:p>
            <a:pPr algn="r">
              <a:spcAft>
                <a:spcPts val="600"/>
              </a:spcAft>
            </a:pPr>
            <a:r>
              <a:rPr lang="en-IE" sz="4000" dirty="0" err="1">
                <a:solidFill>
                  <a:schemeClr val="bg1"/>
                </a:solidFill>
              </a:rPr>
              <a:t>Colaboração</a:t>
            </a:r>
            <a:r>
              <a:rPr lang="en-IE" sz="4000" dirty="0">
                <a:solidFill>
                  <a:schemeClr val="bg1"/>
                </a:solidFill>
              </a:rPr>
              <a:t> e </a:t>
            </a:r>
            <a:r>
              <a:rPr lang="en-IE" sz="4000" dirty="0" err="1">
                <a:solidFill>
                  <a:schemeClr val="bg1"/>
                </a:solidFill>
              </a:rPr>
              <a:t>parcerias</a:t>
            </a:r>
            <a:r>
              <a:rPr lang="en-IE" sz="4000" dirty="0">
                <a:solidFill>
                  <a:schemeClr val="bg1"/>
                </a:solidFill>
              </a:rPr>
              <a:t> para o </a:t>
            </a:r>
            <a:r>
              <a:rPr lang="en-IE" sz="4000" dirty="0" err="1">
                <a:solidFill>
                  <a:schemeClr val="bg1"/>
                </a:solidFill>
              </a:rPr>
              <a:t>êxito</a:t>
            </a:r>
            <a:r>
              <a:rPr lang="en-IE" sz="4000" dirty="0">
                <a:solidFill>
                  <a:schemeClr val="bg1"/>
                </a:solidFill>
              </a:rPr>
              <a:t> da </a:t>
            </a:r>
            <a:r>
              <a:rPr lang="en-IE" sz="4000" dirty="0" err="1">
                <a:solidFill>
                  <a:schemeClr val="bg1"/>
                </a:solidFill>
              </a:rPr>
              <a:t>regeneração</a:t>
            </a:r>
            <a:r>
              <a:rPr lang="en-IE" sz="4000" dirty="0">
                <a:solidFill>
                  <a:schemeClr val="bg1"/>
                </a:solidFill>
              </a:rPr>
              <a:t> </a:t>
            </a:r>
            <a:r>
              <a:rPr lang="en-IE" sz="4000" dirty="0" err="1">
                <a:solidFill>
                  <a:schemeClr val="bg1"/>
                </a:solidFill>
              </a:rPr>
              <a:t>comunitária</a:t>
            </a:r>
            <a:endParaRPr lang="en-IE" sz="4000" dirty="0">
              <a:solidFill>
                <a:schemeClr val="bg1"/>
              </a:solidFill>
            </a:endParaRPr>
          </a:p>
          <a:p>
            <a:pPr algn="r">
              <a:spcAft>
                <a:spcPts val="600"/>
              </a:spcAft>
            </a:pPr>
            <a:endParaRPr lang="en-IE" sz="4000" dirty="0">
              <a:solidFill>
                <a:schemeClr val="bg1"/>
              </a:solidFill>
            </a:endParaRPr>
          </a:p>
          <a:p>
            <a:pPr algn="r">
              <a:spcAft>
                <a:spcPts val="600"/>
              </a:spcAft>
            </a:pPr>
            <a:endParaRPr lang="en-IE" sz="4000" dirty="0">
              <a:solidFill>
                <a:schemeClr val="bg1"/>
              </a:solidFill>
            </a:endParaRPr>
          </a:p>
          <a:p>
            <a:pPr lvl="2" algn="r">
              <a:spcAft>
                <a:spcPts val="600"/>
              </a:spcAft>
            </a:pPr>
            <a:br>
              <a:rPr lang="en-IE" sz="2800" dirty="0">
                <a:solidFill>
                  <a:schemeClr val="bg1"/>
                </a:solidFill>
              </a:rPr>
            </a:br>
            <a:endParaRPr lang="en-IE" sz="2800" dirty="0">
              <a:solidFill>
                <a:schemeClr val="bg1"/>
              </a:solidFill>
            </a:endParaRPr>
          </a:p>
        </p:txBody>
      </p:sp>
      <p:sp>
        <p:nvSpPr>
          <p:cNvPr id="12" name="TextBox 11">
            <a:extLst>
              <a:ext uri="{FF2B5EF4-FFF2-40B4-BE49-F238E27FC236}">
                <a16:creationId xmlns:a16="http://schemas.microsoft.com/office/drawing/2014/main" id="{CAF4AC1E-ED4D-43A2-B704-922DCBBC695C}"/>
              </a:ext>
            </a:extLst>
          </p:cNvPr>
          <p:cNvSpPr txBox="1"/>
          <p:nvPr/>
        </p:nvSpPr>
        <p:spPr>
          <a:xfrm>
            <a:off x="1403130" y="5795002"/>
            <a:ext cx="10699531" cy="1200329"/>
          </a:xfrm>
          <a:prstGeom prst="rect">
            <a:avLst/>
          </a:prstGeom>
          <a:solidFill>
            <a:srgbClr val="7F4182"/>
          </a:solidFill>
        </p:spPr>
        <p:txBody>
          <a:bodyPr wrap="square">
            <a:spAutoFit/>
          </a:bodyPr>
          <a:lstStyle/>
          <a:p>
            <a:r>
              <a:rPr lang="en-IE" sz="2400" dirty="0">
                <a:solidFill>
                  <a:schemeClr val="bg1"/>
                </a:solidFill>
              </a:rPr>
              <a:t>No </a:t>
            </a:r>
            <a:r>
              <a:rPr lang="en-IE" sz="2400" dirty="0" err="1">
                <a:solidFill>
                  <a:schemeClr val="bg1"/>
                </a:solidFill>
              </a:rPr>
              <a:t>Módulo</a:t>
            </a:r>
            <a:r>
              <a:rPr lang="en-IE" sz="2400" dirty="0">
                <a:solidFill>
                  <a:schemeClr val="bg1"/>
                </a:solidFill>
              </a:rPr>
              <a:t> 4, </a:t>
            </a:r>
            <a:r>
              <a:rPr lang="en-IE" sz="2400" dirty="0" err="1">
                <a:solidFill>
                  <a:schemeClr val="bg1"/>
                </a:solidFill>
              </a:rPr>
              <a:t>analisaremos</a:t>
            </a:r>
            <a:r>
              <a:rPr lang="en-IE" sz="2400" dirty="0">
                <a:solidFill>
                  <a:schemeClr val="bg1"/>
                </a:solidFill>
              </a:rPr>
              <a:t> as </a:t>
            </a:r>
            <a:r>
              <a:rPr lang="en-IE" sz="2400" dirty="0" err="1">
                <a:solidFill>
                  <a:schemeClr val="bg1"/>
                </a:solidFill>
              </a:rPr>
              <a:t>principais</a:t>
            </a:r>
            <a:r>
              <a:rPr lang="en-IE" sz="2400" dirty="0">
                <a:solidFill>
                  <a:schemeClr val="bg1"/>
                </a:solidFill>
              </a:rPr>
              <a:t> </a:t>
            </a:r>
            <a:r>
              <a:rPr lang="en-IE" sz="2400" dirty="0" err="1">
                <a:solidFill>
                  <a:schemeClr val="bg1"/>
                </a:solidFill>
              </a:rPr>
              <a:t>interligações</a:t>
            </a:r>
            <a:r>
              <a:rPr lang="en-IE" sz="2400" dirty="0">
                <a:solidFill>
                  <a:schemeClr val="bg1"/>
                </a:solidFill>
              </a:rPr>
              <a:t> das </a:t>
            </a:r>
            <a:r>
              <a:rPr lang="en-IE" sz="2400" dirty="0" err="1">
                <a:solidFill>
                  <a:schemeClr val="bg1"/>
                </a:solidFill>
              </a:rPr>
              <a:t>quais</a:t>
            </a:r>
            <a:r>
              <a:rPr lang="en-IE" sz="2400" dirty="0">
                <a:solidFill>
                  <a:schemeClr val="bg1"/>
                </a:solidFill>
              </a:rPr>
              <a:t> a </a:t>
            </a:r>
            <a:r>
              <a:rPr lang="en-IE" sz="2400" dirty="0" err="1">
                <a:solidFill>
                  <a:schemeClr val="bg1"/>
                </a:solidFill>
              </a:rPr>
              <a:t>sua</a:t>
            </a:r>
            <a:r>
              <a:rPr lang="en-IE" sz="2400" dirty="0">
                <a:solidFill>
                  <a:schemeClr val="bg1"/>
                </a:solidFill>
              </a:rPr>
              <a:t> </a:t>
            </a:r>
            <a:r>
              <a:rPr lang="en-IE" sz="2400" dirty="0" err="1">
                <a:solidFill>
                  <a:schemeClr val="bg1"/>
                </a:solidFill>
              </a:rPr>
              <a:t>comunidade</a:t>
            </a:r>
            <a:r>
              <a:rPr lang="en-IE" sz="2400" dirty="0">
                <a:solidFill>
                  <a:schemeClr val="bg1"/>
                </a:solidFill>
              </a:rPr>
              <a:t> </a:t>
            </a:r>
            <a:r>
              <a:rPr lang="en-IE" sz="2400" dirty="0" err="1">
                <a:solidFill>
                  <a:schemeClr val="bg1"/>
                </a:solidFill>
              </a:rPr>
              <a:t>poderia</a:t>
            </a:r>
            <a:r>
              <a:rPr lang="en-IE" sz="2400" dirty="0">
                <a:solidFill>
                  <a:schemeClr val="bg1"/>
                </a:solidFill>
              </a:rPr>
              <a:t> </a:t>
            </a:r>
            <a:r>
              <a:rPr lang="en-IE" sz="2400" dirty="0" err="1">
                <a:solidFill>
                  <a:schemeClr val="bg1"/>
                </a:solidFill>
              </a:rPr>
              <a:t>beneficiar</a:t>
            </a:r>
            <a:r>
              <a:rPr lang="en-IE" sz="2400" dirty="0">
                <a:solidFill>
                  <a:schemeClr val="bg1"/>
                </a:solidFill>
              </a:rPr>
              <a:t>, </a:t>
            </a:r>
            <a:r>
              <a:rPr lang="en-IE" sz="2400" dirty="0" err="1">
                <a:solidFill>
                  <a:schemeClr val="bg1"/>
                </a:solidFill>
              </a:rPr>
              <a:t>bem</a:t>
            </a:r>
            <a:r>
              <a:rPr lang="en-IE" sz="2400" dirty="0">
                <a:solidFill>
                  <a:schemeClr val="bg1"/>
                </a:solidFill>
              </a:rPr>
              <a:t> </a:t>
            </a:r>
            <a:r>
              <a:rPr lang="en-IE" sz="2400" dirty="0" err="1">
                <a:solidFill>
                  <a:schemeClr val="bg1"/>
                </a:solidFill>
              </a:rPr>
              <a:t>como</a:t>
            </a:r>
            <a:r>
              <a:rPr lang="en-IE" sz="2400" dirty="0">
                <a:solidFill>
                  <a:schemeClr val="bg1"/>
                </a:solidFill>
              </a:rPr>
              <a:t> o </a:t>
            </a:r>
            <a:r>
              <a:rPr lang="en-IE" sz="2400" dirty="0" err="1">
                <a:solidFill>
                  <a:schemeClr val="bg1"/>
                </a:solidFill>
              </a:rPr>
              <a:t>papel</a:t>
            </a:r>
            <a:r>
              <a:rPr lang="en-IE" sz="2400" dirty="0">
                <a:solidFill>
                  <a:schemeClr val="bg1"/>
                </a:solidFill>
              </a:rPr>
              <a:t> dos stakeholders </a:t>
            </a:r>
            <a:r>
              <a:rPr lang="en-IE" sz="2400" dirty="0" err="1">
                <a:solidFill>
                  <a:schemeClr val="bg1"/>
                </a:solidFill>
              </a:rPr>
              <a:t>nos</a:t>
            </a:r>
            <a:r>
              <a:rPr lang="en-IE" sz="2400" dirty="0">
                <a:solidFill>
                  <a:schemeClr val="bg1"/>
                </a:solidFill>
              </a:rPr>
              <a:t> </a:t>
            </a:r>
            <a:r>
              <a:rPr lang="en-IE" sz="2400" dirty="0" err="1">
                <a:solidFill>
                  <a:schemeClr val="bg1"/>
                </a:solidFill>
              </a:rPr>
              <a:t>projetos</a:t>
            </a:r>
            <a:r>
              <a:rPr lang="en-IE" sz="2400" dirty="0">
                <a:solidFill>
                  <a:schemeClr val="bg1"/>
                </a:solidFill>
              </a:rPr>
              <a:t> de </a:t>
            </a:r>
            <a:r>
              <a:rPr lang="en-IE" sz="2400" dirty="0" err="1">
                <a:solidFill>
                  <a:schemeClr val="bg1"/>
                </a:solidFill>
              </a:rPr>
              <a:t>regeneração</a:t>
            </a:r>
            <a:r>
              <a:rPr lang="en-IE" sz="2400" dirty="0">
                <a:solidFill>
                  <a:schemeClr val="bg1"/>
                </a:solidFill>
              </a:rPr>
              <a:t> </a:t>
            </a:r>
            <a:r>
              <a:rPr lang="en-IE" sz="2400" dirty="0" err="1">
                <a:solidFill>
                  <a:schemeClr val="bg1"/>
                </a:solidFill>
              </a:rPr>
              <a:t>comunitária</a:t>
            </a:r>
            <a:r>
              <a:rPr lang="en-IE" sz="2400" dirty="0">
                <a:solidFill>
                  <a:schemeClr val="bg1"/>
                </a:solidFill>
              </a:rPr>
              <a:t>.</a:t>
            </a:r>
          </a:p>
        </p:txBody>
      </p:sp>
    </p:spTree>
    <p:extLst>
      <p:ext uri="{BB962C8B-B14F-4D97-AF65-F5344CB8AC3E}">
        <p14:creationId xmlns:p14="http://schemas.microsoft.com/office/powerpoint/2010/main" val="3899768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err="1"/>
              <a:t>Obrigada</a:t>
            </a:r>
            <a:r>
              <a:rPr lang="en-US" dirty="0"/>
              <a:t>?</a:t>
            </a:r>
          </a:p>
        </p:txBody>
      </p:sp>
      <p:sp>
        <p:nvSpPr>
          <p:cNvPr id="3" name="Text Placeholder 2"/>
          <p:cNvSpPr>
            <a:spLocks noGrp="1"/>
          </p:cNvSpPr>
          <p:nvPr>
            <p:ph type="body" sz="quarter" idx="14"/>
          </p:nvPr>
        </p:nvSpPr>
        <p:spPr/>
        <p:txBody>
          <a:bodyPr/>
          <a:lstStyle/>
          <a:p>
            <a:r>
              <a:rPr lang="en-US" dirty="0" err="1"/>
              <a:t>Tem</a:t>
            </a:r>
            <a:r>
              <a:rPr lang="en-US" dirty="0"/>
              <a:t> </a:t>
            </a:r>
            <a:r>
              <a:rPr lang="en-US" dirty="0" err="1"/>
              <a:t>alguma</a:t>
            </a:r>
            <a:r>
              <a:rPr lang="en-US" dirty="0"/>
              <a:t> </a:t>
            </a:r>
            <a:r>
              <a:rPr lang="en-US" dirty="0" err="1"/>
              <a:t>questão</a:t>
            </a:r>
            <a:r>
              <a:rPr lang="en-US" dirty="0"/>
              <a:t>?</a:t>
            </a:r>
          </a:p>
        </p:txBody>
      </p:sp>
      <p:sp>
        <p:nvSpPr>
          <p:cNvPr id="21" name="Text Placeholder 20"/>
          <p:cNvSpPr>
            <a:spLocks noGrp="1"/>
          </p:cNvSpPr>
          <p:nvPr>
            <p:ph type="body" sz="quarter" idx="15"/>
          </p:nvPr>
        </p:nvSpPr>
        <p:spPr/>
        <p:txBody>
          <a:bodyPr/>
          <a:lstStyle/>
          <a:p>
            <a:endParaRPr lang="en-US"/>
          </a:p>
        </p:txBody>
      </p:sp>
      <p:sp>
        <p:nvSpPr>
          <p:cNvPr id="22" name="Text Placeholder 21"/>
          <p:cNvSpPr>
            <a:spLocks noGrp="1"/>
          </p:cNvSpPr>
          <p:nvPr>
            <p:ph type="body" sz="quarter" idx="16"/>
          </p:nvPr>
        </p:nvSpPr>
        <p:spPr/>
        <p:txBody>
          <a:bodyPr/>
          <a:lstStyle/>
          <a:p>
            <a:endParaRPr lang="en-US"/>
          </a:p>
        </p:txBody>
      </p:sp>
      <p:sp>
        <p:nvSpPr>
          <p:cNvPr id="23" name="Text Placeholder 22"/>
          <p:cNvSpPr>
            <a:spLocks noGrp="1"/>
          </p:cNvSpPr>
          <p:nvPr>
            <p:ph type="body" sz="quarter" idx="17"/>
          </p:nvPr>
        </p:nvSpPr>
        <p:spPr/>
        <p:txBody>
          <a:bodyPr/>
          <a:lstStyle/>
          <a:p>
            <a:endParaRPr lang="en-US"/>
          </a:p>
        </p:txBody>
      </p:sp>
      <p:sp>
        <p:nvSpPr>
          <p:cNvPr id="24" name="Text Placeholder 23"/>
          <p:cNvSpPr>
            <a:spLocks noGrp="1"/>
          </p:cNvSpPr>
          <p:nvPr>
            <p:ph type="body" sz="quarter" idx="18"/>
          </p:nvPr>
        </p:nvSpPr>
        <p:spPr/>
        <p:txBody>
          <a:bodyPr/>
          <a:lstStyle/>
          <a:p>
            <a:endParaRPr lang="en-US"/>
          </a:p>
        </p:txBody>
      </p:sp>
      <p:sp>
        <p:nvSpPr>
          <p:cNvPr id="4" name="TextBox 3">
            <a:extLst>
              <a:ext uri="{FF2B5EF4-FFF2-40B4-BE49-F238E27FC236}">
                <a16:creationId xmlns:a16="http://schemas.microsoft.com/office/drawing/2014/main" id="{6ABD2B99-F0AC-445E-9125-81E2C136EB86}"/>
              </a:ext>
            </a:extLst>
          </p:cNvPr>
          <p:cNvSpPr txBox="1"/>
          <p:nvPr/>
        </p:nvSpPr>
        <p:spPr>
          <a:xfrm>
            <a:off x="591207" y="1993005"/>
            <a:ext cx="6143296" cy="923330"/>
          </a:xfrm>
          <a:prstGeom prst="rect">
            <a:avLst/>
          </a:prstGeom>
          <a:noFill/>
        </p:spPr>
        <p:txBody>
          <a:bodyPr wrap="square">
            <a:spAutoFit/>
          </a:bodyPr>
          <a:lstStyle/>
          <a:p>
            <a:r>
              <a:rPr lang="en-IE" dirty="0" err="1"/>
              <a:t>Referências-chave</a:t>
            </a:r>
            <a:r>
              <a:rPr lang="en-IE" dirty="0"/>
              <a:t> do </a:t>
            </a:r>
            <a:r>
              <a:rPr lang="en-IE" dirty="0" err="1"/>
              <a:t>Módulo</a:t>
            </a:r>
            <a:r>
              <a:rPr lang="en-IE" dirty="0"/>
              <a:t> 3</a:t>
            </a:r>
          </a:p>
          <a:p>
            <a:endParaRPr lang="en-IE" dirty="0"/>
          </a:p>
          <a:p>
            <a:r>
              <a:rPr lang="en-IE" dirty="0">
                <a:hlinkClick r:id="rId2"/>
              </a:rPr>
              <a:t>Designing and planning for play</a:t>
            </a:r>
            <a:endParaRPr lang="en-IE" dirty="0"/>
          </a:p>
        </p:txBody>
      </p:sp>
    </p:spTree>
    <p:extLst>
      <p:ext uri="{BB962C8B-B14F-4D97-AF65-F5344CB8AC3E}">
        <p14:creationId xmlns:p14="http://schemas.microsoft.com/office/powerpoint/2010/main" val="41168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0D4727-6B11-4817-AE75-FF5819E9FBB1}"/>
              </a:ext>
            </a:extLst>
          </p:cNvPr>
          <p:cNvSpPr>
            <a:spLocks noGrp="1"/>
          </p:cNvSpPr>
          <p:nvPr>
            <p:ph type="body" sz="quarter" idx="16"/>
          </p:nvPr>
        </p:nvSpPr>
        <p:spPr>
          <a:xfrm>
            <a:off x="455097" y="977689"/>
            <a:ext cx="5279028" cy="697353"/>
          </a:xfrm>
        </p:spPr>
        <p:txBody>
          <a:bodyPr>
            <a:normAutofit/>
          </a:bodyPr>
          <a:lstStyle/>
          <a:p>
            <a:pPr algn="l"/>
            <a:r>
              <a:rPr lang="en-IE" dirty="0"/>
              <a:t>O </a:t>
            </a:r>
            <a:r>
              <a:rPr lang="en-IE" dirty="0" err="1"/>
              <a:t>processo</a:t>
            </a:r>
            <a:r>
              <a:rPr lang="en-IE" dirty="0"/>
              <a:t> do Placemaking</a:t>
            </a:r>
          </a:p>
        </p:txBody>
      </p:sp>
      <p:sp>
        <p:nvSpPr>
          <p:cNvPr id="3" name="Text Placeholder 2">
            <a:extLst>
              <a:ext uri="{FF2B5EF4-FFF2-40B4-BE49-F238E27FC236}">
                <a16:creationId xmlns:a16="http://schemas.microsoft.com/office/drawing/2014/main" id="{F73585D8-26E5-4488-AD06-72D7438865B6}"/>
              </a:ext>
            </a:extLst>
          </p:cNvPr>
          <p:cNvSpPr>
            <a:spLocks noGrp="1"/>
          </p:cNvSpPr>
          <p:nvPr>
            <p:ph type="body" sz="quarter" idx="17"/>
          </p:nvPr>
        </p:nvSpPr>
        <p:spPr>
          <a:xfrm>
            <a:off x="367863" y="1890452"/>
            <a:ext cx="6863254" cy="3947440"/>
          </a:xfrm>
        </p:spPr>
        <p:txBody>
          <a:bodyPr/>
          <a:lstStyle/>
          <a:p>
            <a:pPr algn="just"/>
            <a:r>
              <a:rPr lang="en-IE" sz="2300" dirty="0"/>
              <a:t>A </a:t>
            </a:r>
            <a:r>
              <a:rPr lang="en-IE" sz="2300" dirty="0" err="1"/>
              <a:t>essência</a:t>
            </a:r>
            <a:r>
              <a:rPr lang="en-IE" sz="2300" dirty="0"/>
              <a:t> do placemaking </a:t>
            </a:r>
            <a:r>
              <a:rPr lang="en-IE" sz="2300" dirty="0" err="1"/>
              <a:t>é</a:t>
            </a:r>
            <a:r>
              <a:rPr lang="en-IE" sz="2300" dirty="0"/>
              <a:t> a </a:t>
            </a:r>
            <a:r>
              <a:rPr lang="en-IE" sz="2300" dirty="0" err="1"/>
              <a:t>ação</a:t>
            </a:r>
            <a:r>
              <a:rPr lang="en-IE" sz="2300" dirty="0"/>
              <a:t> a </a:t>
            </a:r>
            <a:r>
              <a:rPr lang="en-IE" sz="2300" dirty="0" err="1"/>
              <a:t>nível</a:t>
            </a:r>
            <a:r>
              <a:rPr lang="en-IE" sz="2300" dirty="0"/>
              <a:t> </a:t>
            </a:r>
            <a:r>
              <a:rPr lang="en-IE" sz="2300" dirty="0" err="1"/>
              <a:t>hiperlocal</a:t>
            </a:r>
            <a:r>
              <a:rPr lang="en-IE" sz="2300" dirty="0"/>
              <a:t>. Placemaking </a:t>
            </a:r>
            <a:r>
              <a:rPr lang="en-IE" sz="2300" dirty="0" err="1"/>
              <a:t>é</a:t>
            </a:r>
            <a:r>
              <a:rPr lang="en-IE" sz="2300" dirty="0"/>
              <a:t> um </a:t>
            </a:r>
            <a:r>
              <a:rPr lang="en-IE" sz="2300" dirty="0" err="1"/>
              <a:t>esforço</a:t>
            </a:r>
            <a:r>
              <a:rPr lang="en-IE" sz="2300" dirty="0"/>
              <a:t> para </a:t>
            </a:r>
            <a:r>
              <a:rPr lang="en-IE" sz="2300" dirty="0" err="1"/>
              <a:t>reforçar</a:t>
            </a:r>
            <a:r>
              <a:rPr lang="en-IE" sz="2300" dirty="0"/>
              <a:t> a </a:t>
            </a:r>
            <a:r>
              <a:rPr lang="en-IE" sz="2300" dirty="0" err="1"/>
              <a:t>ligação</a:t>
            </a:r>
            <a:r>
              <a:rPr lang="en-IE" sz="2300" dirty="0"/>
              <a:t> entre as </a:t>
            </a:r>
            <a:r>
              <a:rPr lang="en-IE" sz="2300" dirty="0" err="1"/>
              <a:t>pessoas</a:t>
            </a:r>
            <a:r>
              <a:rPr lang="en-IE" sz="2300" dirty="0"/>
              <a:t> e </a:t>
            </a:r>
            <a:r>
              <a:rPr lang="en-IE" sz="2300" dirty="0" err="1"/>
              <a:t>os</a:t>
            </a:r>
            <a:r>
              <a:rPr lang="en-IE" sz="2300" dirty="0"/>
              <a:t> </a:t>
            </a:r>
            <a:r>
              <a:rPr lang="en-IE" sz="2300" dirty="0" err="1"/>
              <a:t>lugares</a:t>
            </a:r>
            <a:r>
              <a:rPr lang="en-IE" sz="2300" dirty="0"/>
              <a:t> que </a:t>
            </a:r>
            <a:r>
              <a:rPr lang="en-IE" sz="2300" dirty="0" err="1"/>
              <a:t>partilham</a:t>
            </a:r>
            <a:r>
              <a:rPr lang="en-IE" sz="2300" dirty="0"/>
              <a:t>, </a:t>
            </a:r>
            <a:r>
              <a:rPr lang="en-IE" sz="2300" dirty="0" err="1"/>
              <a:t>através</a:t>
            </a:r>
            <a:r>
              <a:rPr lang="en-IE" sz="2300" dirty="0"/>
              <a:t> da </a:t>
            </a:r>
            <a:r>
              <a:rPr lang="en-IE" sz="2300" dirty="0" err="1"/>
              <a:t>redefinição</a:t>
            </a:r>
            <a:r>
              <a:rPr lang="en-IE" sz="2300" dirty="0"/>
              <a:t> e </a:t>
            </a:r>
            <a:r>
              <a:rPr lang="en-IE" sz="2300" dirty="0" err="1"/>
              <a:t>reinvenção</a:t>
            </a:r>
            <a:r>
              <a:rPr lang="en-IE" sz="2300" dirty="0"/>
              <a:t> dos </a:t>
            </a:r>
            <a:r>
              <a:rPr lang="en-IE" sz="2300" dirty="0" err="1"/>
              <a:t>seus</a:t>
            </a:r>
            <a:r>
              <a:rPr lang="en-IE" sz="2300" dirty="0"/>
              <a:t> </a:t>
            </a:r>
            <a:r>
              <a:rPr lang="en-IE" sz="2300" dirty="0" err="1"/>
              <a:t>espaços</a:t>
            </a:r>
            <a:r>
              <a:rPr lang="en-IE" sz="2300" dirty="0"/>
              <a:t> </a:t>
            </a:r>
            <a:r>
              <a:rPr lang="en-IE" sz="2300" dirty="0" err="1"/>
              <a:t>comuns</a:t>
            </a:r>
            <a:r>
              <a:rPr lang="en-IE" sz="2300" dirty="0"/>
              <a:t>.</a:t>
            </a:r>
          </a:p>
          <a:p>
            <a:pPr algn="just"/>
            <a:r>
              <a:rPr lang="en-IE" sz="2300" dirty="0"/>
              <a:t>O </a:t>
            </a:r>
            <a:r>
              <a:rPr lang="en-IE" sz="2300" dirty="0" err="1"/>
              <a:t>processo</a:t>
            </a:r>
            <a:r>
              <a:rPr lang="en-IE" sz="2300" dirty="0"/>
              <a:t> de Placemaking </a:t>
            </a:r>
            <a:r>
              <a:rPr lang="en-IE" sz="2300" dirty="0" err="1"/>
              <a:t>é</a:t>
            </a:r>
            <a:r>
              <a:rPr lang="en-IE" sz="2300" dirty="0"/>
              <a:t> </a:t>
            </a:r>
            <a:r>
              <a:rPr lang="en-IE" sz="2300" dirty="0" err="1"/>
              <a:t>uma</a:t>
            </a:r>
            <a:r>
              <a:rPr lang="en-IE" sz="2300" dirty="0"/>
              <a:t> </a:t>
            </a:r>
            <a:r>
              <a:rPr lang="en-IE" sz="2300" dirty="0" err="1"/>
              <a:t>abordagem</a:t>
            </a:r>
            <a:r>
              <a:rPr lang="en-IE" sz="2300" dirty="0"/>
              <a:t> bottom-up que se </a:t>
            </a:r>
            <a:r>
              <a:rPr lang="en-IE" sz="2300" dirty="0" err="1"/>
              <a:t>baseia</a:t>
            </a:r>
            <a:r>
              <a:rPr lang="en-IE" sz="2300" dirty="0"/>
              <a:t> </a:t>
            </a:r>
            <a:r>
              <a:rPr lang="en-IE" sz="2300" dirty="0" err="1"/>
              <a:t>nos</a:t>
            </a:r>
            <a:r>
              <a:rPr lang="en-IE" sz="2300" dirty="0"/>
              <a:t> </a:t>
            </a:r>
            <a:r>
              <a:rPr lang="en-IE" sz="2300" dirty="0" err="1"/>
              <a:t>recursos</a:t>
            </a:r>
            <a:r>
              <a:rPr lang="en-IE" sz="2300" dirty="0"/>
              <a:t> e </a:t>
            </a:r>
            <a:r>
              <a:rPr lang="en-IE" sz="2300" dirty="0" err="1"/>
              <a:t>competências</a:t>
            </a:r>
            <a:r>
              <a:rPr lang="en-IE" sz="2300" dirty="0"/>
              <a:t> de </a:t>
            </a:r>
            <a:r>
              <a:rPr lang="en-IE" sz="2300" dirty="0" err="1"/>
              <a:t>uma</a:t>
            </a:r>
            <a:r>
              <a:rPr lang="en-IE" sz="2300" dirty="0"/>
              <a:t> </a:t>
            </a:r>
            <a:r>
              <a:rPr lang="en-IE" sz="2300" dirty="0" err="1"/>
              <a:t>comunidade</a:t>
            </a:r>
            <a:r>
              <a:rPr lang="en-IE" sz="2300" dirty="0"/>
              <a:t>.* </a:t>
            </a:r>
          </a:p>
          <a:p>
            <a:pPr algn="just"/>
            <a:r>
              <a:rPr lang="en-IE" sz="2300" dirty="0" err="1"/>
              <a:t>Quando</a:t>
            </a:r>
            <a:r>
              <a:rPr lang="en-IE" sz="2300" dirty="0"/>
              <a:t> se </a:t>
            </a:r>
            <a:r>
              <a:rPr lang="en-IE" sz="2300" dirty="0" err="1"/>
              <a:t>trata</a:t>
            </a:r>
            <a:r>
              <a:rPr lang="en-IE" sz="2300" dirty="0"/>
              <a:t> de Placemaking, </a:t>
            </a:r>
            <a:r>
              <a:rPr lang="en-IE" sz="2300" dirty="0" err="1"/>
              <a:t>não</a:t>
            </a:r>
            <a:r>
              <a:rPr lang="en-IE" sz="2300" dirty="0"/>
              <a:t> </a:t>
            </a:r>
            <a:r>
              <a:rPr lang="en-IE" sz="2300" dirty="0" err="1"/>
              <a:t>há</a:t>
            </a:r>
            <a:r>
              <a:rPr lang="en-IE" sz="2300" dirty="0"/>
              <a:t> </a:t>
            </a:r>
            <a:r>
              <a:rPr lang="en-IE" sz="2300" dirty="0" err="1"/>
              <a:t>uma</a:t>
            </a:r>
            <a:r>
              <a:rPr lang="en-IE" sz="2300" dirty="0"/>
              <a:t> </a:t>
            </a:r>
            <a:r>
              <a:rPr lang="en-IE" sz="2300" dirty="0" err="1"/>
              <a:t>abordagem</a:t>
            </a:r>
            <a:r>
              <a:rPr lang="en-IE" sz="2300" dirty="0"/>
              <a:t> </a:t>
            </a:r>
            <a:r>
              <a:rPr lang="en-IE" sz="2300" dirty="0" err="1"/>
              <a:t>única</a:t>
            </a:r>
            <a:r>
              <a:rPr lang="en-IE" sz="2300" dirty="0"/>
              <a:t>. </a:t>
            </a:r>
            <a:r>
              <a:rPr lang="en-IE" sz="2300" dirty="0" err="1"/>
              <a:t>Cada</a:t>
            </a:r>
            <a:r>
              <a:rPr lang="en-IE" sz="2300" dirty="0"/>
              <a:t> </a:t>
            </a:r>
            <a:r>
              <a:rPr lang="en-IE" sz="2300" dirty="0" err="1"/>
              <a:t>lugar</a:t>
            </a:r>
            <a:r>
              <a:rPr lang="en-IE" sz="2300" dirty="0"/>
              <a:t> e </a:t>
            </a:r>
            <a:r>
              <a:rPr lang="en-IE" sz="2300" dirty="0" err="1"/>
              <a:t>cada</a:t>
            </a:r>
            <a:r>
              <a:rPr lang="en-IE" sz="2300" dirty="0"/>
              <a:t> </a:t>
            </a:r>
            <a:r>
              <a:rPr lang="en-IE" sz="2300" dirty="0" err="1"/>
              <a:t>comunidade</a:t>
            </a:r>
            <a:r>
              <a:rPr lang="en-IE" sz="2300" dirty="0"/>
              <a:t> </a:t>
            </a:r>
            <a:r>
              <a:rPr lang="en-IE" sz="2300" dirty="0" err="1"/>
              <a:t>é</a:t>
            </a:r>
            <a:r>
              <a:rPr lang="en-IE" sz="2300" dirty="0"/>
              <a:t> singular e </a:t>
            </a:r>
            <a:r>
              <a:rPr lang="en-IE" sz="2300" dirty="0" err="1"/>
              <a:t>cada</a:t>
            </a:r>
            <a:r>
              <a:rPr lang="en-IE" sz="2300" dirty="0"/>
              <a:t> </a:t>
            </a:r>
            <a:r>
              <a:rPr lang="en-IE" sz="2300" dirty="0" err="1"/>
              <a:t>uma</a:t>
            </a:r>
            <a:r>
              <a:rPr lang="en-IE" sz="2300" dirty="0"/>
              <a:t> </a:t>
            </a:r>
            <a:r>
              <a:rPr lang="en-IE" sz="2300" dirty="0" err="1"/>
              <a:t>precisa</a:t>
            </a:r>
            <a:r>
              <a:rPr lang="en-IE" sz="2300" dirty="0"/>
              <a:t> de </a:t>
            </a:r>
            <a:r>
              <a:rPr lang="en-IE" sz="2300" dirty="0" err="1"/>
              <a:t>encontrar</a:t>
            </a:r>
            <a:r>
              <a:rPr lang="en-IE" sz="2300" dirty="0"/>
              <a:t> as ferramentas e </a:t>
            </a:r>
            <a:r>
              <a:rPr lang="en-IE" sz="2300" dirty="0" err="1"/>
              <a:t>abordagens</a:t>
            </a:r>
            <a:r>
              <a:rPr lang="en-IE" sz="2300" dirty="0"/>
              <a:t> que </a:t>
            </a:r>
            <a:r>
              <a:rPr lang="en-IE" sz="2300" dirty="0" err="1"/>
              <a:t>funcionem</a:t>
            </a:r>
            <a:r>
              <a:rPr lang="en-IE" sz="2300" dirty="0"/>
              <a:t> a </a:t>
            </a:r>
            <a:r>
              <a:rPr lang="en-IE" sz="2300" dirty="0" err="1"/>
              <a:t>seu</a:t>
            </a:r>
            <a:r>
              <a:rPr lang="en-IE" sz="2300" dirty="0"/>
              <a:t> </a:t>
            </a:r>
            <a:r>
              <a:rPr lang="en-IE" sz="2300" dirty="0" err="1"/>
              <a:t>favor</a:t>
            </a:r>
            <a:r>
              <a:rPr lang="en-IE" sz="2300" dirty="0"/>
              <a:t>. </a:t>
            </a:r>
          </a:p>
        </p:txBody>
      </p:sp>
      <p:pic>
        <p:nvPicPr>
          <p:cNvPr id="6" name="Picture Placeholder 5" descr="A picture containing street&#10;&#10;Description automatically generated">
            <a:extLst>
              <a:ext uri="{FF2B5EF4-FFF2-40B4-BE49-F238E27FC236}">
                <a16:creationId xmlns:a16="http://schemas.microsoft.com/office/drawing/2014/main" id="{B31A7859-E6C1-4717-A2DE-1790E7813693}"/>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TextBox 6">
            <a:extLst>
              <a:ext uri="{FF2B5EF4-FFF2-40B4-BE49-F238E27FC236}">
                <a16:creationId xmlns:a16="http://schemas.microsoft.com/office/drawing/2014/main" id="{CD057091-AEA8-445D-96A9-61BA07758561}"/>
              </a:ext>
            </a:extLst>
          </p:cNvPr>
          <p:cNvSpPr txBox="1"/>
          <p:nvPr/>
        </p:nvSpPr>
        <p:spPr>
          <a:xfrm>
            <a:off x="2704766" y="5880311"/>
            <a:ext cx="6232634" cy="923330"/>
          </a:xfrm>
          <a:prstGeom prst="rect">
            <a:avLst/>
          </a:prstGeom>
          <a:solidFill>
            <a:srgbClr val="AB5AB0"/>
          </a:solidFill>
        </p:spPr>
        <p:txBody>
          <a:bodyPr wrap="square">
            <a:spAutoFit/>
          </a:bodyPr>
          <a:lstStyle/>
          <a:p>
            <a:r>
              <a:rPr lang="en-IE" dirty="0">
                <a:solidFill>
                  <a:schemeClr val="bg1"/>
                </a:solidFill>
              </a:rPr>
              <a:t>* </a:t>
            </a:r>
            <a:r>
              <a:rPr lang="en-IE" dirty="0" err="1">
                <a:solidFill>
                  <a:schemeClr val="bg1"/>
                </a:solidFill>
              </a:rPr>
              <a:t>Os</a:t>
            </a:r>
            <a:r>
              <a:rPr lang="en-IE" dirty="0">
                <a:solidFill>
                  <a:schemeClr val="bg1"/>
                </a:solidFill>
              </a:rPr>
              <a:t> </a:t>
            </a:r>
            <a:r>
              <a:rPr lang="en-IE" dirty="0" err="1">
                <a:solidFill>
                  <a:schemeClr val="bg1"/>
                </a:solidFill>
              </a:rPr>
              <a:t>exercícios</a:t>
            </a:r>
            <a:r>
              <a:rPr lang="en-IE" dirty="0">
                <a:solidFill>
                  <a:schemeClr val="bg1"/>
                </a:solidFill>
              </a:rPr>
              <a:t> do </a:t>
            </a:r>
            <a:r>
              <a:rPr lang="en-IE" dirty="0" err="1">
                <a:solidFill>
                  <a:schemeClr val="bg1"/>
                </a:solidFill>
              </a:rPr>
              <a:t>Módulo</a:t>
            </a:r>
            <a:r>
              <a:rPr lang="en-IE" dirty="0">
                <a:solidFill>
                  <a:schemeClr val="bg1"/>
                </a:solidFill>
              </a:rPr>
              <a:t> 1 </a:t>
            </a:r>
            <a:r>
              <a:rPr lang="en-IE" dirty="0" err="1">
                <a:solidFill>
                  <a:schemeClr val="bg1"/>
                </a:solidFill>
              </a:rPr>
              <a:t>ajudaram</a:t>
            </a:r>
            <a:r>
              <a:rPr lang="en-IE" dirty="0">
                <a:solidFill>
                  <a:schemeClr val="bg1"/>
                </a:solidFill>
              </a:rPr>
              <a:t>-no a </a:t>
            </a:r>
            <a:r>
              <a:rPr lang="en-IE" dirty="0" err="1">
                <a:solidFill>
                  <a:schemeClr val="bg1"/>
                </a:solidFill>
              </a:rPr>
              <a:t>avaliar</a:t>
            </a:r>
            <a:r>
              <a:rPr lang="en-IE" dirty="0">
                <a:solidFill>
                  <a:schemeClr val="bg1"/>
                </a:solidFill>
              </a:rPr>
              <a:t> </a:t>
            </a:r>
            <a:r>
              <a:rPr lang="en-IE" dirty="0" err="1">
                <a:solidFill>
                  <a:schemeClr val="bg1"/>
                </a:solidFill>
              </a:rPr>
              <a:t>os</a:t>
            </a:r>
            <a:r>
              <a:rPr lang="en-IE" dirty="0">
                <a:solidFill>
                  <a:schemeClr val="bg1"/>
                </a:solidFill>
              </a:rPr>
              <a:t> </a:t>
            </a:r>
            <a:r>
              <a:rPr lang="en-IE" dirty="0" err="1">
                <a:solidFill>
                  <a:schemeClr val="bg1"/>
                </a:solidFill>
              </a:rPr>
              <a:t>recursos</a:t>
            </a:r>
            <a:r>
              <a:rPr lang="en-IE" dirty="0">
                <a:solidFill>
                  <a:schemeClr val="bg1"/>
                </a:solidFill>
              </a:rPr>
              <a:t> e </a:t>
            </a:r>
            <a:r>
              <a:rPr lang="en-IE" dirty="0" err="1">
                <a:solidFill>
                  <a:schemeClr val="bg1"/>
                </a:solidFill>
              </a:rPr>
              <a:t>competências</a:t>
            </a:r>
            <a:r>
              <a:rPr lang="en-IE" dirty="0">
                <a:solidFill>
                  <a:schemeClr val="bg1"/>
                </a:solidFill>
              </a:rPr>
              <a:t> da </a:t>
            </a:r>
            <a:r>
              <a:rPr lang="en-IE" dirty="0" err="1">
                <a:solidFill>
                  <a:schemeClr val="bg1"/>
                </a:solidFill>
              </a:rPr>
              <a:t>sua</a:t>
            </a:r>
            <a:r>
              <a:rPr lang="en-IE" dirty="0">
                <a:solidFill>
                  <a:schemeClr val="bg1"/>
                </a:solidFill>
              </a:rPr>
              <a:t> </a:t>
            </a:r>
            <a:r>
              <a:rPr lang="en-IE" dirty="0" err="1">
                <a:solidFill>
                  <a:schemeClr val="bg1"/>
                </a:solidFill>
              </a:rPr>
              <a:t>comunidade</a:t>
            </a:r>
            <a:r>
              <a:rPr lang="en-IE" dirty="0">
                <a:solidFill>
                  <a:schemeClr val="bg1"/>
                </a:solidFill>
              </a:rPr>
              <a:t>. Se </a:t>
            </a:r>
            <a:r>
              <a:rPr lang="en-IE" dirty="0" err="1">
                <a:solidFill>
                  <a:schemeClr val="bg1"/>
                </a:solidFill>
              </a:rPr>
              <a:t>ainda</a:t>
            </a:r>
            <a:r>
              <a:rPr lang="en-IE" dirty="0">
                <a:solidFill>
                  <a:schemeClr val="bg1"/>
                </a:solidFill>
              </a:rPr>
              <a:t> </a:t>
            </a:r>
            <a:r>
              <a:rPr lang="en-IE" dirty="0" err="1">
                <a:solidFill>
                  <a:schemeClr val="bg1"/>
                </a:solidFill>
              </a:rPr>
              <a:t>não</a:t>
            </a:r>
            <a:r>
              <a:rPr lang="en-IE" dirty="0">
                <a:solidFill>
                  <a:schemeClr val="bg1"/>
                </a:solidFill>
              </a:rPr>
              <a:t> </a:t>
            </a:r>
            <a:r>
              <a:rPr lang="en-IE" dirty="0" err="1">
                <a:solidFill>
                  <a:schemeClr val="bg1"/>
                </a:solidFill>
              </a:rPr>
              <a:t>completou</a:t>
            </a:r>
            <a:r>
              <a:rPr lang="en-IE" dirty="0">
                <a:solidFill>
                  <a:schemeClr val="bg1"/>
                </a:solidFill>
              </a:rPr>
              <a:t> </a:t>
            </a:r>
            <a:r>
              <a:rPr lang="en-IE" dirty="0" err="1">
                <a:solidFill>
                  <a:schemeClr val="bg1"/>
                </a:solidFill>
              </a:rPr>
              <a:t>estes</a:t>
            </a:r>
            <a:r>
              <a:rPr lang="en-IE" dirty="0">
                <a:solidFill>
                  <a:schemeClr val="bg1"/>
                </a:solidFill>
              </a:rPr>
              <a:t> </a:t>
            </a:r>
            <a:r>
              <a:rPr lang="en-IE" dirty="0" err="1">
                <a:solidFill>
                  <a:schemeClr val="bg1"/>
                </a:solidFill>
              </a:rPr>
              <a:t>exercícios</a:t>
            </a:r>
            <a:r>
              <a:rPr lang="en-IE" dirty="0">
                <a:solidFill>
                  <a:schemeClr val="bg1"/>
                </a:solidFill>
              </a:rPr>
              <a:t>, </a:t>
            </a:r>
            <a:r>
              <a:rPr lang="en-IE" dirty="0" err="1">
                <a:solidFill>
                  <a:schemeClr val="bg1"/>
                </a:solidFill>
              </a:rPr>
              <a:t>esta</a:t>
            </a:r>
            <a:r>
              <a:rPr lang="en-IE" dirty="0">
                <a:solidFill>
                  <a:schemeClr val="bg1"/>
                </a:solidFill>
              </a:rPr>
              <a:t> </a:t>
            </a:r>
            <a:r>
              <a:rPr lang="en-IE" dirty="0" err="1">
                <a:solidFill>
                  <a:schemeClr val="bg1"/>
                </a:solidFill>
              </a:rPr>
              <a:t>seria</a:t>
            </a:r>
            <a:r>
              <a:rPr lang="en-IE" dirty="0">
                <a:solidFill>
                  <a:schemeClr val="bg1"/>
                </a:solidFill>
              </a:rPr>
              <a:t> </a:t>
            </a:r>
            <a:r>
              <a:rPr lang="en-IE" dirty="0" err="1">
                <a:solidFill>
                  <a:schemeClr val="bg1"/>
                </a:solidFill>
              </a:rPr>
              <a:t>uma</a:t>
            </a:r>
            <a:r>
              <a:rPr lang="en-IE" dirty="0">
                <a:solidFill>
                  <a:schemeClr val="bg1"/>
                </a:solidFill>
              </a:rPr>
              <a:t> boa </a:t>
            </a:r>
            <a:r>
              <a:rPr lang="en-IE" dirty="0" err="1">
                <a:solidFill>
                  <a:schemeClr val="bg1"/>
                </a:solidFill>
              </a:rPr>
              <a:t>oportunidade</a:t>
            </a:r>
            <a:r>
              <a:rPr lang="en-IE" dirty="0">
                <a:solidFill>
                  <a:schemeClr val="bg1"/>
                </a:solidFill>
              </a:rPr>
              <a:t> para </a:t>
            </a:r>
            <a:r>
              <a:rPr lang="en-IE" dirty="0" err="1">
                <a:solidFill>
                  <a:schemeClr val="bg1"/>
                </a:solidFill>
              </a:rPr>
              <a:t>tal</a:t>
            </a:r>
            <a:r>
              <a:rPr lang="en-IE" dirty="0">
                <a:solidFill>
                  <a:schemeClr val="bg1"/>
                </a:solidFill>
              </a:rPr>
              <a:t>.</a:t>
            </a:r>
          </a:p>
        </p:txBody>
      </p:sp>
    </p:spTree>
    <p:extLst>
      <p:ext uri="{BB962C8B-B14F-4D97-AF65-F5344CB8AC3E}">
        <p14:creationId xmlns:p14="http://schemas.microsoft.com/office/powerpoint/2010/main" val="74741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27A47-94B9-490A-B747-8604486A3A29}"/>
              </a:ext>
            </a:extLst>
          </p:cNvPr>
          <p:cNvSpPr>
            <a:spLocks noGrp="1"/>
          </p:cNvSpPr>
          <p:nvPr>
            <p:ph type="body" sz="quarter" idx="13"/>
          </p:nvPr>
        </p:nvSpPr>
        <p:spPr>
          <a:xfrm>
            <a:off x="3834582" y="1007773"/>
            <a:ext cx="7734490" cy="697353"/>
          </a:xfrm>
        </p:spPr>
        <p:txBody>
          <a:bodyPr>
            <a:normAutofit fontScale="92500" lnSpcReduction="20000"/>
          </a:bodyPr>
          <a:lstStyle/>
          <a:p>
            <a:r>
              <a:rPr lang="en-IE" sz="2800" dirty="0" err="1"/>
              <a:t>Quem</a:t>
            </a:r>
            <a:r>
              <a:rPr lang="en-IE" sz="2800" dirty="0"/>
              <a:t> </a:t>
            </a:r>
            <a:r>
              <a:rPr lang="en-IE" sz="2800" dirty="0" err="1"/>
              <a:t>é</a:t>
            </a:r>
            <a:r>
              <a:rPr lang="en-IE" sz="2800" dirty="0"/>
              <a:t> que </a:t>
            </a:r>
            <a:r>
              <a:rPr lang="en-IE" sz="2800" dirty="0" err="1"/>
              <a:t>está</a:t>
            </a:r>
            <a:r>
              <a:rPr lang="en-IE" sz="2800" dirty="0"/>
              <a:t> </a:t>
            </a:r>
            <a:r>
              <a:rPr lang="en-IE" sz="2800" dirty="0" err="1"/>
              <a:t>envolvido</a:t>
            </a:r>
            <a:r>
              <a:rPr lang="en-IE" sz="2800" dirty="0"/>
              <a:t> no </a:t>
            </a:r>
            <a:r>
              <a:rPr lang="en-IE" sz="2800" dirty="0" err="1"/>
              <a:t>processo</a:t>
            </a:r>
            <a:r>
              <a:rPr lang="en-IE" sz="2800" dirty="0"/>
              <a:t> de Placemaking?</a:t>
            </a:r>
          </a:p>
        </p:txBody>
      </p:sp>
      <p:sp>
        <p:nvSpPr>
          <p:cNvPr id="3" name="Text Placeholder 2">
            <a:extLst>
              <a:ext uri="{FF2B5EF4-FFF2-40B4-BE49-F238E27FC236}">
                <a16:creationId xmlns:a16="http://schemas.microsoft.com/office/drawing/2014/main" id="{C1B500FB-A4FA-490E-8817-CB445B1C49D4}"/>
              </a:ext>
            </a:extLst>
          </p:cNvPr>
          <p:cNvSpPr>
            <a:spLocks noGrp="1"/>
          </p:cNvSpPr>
          <p:nvPr>
            <p:ph type="body" sz="quarter" idx="15"/>
          </p:nvPr>
        </p:nvSpPr>
        <p:spPr>
          <a:xfrm>
            <a:off x="176614" y="2689423"/>
            <a:ext cx="7012462" cy="3160804"/>
          </a:xfrm>
          <a:solidFill>
            <a:srgbClr val="68BBAF"/>
          </a:solidFill>
        </p:spPr>
        <p:txBody>
          <a:bodyPr/>
          <a:lstStyle/>
          <a:p>
            <a:r>
              <a:rPr lang="en-IE" b="0" i="0" dirty="0">
                <a:solidFill>
                  <a:schemeClr val="bg1"/>
                </a:solidFill>
                <a:effectLst/>
                <a:latin typeface="Lato"/>
              </a:rPr>
              <a:t> </a:t>
            </a:r>
            <a:r>
              <a:rPr lang="en-IE" dirty="0">
                <a:solidFill>
                  <a:schemeClr val="bg1"/>
                </a:solidFill>
              </a:rPr>
              <a:t>COMUNIDADES DE CIDADÃOS ATIVOS</a:t>
            </a:r>
            <a:endParaRPr lang="en-IE" b="0" i="0" dirty="0">
              <a:solidFill>
                <a:schemeClr val="bg1"/>
              </a:solidFill>
              <a:effectLst/>
            </a:endParaRPr>
          </a:p>
          <a:p>
            <a:r>
              <a:rPr lang="en-IE" dirty="0">
                <a:solidFill>
                  <a:schemeClr val="bg1"/>
                </a:solidFill>
              </a:rPr>
              <a:t>O Placemaking </a:t>
            </a:r>
            <a:r>
              <a:rPr lang="en-IE" dirty="0" err="1">
                <a:solidFill>
                  <a:schemeClr val="bg1"/>
                </a:solidFill>
              </a:rPr>
              <a:t>é</a:t>
            </a:r>
            <a:r>
              <a:rPr lang="en-IE" dirty="0">
                <a:solidFill>
                  <a:schemeClr val="bg1"/>
                </a:solidFill>
              </a:rPr>
              <a:t> um </a:t>
            </a:r>
            <a:r>
              <a:rPr lang="en-IE" dirty="0" err="1">
                <a:solidFill>
                  <a:schemeClr val="bg1"/>
                </a:solidFill>
              </a:rPr>
              <a:t>processo</a:t>
            </a:r>
            <a:r>
              <a:rPr lang="en-IE" dirty="0">
                <a:solidFill>
                  <a:schemeClr val="bg1"/>
                </a:solidFill>
              </a:rPr>
              <a:t> </a:t>
            </a:r>
            <a:r>
              <a:rPr lang="en-IE" dirty="0" err="1">
                <a:solidFill>
                  <a:schemeClr val="bg1"/>
                </a:solidFill>
              </a:rPr>
              <a:t>liderado</a:t>
            </a:r>
            <a:r>
              <a:rPr lang="en-IE" dirty="0">
                <a:solidFill>
                  <a:schemeClr val="bg1"/>
                </a:solidFill>
              </a:rPr>
              <a:t> pela </a:t>
            </a:r>
            <a:r>
              <a:rPr lang="en-IE" dirty="0" err="1">
                <a:solidFill>
                  <a:schemeClr val="bg1"/>
                </a:solidFill>
              </a:rPr>
              <a:t>comunidade</a:t>
            </a:r>
            <a:r>
              <a:rPr lang="en-IE" dirty="0">
                <a:solidFill>
                  <a:schemeClr val="bg1"/>
                </a:solidFill>
              </a:rPr>
              <a:t>, que </a:t>
            </a:r>
            <a:r>
              <a:rPr lang="en-IE" dirty="0" err="1">
                <a:solidFill>
                  <a:schemeClr val="bg1"/>
                </a:solidFill>
              </a:rPr>
              <a:t>utiliza</a:t>
            </a:r>
            <a:r>
              <a:rPr lang="en-IE" dirty="0">
                <a:solidFill>
                  <a:schemeClr val="bg1"/>
                </a:solidFill>
              </a:rPr>
              <a:t> a </a:t>
            </a:r>
            <a:r>
              <a:rPr lang="en-IE" dirty="0" err="1">
                <a:solidFill>
                  <a:schemeClr val="bg1"/>
                </a:solidFill>
              </a:rPr>
              <a:t>criatividade</a:t>
            </a:r>
            <a:r>
              <a:rPr lang="en-IE" dirty="0">
                <a:solidFill>
                  <a:schemeClr val="bg1"/>
                </a:solidFill>
              </a:rPr>
              <a:t> das </a:t>
            </a:r>
            <a:r>
              <a:rPr lang="en-IE" dirty="0" err="1">
                <a:solidFill>
                  <a:schemeClr val="bg1"/>
                </a:solidFill>
              </a:rPr>
              <a:t>pessoas</a:t>
            </a:r>
            <a:r>
              <a:rPr lang="en-IE" dirty="0">
                <a:solidFill>
                  <a:schemeClr val="bg1"/>
                </a:solidFill>
              </a:rPr>
              <a:t> e </a:t>
            </a:r>
            <a:r>
              <a:rPr lang="en-IE" dirty="0" err="1">
                <a:solidFill>
                  <a:schemeClr val="bg1"/>
                </a:solidFill>
              </a:rPr>
              <a:t>facilita</a:t>
            </a:r>
            <a:r>
              <a:rPr lang="en-IE" dirty="0">
                <a:solidFill>
                  <a:schemeClr val="bg1"/>
                </a:solidFill>
              </a:rPr>
              <a:t> a </a:t>
            </a:r>
            <a:r>
              <a:rPr lang="en-IE" dirty="0" err="1">
                <a:solidFill>
                  <a:schemeClr val="bg1"/>
                </a:solidFill>
              </a:rPr>
              <a:t>participação</a:t>
            </a:r>
            <a:r>
              <a:rPr lang="en-IE" dirty="0">
                <a:solidFill>
                  <a:schemeClr val="bg1"/>
                </a:solidFill>
              </a:rPr>
              <a:t> da </a:t>
            </a:r>
            <a:r>
              <a:rPr lang="en-IE" dirty="0" err="1">
                <a:solidFill>
                  <a:schemeClr val="bg1"/>
                </a:solidFill>
              </a:rPr>
              <a:t>comunidade</a:t>
            </a:r>
            <a:r>
              <a:rPr lang="en-IE" dirty="0">
                <a:solidFill>
                  <a:schemeClr val="bg1"/>
                </a:solidFill>
              </a:rPr>
              <a:t>, a </a:t>
            </a:r>
            <a:r>
              <a:rPr lang="en-IE" dirty="0" err="1">
                <a:solidFill>
                  <a:schemeClr val="bg1"/>
                </a:solidFill>
              </a:rPr>
              <a:t>inclusão</a:t>
            </a:r>
            <a:r>
              <a:rPr lang="en-IE" dirty="0">
                <a:solidFill>
                  <a:schemeClr val="bg1"/>
                </a:solidFill>
              </a:rPr>
              <a:t> social, a </a:t>
            </a:r>
            <a:r>
              <a:rPr lang="en-IE" dirty="0" err="1">
                <a:solidFill>
                  <a:schemeClr val="bg1"/>
                </a:solidFill>
              </a:rPr>
              <a:t>análise</a:t>
            </a:r>
            <a:r>
              <a:rPr lang="en-IE" dirty="0">
                <a:solidFill>
                  <a:schemeClr val="bg1"/>
                </a:solidFill>
              </a:rPr>
              <a:t> e </a:t>
            </a:r>
            <a:r>
              <a:rPr lang="en-IE" dirty="0" err="1">
                <a:solidFill>
                  <a:schemeClr val="bg1"/>
                </a:solidFill>
              </a:rPr>
              <a:t>experimentação</a:t>
            </a:r>
            <a:r>
              <a:rPr lang="en-IE" dirty="0">
                <a:solidFill>
                  <a:schemeClr val="bg1"/>
                </a:solidFill>
              </a:rPr>
              <a:t> de </a:t>
            </a:r>
            <a:r>
              <a:rPr lang="en-IE" dirty="0" err="1">
                <a:solidFill>
                  <a:schemeClr val="bg1"/>
                </a:solidFill>
              </a:rPr>
              <a:t>áreas</a:t>
            </a:r>
            <a:r>
              <a:rPr lang="en-IE" dirty="0">
                <a:solidFill>
                  <a:schemeClr val="bg1"/>
                </a:solidFill>
              </a:rPr>
              <a:t> (</a:t>
            </a:r>
            <a:r>
              <a:rPr lang="en-IE" dirty="0" err="1">
                <a:solidFill>
                  <a:schemeClr val="bg1"/>
                </a:solidFill>
              </a:rPr>
              <a:t>ou</a:t>
            </a:r>
            <a:r>
              <a:rPr lang="en-IE" dirty="0">
                <a:solidFill>
                  <a:schemeClr val="bg1"/>
                </a:solidFill>
              </a:rPr>
              <a:t> </a:t>
            </a:r>
            <a:r>
              <a:rPr lang="en-IE" dirty="0" err="1">
                <a:solidFill>
                  <a:schemeClr val="bg1"/>
                </a:solidFill>
              </a:rPr>
              <a:t>seja</a:t>
            </a:r>
            <a:r>
              <a:rPr lang="en-IE" dirty="0">
                <a:solidFill>
                  <a:schemeClr val="bg1"/>
                </a:solidFill>
              </a:rPr>
              <a:t>, </a:t>
            </a:r>
            <a:r>
              <a:rPr lang="en-IE" dirty="0" err="1">
                <a:solidFill>
                  <a:schemeClr val="bg1"/>
                </a:solidFill>
              </a:rPr>
              <a:t>experimentação</a:t>
            </a:r>
            <a:r>
              <a:rPr lang="en-IE" dirty="0">
                <a:solidFill>
                  <a:schemeClr val="bg1"/>
                </a:solidFill>
              </a:rPr>
              <a:t> de </a:t>
            </a:r>
            <a:r>
              <a:rPr lang="en-IE" dirty="0" err="1">
                <a:solidFill>
                  <a:schemeClr val="bg1"/>
                </a:solidFill>
              </a:rPr>
              <a:t>ideias</a:t>
            </a:r>
            <a:r>
              <a:rPr lang="en-IE" dirty="0">
                <a:solidFill>
                  <a:schemeClr val="bg1"/>
                </a:solidFill>
              </a:rPr>
              <a:t> para </a:t>
            </a:r>
            <a:r>
              <a:rPr lang="en-IE" dirty="0" err="1">
                <a:solidFill>
                  <a:schemeClr val="bg1"/>
                </a:solidFill>
              </a:rPr>
              <a:t>melhorar</a:t>
            </a:r>
            <a:r>
              <a:rPr lang="en-IE" dirty="0">
                <a:solidFill>
                  <a:schemeClr val="bg1"/>
                </a:solidFill>
              </a:rPr>
              <a:t> um </a:t>
            </a:r>
            <a:r>
              <a:rPr lang="en-IE" dirty="0" err="1">
                <a:solidFill>
                  <a:schemeClr val="bg1"/>
                </a:solidFill>
              </a:rPr>
              <a:t>espaço</a:t>
            </a:r>
            <a:r>
              <a:rPr lang="en-IE" dirty="0">
                <a:solidFill>
                  <a:schemeClr val="bg1"/>
                </a:solidFill>
              </a:rPr>
              <a:t> </a:t>
            </a:r>
            <a:r>
              <a:rPr lang="en-IE" dirty="0" err="1">
                <a:solidFill>
                  <a:schemeClr val="bg1"/>
                </a:solidFill>
              </a:rPr>
              <a:t>público</a:t>
            </a:r>
            <a:r>
              <a:rPr lang="en-IE" dirty="0">
                <a:solidFill>
                  <a:schemeClr val="bg1"/>
                </a:solidFill>
              </a:rPr>
              <a:t>), </a:t>
            </a:r>
            <a:r>
              <a:rPr lang="en-IE" dirty="0" err="1">
                <a:solidFill>
                  <a:schemeClr val="bg1"/>
                </a:solidFill>
              </a:rPr>
              <a:t>bem</a:t>
            </a:r>
            <a:r>
              <a:rPr lang="en-IE" dirty="0">
                <a:solidFill>
                  <a:schemeClr val="bg1"/>
                </a:solidFill>
              </a:rPr>
              <a:t> </a:t>
            </a:r>
            <a:r>
              <a:rPr lang="en-IE" dirty="0" err="1">
                <a:solidFill>
                  <a:schemeClr val="bg1"/>
                </a:solidFill>
              </a:rPr>
              <a:t>como</a:t>
            </a:r>
            <a:r>
              <a:rPr lang="en-IE" dirty="0">
                <a:solidFill>
                  <a:schemeClr val="bg1"/>
                </a:solidFill>
              </a:rPr>
              <a:t> a </a:t>
            </a:r>
            <a:r>
              <a:rPr lang="en-IE" dirty="0" err="1">
                <a:solidFill>
                  <a:schemeClr val="bg1"/>
                </a:solidFill>
              </a:rPr>
              <a:t>animação</a:t>
            </a:r>
            <a:r>
              <a:rPr lang="en-IE" dirty="0">
                <a:solidFill>
                  <a:schemeClr val="bg1"/>
                </a:solidFill>
              </a:rPr>
              <a:t> de </a:t>
            </a:r>
            <a:r>
              <a:rPr lang="en-IE" dirty="0" err="1">
                <a:solidFill>
                  <a:schemeClr val="bg1"/>
                </a:solidFill>
              </a:rPr>
              <a:t>uma</a:t>
            </a:r>
            <a:r>
              <a:rPr lang="en-IE" dirty="0">
                <a:solidFill>
                  <a:schemeClr val="bg1"/>
                </a:solidFill>
              </a:rPr>
              <a:t> </a:t>
            </a:r>
            <a:r>
              <a:rPr lang="en-IE" dirty="0" err="1">
                <a:solidFill>
                  <a:schemeClr val="bg1"/>
                </a:solidFill>
              </a:rPr>
              <a:t>área</a:t>
            </a:r>
            <a:r>
              <a:rPr lang="en-IE" dirty="0">
                <a:solidFill>
                  <a:schemeClr val="bg1"/>
                </a:solidFill>
              </a:rPr>
              <a:t> (por </a:t>
            </a:r>
            <a:r>
              <a:rPr lang="en-IE" dirty="0" err="1">
                <a:solidFill>
                  <a:schemeClr val="bg1"/>
                </a:solidFill>
              </a:rPr>
              <a:t>exemplo</a:t>
            </a:r>
            <a:r>
              <a:rPr lang="en-IE" dirty="0">
                <a:solidFill>
                  <a:schemeClr val="bg1"/>
                </a:solidFill>
              </a:rPr>
              <a:t>, </a:t>
            </a:r>
            <a:r>
              <a:rPr lang="en-IE" dirty="0" err="1">
                <a:solidFill>
                  <a:schemeClr val="bg1"/>
                </a:solidFill>
              </a:rPr>
              <a:t>eventos</a:t>
            </a:r>
            <a:r>
              <a:rPr lang="en-IE" dirty="0">
                <a:solidFill>
                  <a:schemeClr val="bg1"/>
                </a:solidFill>
              </a:rPr>
              <a:t> e </a:t>
            </a:r>
            <a:r>
              <a:rPr lang="en-IE" dirty="0" err="1">
                <a:solidFill>
                  <a:schemeClr val="bg1"/>
                </a:solidFill>
              </a:rPr>
              <a:t>atividades</a:t>
            </a:r>
            <a:r>
              <a:rPr lang="en-IE" dirty="0">
                <a:solidFill>
                  <a:schemeClr val="bg1"/>
                </a:solidFill>
              </a:rPr>
              <a:t>).</a:t>
            </a:r>
          </a:p>
          <a:p>
            <a:endParaRPr lang="en-IE" b="0" i="0" dirty="0">
              <a:solidFill>
                <a:schemeClr val="bg1"/>
              </a:solidFill>
              <a:effectLst/>
            </a:endParaRPr>
          </a:p>
        </p:txBody>
      </p:sp>
      <p:sp>
        <p:nvSpPr>
          <p:cNvPr id="4" name="Text Placeholder 3">
            <a:extLst>
              <a:ext uri="{FF2B5EF4-FFF2-40B4-BE49-F238E27FC236}">
                <a16:creationId xmlns:a16="http://schemas.microsoft.com/office/drawing/2014/main" id="{BC865A40-69E6-447D-A25B-5E313CE20872}"/>
              </a:ext>
            </a:extLst>
          </p:cNvPr>
          <p:cNvSpPr>
            <a:spLocks noGrp="1"/>
          </p:cNvSpPr>
          <p:nvPr>
            <p:ph type="body" sz="quarter" idx="16"/>
          </p:nvPr>
        </p:nvSpPr>
        <p:spPr>
          <a:xfrm>
            <a:off x="7746124" y="2681873"/>
            <a:ext cx="3822947" cy="3168354"/>
          </a:xfrm>
          <a:solidFill>
            <a:srgbClr val="AB5AB0"/>
          </a:solidFill>
        </p:spPr>
        <p:txBody>
          <a:bodyPr/>
          <a:lstStyle/>
          <a:p>
            <a:r>
              <a:rPr lang="en-IE" dirty="0">
                <a:solidFill>
                  <a:schemeClr val="bg1"/>
                </a:solidFill>
              </a:rPr>
              <a:t>STAKEHOLDERS EXTERNOS</a:t>
            </a:r>
          </a:p>
          <a:p>
            <a:r>
              <a:rPr lang="en-IE" dirty="0">
                <a:solidFill>
                  <a:schemeClr val="bg1"/>
                </a:solidFill>
              </a:rPr>
              <a:t>Este </a:t>
            </a:r>
            <a:r>
              <a:rPr lang="en-IE" dirty="0" err="1">
                <a:solidFill>
                  <a:schemeClr val="bg1"/>
                </a:solidFill>
              </a:rPr>
              <a:t>grupo</a:t>
            </a:r>
            <a:r>
              <a:rPr lang="en-IE" dirty="0">
                <a:solidFill>
                  <a:schemeClr val="bg1"/>
                </a:solidFill>
              </a:rPr>
              <a:t> </a:t>
            </a:r>
            <a:r>
              <a:rPr lang="en-IE" dirty="0" err="1">
                <a:solidFill>
                  <a:schemeClr val="bg1"/>
                </a:solidFill>
              </a:rPr>
              <a:t>fornece</a:t>
            </a:r>
            <a:r>
              <a:rPr lang="en-IE" dirty="0">
                <a:solidFill>
                  <a:schemeClr val="bg1"/>
                </a:solidFill>
              </a:rPr>
              <a:t> </a:t>
            </a:r>
            <a:r>
              <a:rPr lang="en-IE" dirty="0" err="1">
                <a:solidFill>
                  <a:schemeClr val="bg1"/>
                </a:solidFill>
              </a:rPr>
              <a:t>apoio</a:t>
            </a:r>
            <a:r>
              <a:rPr lang="en-IE" dirty="0">
                <a:solidFill>
                  <a:schemeClr val="bg1"/>
                </a:solidFill>
              </a:rPr>
              <a:t> </a:t>
            </a:r>
            <a:r>
              <a:rPr lang="en-IE" dirty="0" err="1">
                <a:solidFill>
                  <a:schemeClr val="bg1"/>
                </a:solidFill>
              </a:rPr>
              <a:t>externo</a:t>
            </a:r>
            <a:r>
              <a:rPr lang="en-IE" dirty="0">
                <a:solidFill>
                  <a:schemeClr val="bg1"/>
                </a:solidFill>
              </a:rPr>
              <a:t> </a:t>
            </a:r>
            <a:r>
              <a:rPr lang="en-IE" dirty="0" err="1">
                <a:solidFill>
                  <a:schemeClr val="bg1"/>
                </a:solidFill>
              </a:rPr>
              <a:t>ao</a:t>
            </a:r>
            <a:r>
              <a:rPr lang="en-IE" dirty="0">
                <a:solidFill>
                  <a:schemeClr val="bg1"/>
                </a:solidFill>
              </a:rPr>
              <a:t> placemaking (</a:t>
            </a:r>
            <a:r>
              <a:rPr lang="en-IE" dirty="0" err="1">
                <a:solidFill>
                  <a:schemeClr val="bg1"/>
                </a:solidFill>
              </a:rPr>
              <a:t>financiadores</a:t>
            </a:r>
            <a:r>
              <a:rPr lang="en-IE" dirty="0">
                <a:solidFill>
                  <a:schemeClr val="bg1"/>
                </a:solidFill>
              </a:rPr>
              <a:t>, </a:t>
            </a:r>
            <a:r>
              <a:rPr lang="en-IE" dirty="0" err="1">
                <a:solidFill>
                  <a:schemeClr val="bg1"/>
                </a:solidFill>
              </a:rPr>
              <a:t>conselho</a:t>
            </a:r>
            <a:r>
              <a:rPr lang="en-IE" dirty="0">
                <a:solidFill>
                  <a:schemeClr val="bg1"/>
                </a:solidFill>
              </a:rPr>
              <a:t> local, </a:t>
            </a:r>
            <a:r>
              <a:rPr lang="en-IE" dirty="0" err="1">
                <a:solidFill>
                  <a:schemeClr val="bg1"/>
                </a:solidFill>
              </a:rPr>
              <a:t>peritos</a:t>
            </a:r>
            <a:r>
              <a:rPr lang="en-IE" dirty="0">
                <a:solidFill>
                  <a:schemeClr val="bg1"/>
                </a:solidFill>
              </a:rPr>
              <a:t> e </a:t>
            </a:r>
            <a:r>
              <a:rPr lang="en-IE" dirty="0" err="1">
                <a:solidFill>
                  <a:schemeClr val="bg1"/>
                </a:solidFill>
              </a:rPr>
              <a:t>profissionais</a:t>
            </a:r>
            <a:r>
              <a:rPr lang="en-IE" dirty="0">
                <a:solidFill>
                  <a:schemeClr val="bg1"/>
                </a:solidFill>
              </a:rPr>
              <a:t>). </a:t>
            </a:r>
          </a:p>
        </p:txBody>
      </p:sp>
    </p:spTree>
    <p:extLst>
      <p:ext uri="{BB962C8B-B14F-4D97-AF65-F5344CB8AC3E}">
        <p14:creationId xmlns:p14="http://schemas.microsoft.com/office/powerpoint/2010/main" val="203705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pter 3: Placemaking | Fingal County Council Online Consultation Portal">
            <a:extLst>
              <a:ext uri="{FF2B5EF4-FFF2-40B4-BE49-F238E27FC236}">
                <a16:creationId xmlns:a16="http://schemas.microsoft.com/office/drawing/2014/main" id="{AB443F2B-A8A5-4484-AB2B-D2131860192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423338" y="76200"/>
            <a:ext cx="6516414" cy="6516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8003E9-668E-46F0-BC6B-7A3575795198}"/>
              </a:ext>
            </a:extLst>
          </p:cNvPr>
          <p:cNvSpPr txBox="1"/>
          <p:nvPr/>
        </p:nvSpPr>
        <p:spPr>
          <a:xfrm>
            <a:off x="97971" y="1681031"/>
            <a:ext cx="4726277" cy="4893647"/>
          </a:xfrm>
          <a:prstGeom prst="rect">
            <a:avLst/>
          </a:prstGeom>
          <a:noFill/>
        </p:spPr>
        <p:txBody>
          <a:bodyPr wrap="square">
            <a:spAutoFit/>
          </a:bodyPr>
          <a:lstStyle/>
          <a:p>
            <a:r>
              <a:rPr lang="en-IE" sz="2400" dirty="0"/>
              <a:t>Este </a:t>
            </a:r>
            <a:r>
              <a:rPr lang="en-IE" sz="2400" dirty="0" err="1"/>
              <a:t>diagrama</a:t>
            </a:r>
            <a:r>
              <a:rPr lang="en-IE" sz="2400" dirty="0"/>
              <a:t> </a:t>
            </a:r>
            <a:r>
              <a:rPr lang="en-IE" sz="2400" dirty="0" err="1"/>
              <a:t>demonstra</a:t>
            </a:r>
            <a:r>
              <a:rPr lang="en-IE" sz="2400" dirty="0"/>
              <a:t> a </a:t>
            </a:r>
            <a:r>
              <a:rPr lang="en-IE" sz="2400" dirty="0" err="1"/>
              <a:t>razão</a:t>
            </a:r>
            <a:r>
              <a:rPr lang="en-IE" sz="2400" dirty="0"/>
              <a:t> pela qual o placemaking e as </a:t>
            </a:r>
            <a:r>
              <a:rPr lang="en-IE" sz="2400" dirty="0" err="1"/>
              <a:t>comunidades</a:t>
            </a:r>
            <a:r>
              <a:rPr lang="en-IE" sz="2400" dirty="0"/>
              <a:t> </a:t>
            </a:r>
            <a:r>
              <a:rPr lang="en-IE" sz="2400" dirty="0" err="1"/>
              <a:t>sustentáveis</a:t>
            </a:r>
            <a:r>
              <a:rPr lang="en-IE" sz="2400" dirty="0"/>
              <a:t> </a:t>
            </a:r>
            <a:r>
              <a:rPr lang="en-IE" sz="2400" dirty="0" err="1"/>
              <a:t>devem</a:t>
            </a:r>
            <a:r>
              <a:rPr lang="en-IE" sz="2400" dirty="0"/>
              <a:t> </a:t>
            </a:r>
            <a:r>
              <a:rPr lang="en-IE" sz="2400" dirty="0" err="1"/>
              <a:t>estar</a:t>
            </a:r>
            <a:r>
              <a:rPr lang="en-IE" sz="2400" dirty="0"/>
              <a:t> no </a:t>
            </a:r>
            <a:r>
              <a:rPr lang="en-IE" sz="2400" dirty="0" err="1"/>
              <a:t>centro</a:t>
            </a:r>
            <a:r>
              <a:rPr lang="en-IE" sz="2400" dirty="0"/>
              <a:t> do </a:t>
            </a:r>
            <a:r>
              <a:rPr lang="en-IE" sz="2400" dirty="0" err="1"/>
              <a:t>pensamento</a:t>
            </a:r>
            <a:r>
              <a:rPr lang="en-IE" sz="2400" dirty="0"/>
              <a:t> de </a:t>
            </a:r>
            <a:r>
              <a:rPr lang="en-IE" sz="2400" dirty="0" err="1"/>
              <a:t>regeneração</a:t>
            </a:r>
            <a:r>
              <a:rPr lang="en-IE" sz="2400" dirty="0"/>
              <a:t>. </a:t>
            </a:r>
          </a:p>
          <a:p>
            <a:endParaRPr lang="en-IE" sz="2400" dirty="0"/>
          </a:p>
          <a:p>
            <a:r>
              <a:rPr lang="en-IE" sz="2400" dirty="0" err="1"/>
              <a:t>Destaca</a:t>
            </a:r>
            <a:r>
              <a:rPr lang="en-IE" sz="2400" dirty="0"/>
              <a:t> as </a:t>
            </a:r>
            <a:r>
              <a:rPr lang="en-IE" sz="2400" dirty="0" err="1"/>
              <a:t>características</a:t>
            </a:r>
            <a:r>
              <a:rPr lang="en-IE" sz="2400" dirty="0"/>
              <a:t> de </a:t>
            </a:r>
            <a:r>
              <a:rPr lang="en-IE" sz="2400" dirty="0" err="1"/>
              <a:t>regeneração</a:t>
            </a:r>
            <a:r>
              <a:rPr lang="en-IE" sz="2400" dirty="0"/>
              <a:t> (</a:t>
            </a:r>
            <a:r>
              <a:rPr lang="en-IE" sz="2400" dirty="0" err="1"/>
              <a:t>muitas</a:t>
            </a:r>
            <a:r>
              <a:rPr lang="en-IE" sz="2400" dirty="0"/>
              <a:t> das </a:t>
            </a:r>
            <a:r>
              <a:rPr lang="en-IE" sz="2400" dirty="0" err="1"/>
              <a:t>quais</a:t>
            </a:r>
            <a:r>
              <a:rPr lang="en-IE" sz="2400" dirty="0"/>
              <a:t> </a:t>
            </a:r>
            <a:r>
              <a:rPr lang="en-IE" sz="2400" dirty="0" err="1"/>
              <a:t>já</a:t>
            </a:r>
            <a:r>
              <a:rPr lang="en-IE" sz="2400" dirty="0"/>
              <a:t> </a:t>
            </a:r>
            <a:r>
              <a:rPr lang="en-IE" sz="2400" dirty="0" err="1"/>
              <a:t>encontramos</a:t>
            </a:r>
            <a:r>
              <a:rPr lang="en-IE" sz="2400" dirty="0"/>
              <a:t> </a:t>
            </a:r>
            <a:r>
              <a:rPr lang="en-IE" sz="2400" dirty="0" err="1"/>
              <a:t>nos</a:t>
            </a:r>
            <a:r>
              <a:rPr lang="en-IE" sz="2400" dirty="0"/>
              <a:t> </a:t>
            </a:r>
            <a:r>
              <a:rPr lang="en-IE" sz="2400" dirty="0" err="1"/>
              <a:t>Módulos</a:t>
            </a:r>
            <a:r>
              <a:rPr lang="en-IE" sz="2400" dirty="0"/>
              <a:t> 1 e 2) que </a:t>
            </a:r>
            <a:r>
              <a:rPr lang="en-IE" sz="2400" dirty="0" err="1"/>
              <a:t>contribuem</a:t>
            </a:r>
            <a:r>
              <a:rPr lang="en-IE" sz="2400" dirty="0"/>
              <a:t> para um </a:t>
            </a:r>
            <a:r>
              <a:rPr lang="en-IE" sz="2400" dirty="0" err="1"/>
              <a:t>bom</a:t>
            </a:r>
            <a:r>
              <a:rPr lang="en-IE" sz="2400" dirty="0"/>
              <a:t> placemaking e </a:t>
            </a:r>
            <a:r>
              <a:rPr lang="en-IE" sz="2400" dirty="0" err="1"/>
              <a:t>comunidades</a:t>
            </a:r>
            <a:r>
              <a:rPr lang="en-IE" sz="2400" dirty="0"/>
              <a:t> </a:t>
            </a:r>
            <a:r>
              <a:rPr lang="en-IE" sz="2400" dirty="0" err="1"/>
              <a:t>sustentáveis</a:t>
            </a:r>
            <a:r>
              <a:rPr lang="en-IE" sz="2400" dirty="0"/>
              <a:t>.</a:t>
            </a:r>
          </a:p>
          <a:p>
            <a:endParaRPr lang="en-IE" sz="2400" dirty="0"/>
          </a:p>
        </p:txBody>
      </p:sp>
      <p:sp>
        <p:nvSpPr>
          <p:cNvPr id="3" name="TextBox 2">
            <a:hlinkClick r:id="rId3"/>
            <a:extLst>
              <a:ext uri="{FF2B5EF4-FFF2-40B4-BE49-F238E27FC236}">
                <a16:creationId xmlns:a16="http://schemas.microsoft.com/office/drawing/2014/main" id="{16DE98B4-1480-4EDE-BEDE-0F2A4AE072AB}"/>
              </a:ext>
            </a:extLst>
          </p:cNvPr>
          <p:cNvSpPr txBox="1"/>
          <p:nvPr/>
        </p:nvSpPr>
        <p:spPr>
          <a:xfrm>
            <a:off x="11519338" y="6592614"/>
            <a:ext cx="1345324" cy="246221"/>
          </a:xfrm>
          <a:prstGeom prst="rect">
            <a:avLst/>
          </a:prstGeom>
          <a:noFill/>
        </p:spPr>
        <p:txBody>
          <a:bodyPr wrap="square" rtlCol="0">
            <a:spAutoFit/>
          </a:bodyPr>
          <a:lstStyle/>
          <a:p>
            <a:r>
              <a:rPr lang="en-IE" sz="1000" dirty="0">
                <a:hlinkClick r:id="rId3"/>
              </a:rPr>
              <a:t>Source</a:t>
            </a:r>
            <a:endParaRPr lang="en-IE" sz="1000" dirty="0"/>
          </a:p>
        </p:txBody>
      </p:sp>
      <p:sp>
        <p:nvSpPr>
          <p:cNvPr id="6" name="Text Placeholder 3">
            <a:extLst>
              <a:ext uri="{FF2B5EF4-FFF2-40B4-BE49-F238E27FC236}">
                <a16:creationId xmlns:a16="http://schemas.microsoft.com/office/drawing/2014/main" id="{54DA4A84-18BE-4F3B-9CF1-ACBC3B0C29F6}"/>
              </a:ext>
            </a:extLst>
          </p:cNvPr>
          <p:cNvSpPr txBox="1">
            <a:spLocks/>
          </p:cNvSpPr>
          <p:nvPr/>
        </p:nvSpPr>
        <p:spPr>
          <a:xfrm>
            <a:off x="1" y="117926"/>
            <a:ext cx="5423338" cy="1241999"/>
          </a:xfrm>
          <a:prstGeom prst="rect">
            <a:avLst/>
          </a:prstGeom>
          <a:solidFill>
            <a:srgbClr val="7F4182"/>
          </a:solidFill>
        </p:spPr>
        <p:txBody>
          <a:bodyPr>
            <a:norm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solidFill>
                  <a:schemeClr val="bg1"/>
                </a:solidFill>
              </a:rPr>
              <a:t>Placemaking e </a:t>
            </a:r>
            <a:r>
              <a:rPr lang="en-IE" dirty="0" err="1">
                <a:solidFill>
                  <a:schemeClr val="bg1"/>
                </a:solidFill>
              </a:rPr>
              <a:t>Comunidades</a:t>
            </a:r>
            <a:r>
              <a:rPr lang="en-IE" dirty="0">
                <a:solidFill>
                  <a:schemeClr val="bg1"/>
                </a:solidFill>
              </a:rPr>
              <a:t> </a:t>
            </a:r>
            <a:r>
              <a:rPr lang="en-IE" dirty="0" err="1">
                <a:solidFill>
                  <a:schemeClr val="bg1"/>
                </a:solidFill>
              </a:rPr>
              <a:t>Sustentáveis</a:t>
            </a:r>
            <a:endParaRPr lang="en-IE" dirty="0">
              <a:solidFill>
                <a:schemeClr val="bg1"/>
              </a:solidFill>
            </a:endParaRPr>
          </a:p>
        </p:txBody>
      </p:sp>
    </p:spTree>
    <p:extLst>
      <p:ext uri="{BB962C8B-B14F-4D97-AF65-F5344CB8AC3E}">
        <p14:creationId xmlns:p14="http://schemas.microsoft.com/office/powerpoint/2010/main" val="2692233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6153</Words>
  <Application>Microsoft Macintosh PowerPoint</Application>
  <PresentationFormat>Ecrã Panorâmico</PresentationFormat>
  <Paragraphs>322</Paragraphs>
  <Slides>64</Slides>
  <Notes>0</Notes>
  <HiddenSlides>0</HiddenSlides>
  <MMClips>6</MMClips>
  <ScaleCrop>false</ScaleCrop>
  <HeadingPairs>
    <vt:vector size="6" baseType="variant">
      <vt:variant>
        <vt:lpstr>Tipos de letra usados</vt:lpstr>
      </vt:variant>
      <vt:variant>
        <vt:i4>8</vt:i4>
      </vt:variant>
      <vt:variant>
        <vt:lpstr>Tema</vt:lpstr>
      </vt:variant>
      <vt:variant>
        <vt:i4>2</vt:i4>
      </vt:variant>
      <vt:variant>
        <vt:lpstr>Títulos dos diapositivos</vt:lpstr>
      </vt:variant>
      <vt:variant>
        <vt:i4>64</vt:i4>
      </vt:variant>
    </vt:vector>
  </HeadingPairs>
  <TitlesOfParts>
    <vt:vector size="74" baseType="lpstr">
      <vt:lpstr>Arial</vt:lpstr>
      <vt:lpstr>Calibri</vt:lpstr>
      <vt:lpstr>Calibri Light</vt:lpstr>
      <vt:lpstr>Lato</vt:lpstr>
      <vt:lpstr>Lucida Grande</vt:lpstr>
      <vt:lpstr>Quattrocento Sans</vt:lpstr>
      <vt:lpstr>Roboto</vt:lpstr>
      <vt:lpstr>Times New Roman</vt:lpstr>
      <vt:lpstr>Office Theme</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Lyons</dc:creator>
  <cp:lastModifiedBy>Vanessa Gomes</cp:lastModifiedBy>
  <cp:revision>87</cp:revision>
  <dcterms:created xsi:type="dcterms:W3CDTF">2020-10-04T21:01:40Z</dcterms:created>
  <dcterms:modified xsi:type="dcterms:W3CDTF">2021-01-01T15:43:31Z</dcterms:modified>
</cp:coreProperties>
</file>